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83" r:id="rId4"/>
    <p:sldId id="282" r:id="rId5"/>
    <p:sldId id="267" r:id="rId6"/>
    <p:sldId id="280" r:id="rId7"/>
    <p:sldId id="269" r:id="rId8"/>
    <p:sldId id="270"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8" d="100"/>
          <a:sy n="78"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8C732-9073-4C55-85E2-C1CF0449E967}" type="datetimeFigureOut">
              <a:rPr lang="en-ID" smtClean="0"/>
              <a:t>21/04/2022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EEC1C-06C0-424B-9308-B897AD33E6EE}" type="slidenum">
              <a:rPr lang="en-ID" smtClean="0"/>
              <a:t>‹#›</a:t>
            </a:fld>
            <a:endParaRPr lang="en-ID"/>
          </a:p>
        </p:txBody>
      </p:sp>
    </p:spTree>
    <p:extLst>
      <p:ext uri="{BB962C8B-B14F-4D97-AF65-F5344CB8AC3E}">
        <p14:creationId xmlns:p14="http://schemas.microsoft.com/office/powerpoint/2010/main" val="137312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C3F0-F42C-457C-A123-5B9641FE1F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99EB37F-07EA-4225-98DF-9F2A5D5A7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9A2B4325-D27C-4C3B-A4BE-B584A30991FD}"/>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5" name="Footer Placeholder 4">
            <a:extLst>
              <a:ext uri="{FF2B5EF4-FFF2-40B4-BE49-F238E27FC236}">
                <a16:creationId xmlns:a16="http://schemas.microsoft.com/office/drawing/2014/main" id="{94293CCB-398E-4A31-AABF-84200FA0EDB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0A527E6-721B-48A8-B43E-46E44A9436FE}"/>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42659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1B5D-BF4B-4BCD-84DF-BC2B25E1425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9C23C43-9BAD-4E99-BAD8-B0877847D6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E9FE5EE-2DEB-4CBE-9D94-0150CA7DBE91}"/>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5" name="Footer Placeholder 4">
            <a:extLst>
              <a:ext uri="{FF2B5EF4-FFF2-40B4-BE49-F238E27FC236}">
                <a16:creationId xmlns:a16="http://schemas.microsoft.com/office/drawing/2014/main" id="{68F57D06-18A0-4389-8D07-BB60B14F6C9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8EF7A35-1F27-4747-89C6-09DCF3F83578}"/>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36615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7A009-64FC-40CC-AED4-B5579906A4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1748C62-85CE-4A6D-A836-EA1084D44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9AAB317-0EC4-49C9-A785-67B0C8B8BB71}"/>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5" name="Footer Placeholder 4">
            <a:extLst>
              <a:ext uri="{FF2B5EF4-FFF2-40B4-BE49-F238E27FC236}">
                <a16:creationId xmlns:a16="http://schemas.microsoft.com/office/drawing/2014/main" id="{0AFAEB57-B59C-4420-ABB0-FB998AB4214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176CC99-939D-49E9-9B27-6E1C9A6FFC7A}"/>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166034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Closed book">
  <p:cSld name="Blank - Closed book">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a:stretch/>
        </p:blipFill>
        <p:spPr>
          <a:xfrm flipH="1">
            <a:off x="896951" y="445201"/>
            <a:ext cx="10398100" cy="6412801"/>
          </a:xfrm>
          <a:prstGeom prst="rect">
            <a:avLst/>
          </a:prstGeom>
          <a:noFill/>
          <a:ln>
            <a:noFill/>
          </a:ln>
        </p:spPr>
      </p:pic>
    </p:spTree>
    <p:extLst>
      <p:ext uri="{BB962C8B-B14F-4D97-AF65-F5344CB8AC3E}">
        <p14:creationId xmlns:p14="http://schemas.microsoft.com/office/powerpoint/2010/main" val="388136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A20E-2B96-460C-BB17-A66AE2E7C0C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90635F2-B0E1-49B2-BD0B-64C142955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59B7AEB-3983-4CBA-ADCD-B78769E449B8}"/>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5" name="Footer Placeholder 4">
            <a:extLst>
              <a:ext uri="{FF2B5EF4-FFF2-40B4-BE49-F238E27FC236}">
                <a16:creationId xmlns:a16="http://schemas.microsoft.com/office/drawing/2014/main" id="{75573EB1-0212-4446-9D21-5EA602422C1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B4DEB8-065B-402C-B6DE-AEA53ACA80DB}"/>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59613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18D5-5EED-43C0-9861-A13374397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024FAC6-A3F3-4C48-A586-FFA099EDE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681E5-9275-4BED-9ABA-A04BCE9B4DC9}"/>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5" name="Footer Placeholder 4">
            <a:extLst>
              <a:ext uri="{FF2B5EF4-FFF2-40B4-BE49-F238E27FC236}">
                <a16:creationId xmlns:a16="http://schemas.microsoft.com/office/drawing/2014/main" id="{6EDB5E7C-401E-4386-8C3A-D0C4FF9BAAE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A0EA299-FECB-4604-B6DF-0AAB03F750DE}"/>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118302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3620-E4AE-4A1A-9BFA-5F138EDE31D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783F4C6-B8CD-4E69-91B1-1A3EDF992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9C50002-9C60-4053-98C6-AB2553C1F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542F66A-8896-4F09-85E0-911C5CD17B45}"/>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6" name="Footer Placeholder 5">
            <a:extLst>
              <a:ext uri="{FF2B5EF4-FFF2-40B4-BE49-F238E27FC236}">
                <a16:creationId xmlns:a16="http://schemas.microsoft.com/office/drawing/2014/main" id="{6F2BF94F-5E17-46C9-A3A5-3E6C55710BF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6E14BF-C0FF-4A77-9D58-EB03842A2893}"/>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203483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6357-33DA-4155-B772-D2B96F07908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ACDF53F-75B4-45FF-86CD-E27E4CA05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C9B43-7B31-4428-AACF-092150DCC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C6D64FE-D471-46F2-8BA2-DD3A5BDC0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32BBD-B00A-4A50-A6B1-81EDC98E6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E07B8EB-72C9-4497-833B-3DD1F9FBCF5F}"/>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8" name="Footer Placeholder 7">
            <a:extLst>
              <a:ext uri="{FF2B5EF4-FFF2-40B4-BE49-F238E27FC236}">
                <a16:creationId xmlns:a16="http://schemas.microsoft.com/office/drawing/2014/main" id="{84A491E7-483A-4F9E-ABEA-05CFD2F0358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8E62085-EE82-4120-8161-F84A94469DBD}"/>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409674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52F2-7A53-46A6-87DC-3AAEF032B33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78862D2-ED52-4928-B470-C39A5AB781AE}"/>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4" name="Footer Placeholder 3">
            <a:extLst>
              <a:ext uri="{FF2B5EF4-FFF2-40B4-BE49-F238E27FC236}">
                <a16:creationId xmlns:a16="http://schemas.microsoft.com/office/drawing/2014/main" id="{F061632A-3B4D-488B-9229-E10C30929DD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3332A12-362D-4462-9EEA-DDE40C1E3476}"/>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3703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86666-D73B-4FE9-8BAE-6D50EA5B21AD}"/>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3" name="Footer Placeholder 2">
            <a:extLst>
              <a:ext uri="{FF2B5EF4-FFF2-40B4-BE49-F238E27FC236}">
                <a16:creationId xmlns:a16="http://schemas.microsoft.com/office/drawing/2014/main" id="{7F9619DD-1D59-4820-B84C-C082E3B6DE5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4DCBBD8-B298-4575-BE46-1B38DE6E5E0D}"/>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265893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CBA2-B5A4-4BCF-819C-4749B5978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A9C62E3-C2CF-4283-9153-F2ED93CFA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301628EC-FCFE-4E30-AE1A-1F8206C3A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7BE4F-6A8A-41BF-8973-F41BCB781B0A}"/>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6" name="Footer Placeholder 5">
            <a:extLst>
              <a:ext uri="{FF2B5EF4-FFF2-40B4-BE49-F238E27FC236}">
                <a16:creationId xmlns:a16="http://schemas.microsoft.com/office/drawing/2014/main" id="{4ECB58E9-8E27-482A-A97C-F3271F0AE66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C179F63-8930-4979-85FD-8D122BB0D8CA}"/>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190757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EFD2-43C2-4F15-BC8C-4BE24D4E1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9D4D925-91EF-46AB-8390-172BB3078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25CB5BE-713E-492F-AC5B-B13FE0E92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0B672-7EE8-432B-8E99-0BB24B671E2B}"/>
              </a:ext>
            </a:extLst>
          </p:cNvPr>
          <p:cNvSpPr>
            <a:spLocks noGrp="1"/>
          </p:cNvSpPr>
          <p:nvPr>
            <p:ph type="dt" sz="half" idx="10"/>
          </p:nvPr>
        </p:nvSpPr>
        <p:spPr/>
        <p:txBody>
          <a:bodyPr/>
          <a:lstStyle/>
          <a:p>
            <a:fld id="{4292A08C-3FEA-4D6D-958B-1012966F699B}" type="datetimeFigureOut">
              <a:rPr lang="en-ID" smtClean="0"/>
              <a:t>21/04/2022</a:t>
            </a:fld>
            <a:endParaRPr lang="en-ID"/>
          </a:p>
        </p:txBody>
      </p:sp>
      <p:sp>
        <p:nvSpPr>
          <p:cNvPr id="6" name="Footer Placeholder 5">
            <a:extLst>
              <a:ext uri="{FF2B5EF4-FFF2-40B4-BE49-F238E27FC236}">
                <a16:creationId xmlns:a16="http://schemas.microsoft.com/office/drawing/2014/main" id="{21712C35-56ED-49FD-A446-C1B52E5FFA3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E6BA49D-9FA5-4D0D-B4DB-5575550B1C65}"/>
              </a:ext>
            </a:extLst>
          </p:cNvPr>
          <p:cNvSpPr>
            <a:spLocks noGrp="1"/>
          </p:cNvSpPr>
          <p:nvPr>
            <p:ph type="sldNum" sz="quarter" idx="12"/>
          </p:nvPr>
        </p:nvSpPr>
        <p:spPr/>
        <p:txBody>
          <a:bodyPr/>
          <a:lstStyle/>
          <a:p>
            <a:fld id="{63BF0F61-6AC6-4CEA-BCEA-784F34095E78}" type="slidenum">
              <a:rPr lang="en-ID" smtClean="0"/>
              <a:t>‹#›</a:t>
            </a:fld>
            <a:endParaRPr lang="en-ID"/>
          </a:p>
        </p:txBody>
      </p:sp>
    </p:spTree>
    <p:extLst>
      <p:ext uri="{BB962C8B-B14F-4D97-AF65-F5344CB8AC3E}">
        <p14:creationId xmlns:p14="http://schemas.microsoft.com/office/powerpoint/2010/main" val="80592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6DB9DD-4AC5-418E-BDA2-CAD1A2227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16CFBB6-0142-480D-9686-2343044B4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899A4D-EE56-4297-91F7-364F585CC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2A08C-3FEA-4D6D-958B-1012966F699B}" type="datetimeFigureOut">
              <a:rPr lang="en-ID" smtClean="0"/>
              <a:t>21/04/2022</a:t>
            </a:fld>
            <a:endParaRPr lang="en-ID"/>
          </a:p>
        </p:txBody>
      </p:sp>
      <p:sp>
        <p:nvSpPr>
          <p:cNvPr id="5" name="Footer Placeholder 4">
            <a:extLst>
              <a:ext uri="{FF2B5EF4-FFF2-40B4-BE49-F238E27FC236}">
                <a16:creationId xmlns:a16="http://schemas.microsoft.com/office/drawing/2014/main" id="{3528A0A3-4EBD-409D-9B0F-D2D283894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827B1C9-9A84-453A-9012-6EB01CA7B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F0F61-6AC6-4CEA-BCEA-784F34095E78}" type="slidenum">
              <a:rPr lang="en-ID" smtClean="0"/>
              <a:t>‹#›</a:t>
            </a:fld>
            <a:endParaRPr lang="en-ID"/>
          </a:p>
        </p:txBody>
      </p:sp>
    </p:spTree>
    <p:extLst>
      <p:ext uri="{BB962C8B-B14F-4D97-AF65-F5344CB8AC3E}">
        <p14:creationId xmlns:p14="http://schemas.microsoft.com/office/powerpoint/2010/main" val="59020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B1845E-8D60-4365-8DCA-1E32E0F6B959}"/>
              </a:ext>
            </a:extLst>
          </p:cNvPr>
          <p:cNvSpPr/>
          <p:nvPr/>
        </p:nvSpPr>
        <p:spPr>
          <a:xfrm>
            <a:off x="0" y="4308764"/>
            <a:ext cx="12288982" cy="254923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Rectangle 7">
            <a:extLst>
              <a:ext uri="{FF2B5EF4-FFF2-40B4-BE49-F238E27FC236}">
                <a16:creationId xmlns:a16="http://schemas.microsoft.com/office/drawing/2014/main" id="{E3E309A7-6C22-4D16-BB96-F2830E34FF58}"/>
              </a:ext>
            </a:extLst>
          </p:cNvPr>
          <p:cNvSpPr/>
          <p:nvPr/>
        </p:nvSpPr>
        <p:spPr>
          <a:xfrm>
            <a:off x="0" y="-114363"/>
            <a:ext cx="12288982" cy="122331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n w="0"/>
                <a:solidFill>
                  <a:schemeClr val="tx1"/>
                </a:solidFill>
                <a:effectLst>
                  <a:outerShdw blurRad="38100" dist="19050" dir="2700000" algn="tl" rotWithShape="0">
                    <a:schemeClr val="dk1">
                      <a:alpha val="40000"/>
                    </a:schemeClr>
                  </a:outerShdw>
                </a:effectLst>
              </a:rPr>
              <a:t>Slide </a:t>
            </a:r>
            <a:r>
              <a:rPr lang="vi-VN" sz="2800">
                <a:ln w="0"/>
                <a:solidFill>
                  <a:schemeClr val="tx1"/>
                </a:solidFill>
                <a:effectLst>
                  <a:outerShdw blurRad="38100" dist="19050" dir="2700000" algn="tl" rotWithShape="0">
                    <a:schemeClr val="dk1">
                      <a:alpha val="40000"/>
                    </a:schemeClr>
                  </a:outerShdw>
                </a:effectLst>
              </a:rPr>
              <a:t>Trình Bày</a:t>
            </a:r>
            <a:endParaRPr lang="vi-VN" sz="2800" dirty="0">
              <a:ln w="0"/>
              <a:solidFill>
                <a:schemeClr val="tx1"/>
              </a:solidFill>
              <a:effectLst>
                <a:outerShdw blurRad="38100" dist="19050" dir="2700000" algn="tl" rotWithShape="0">
                  <a:schemeClr val="dk1">
                    <a:alpha val="40000"/>
                  </a:schemeClr>
                </a:outerShdw>
              </a:effectLst>
            </a:endParaRPr>
          </a:p>
          <a:p>
            <a:pPr algn="ctr"/>
            <a:r>
              <a:rPr lang="vi-VN" sz="2800" b="1" dirty="0">
                <a:solidFill>
                  <a:schemeClr val="tx1"/>
                </a:solidFill>
              </a:rPr>
              <a:t>Đề Tài Website Tin Tức</a:t>
            </a:r>
            <a:endParaRPr lang="en-ID" sz="2800" b="1" dirty="0">
              <a:solidFill>
                <a:schemeClr val="tx1"/>
              </a:solidFill>
            </a:endParaRPr>
          </a:p>
        </p:txBody>
      </p:sp>
      <p:sp>
        <p:nvSpPr>
          <p:cNvPr id="11" name="Rectangle 10">
            <a:extLst>
              <a:ext uri="{FF2B5EF4-FFF2-40B4-BE49-F238E27FC236}">
                <a16:creationId xmlns:a16="http://schemas.microsoft.com/office/drawing/2014/main" id="{D4D67D5D-CFCD-41A2-8D66-17609EF97A91}"/>
              </a:ext>
            </a:extLst>
          </p:cNvPr>
          <p:cNvSpPr/>
          <p:nvPr/>
        </p:nvSpPr>
        <p:spPr>
          <a:xfrm>
            <a:off x="0" y="1270255"/>
            <a:ext cx="4066162" cy="519498"/>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dirty="0"/>
              <a:t>Thành Viên Nhóm </a:t>
            </a:r>
          </a:p>
        </p:txBody>
      </p:sp>
      <p:sp>
        <p:nvSpPr>
          <p:cNvPr id="12" name="Rectangle 11">
            <a:extLst>
              <a:ext uri="{FF2B5EF4-FFF2-40B4-BE49-F238E27FC236}">
                <a16:creationId xmlns:a16="http://schemas.microsoft.com/office/drawing/2014/main" id="{54558EB2-3E6C-42D3-99DA-CCBFE9418BD1}"/>
              </a:ext>
            </a:extLst>
          </p:cNvPr>
          <p:cNvSpPr/>
          <p:nvPr/>
        </p:nvSpPr>
        <p:spPr>
          <a:xfrm>
            <a:off x="3130808" y="2749410"/>
            <a:ext cx="3885123" cy="94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smtClean="0">
                <a:solidFill>
                  <a:srgbClr val="FF0000"/>
                </a:solidFill>
              </a:rPr>
              <a:t>Võ Mạnh Khánh</a:t>
            </a:r>
          </a:p>
          <a:p>
            <a:pPr algn="ctr"/>
            <a:r>
              <a:rPr lang="en-ID" b="1" dirty="0" smtClean="0">
                <a:solidFill>
                  <a:srgbClr val="FF0000"/>
                </a:solidFill>
              </a:rPr>
              <a:t>18465191</a:t>
            </a:r>
            <a:endParaRPr lang="en-ID" b="1" dirty="0">
              <a:solidFill>
                <a:srgbClr val="FF0000"/>
              </a:solidFill>
            </a:endParaRPr>
          </a:p>
        </p:txBody>
      </p:sp>
    </p:spTree>
    <p:extLst>
      <p:ext uri="{BB962C8B-B14F-4D97-AF65-F5344CB8AC3E}">
        <p14:creationId xmlns:p14="http://schemas.microsoft.com/office/powerpoint/2010/main" val="170809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29BC52-02E5-443C-AB15-4C9CB5966111}"/>
              </a:ext>
            </a:extLst>
          </p:cNvPr>
          <p:cNvSpPr/>
          <p:nvPr/>
        </p:nvSpPr>
        <p:spPr>
          <a:xfrm>
            <a:off x="0" y="16050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ysClr val="windowText" lastClr="000000"/>
                </a:solidFill>
              </a:ln>
            </a:endParaRPr>
          </a:p>
        </p:txBody>
      </p:sp>
      <p:sp>
        <p:nvSpPr>
          <p:cNvPr id="4" name="Rectangle 3">
            <a:extLst>
              <a:ext uri="{FF2B5EF4-FFF2-40B4-BE49-F238E27FC236}">
                <a16:creationId xmlns:a16="http://schemas.microsoft.com/office/drawing/2014/main" id="{930F6208-3352-49D1-A157-BA577D2C211A}"/>
              </a:ext>
            </a:extLst>
          </p:cNvPr>
          <p:cNvSpPr/>
          <p:nvPr/>
        </p:nvSpPr>
        <p:spPr>
          <a:xfrm>
            <a:off x="2752928" y="359923"/>
            <a:ext cx="6254885" cy="1001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smtClean="0"/>
              <a:t>Đề </a:t>
            </a:r>
            <a:r>
              <a:rPr lang="vi-VN" sz="2800" dirty="0"/>
              <a:t>Tài Trang Website </a:t>
            </a:r>
            <a:r>
              <a:rPr lang="en-US" sz="2800" dirty="0" smtClean="0"/>
              <a:t>Thiết Bị Mạng</a:t>
            </a:r>
            <a:endParaRPr lang="en-ID" sz="2800" dirty="0"/>
          </a:p>
        </p:txBody>
      </p:sp>
      <p:sp>
        <p:nvSpPr>
          <p:cNvPr id="7" name="Rectangle: Rounded Corners 6">
            <a:extLst>
              <a:ext uri="{FF2B5EF4-FFF2-40B4-BE49-F238E27FC236}">
                <a16:creationId xmlns:a16="http://schemas.microsoft.com/office/drawing/2014/main" id="{06E693D5-605E-44E2-A82C-0FE64773D7AB}"/>
              </a:ext>
            </a:extLst>
          </p:cNvPr>
          <p:cNvSpPr/>
          <p:nvPr/>
        </p:nvSpPr>
        <p:spPr>
          <a:xfrm>
            <a:off x="825228" y="1634246"/>
            <a:ext cx="10809052" cy="8463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vi-VN" sz="2400" dirty="0"/>
              <a:t>1.</a:t>
            </a:r>
            <a:r>
              <a:rPr lang="vi-VN" dirty="0"/>
              <a:t> Trang login,register ,sẽ gồm  kiểm tra lỗi dữ liệu ,đăng ký đúng hiển thị thành công ,animation,  lưu dữ liệu người dùng trên local store khi đăng ký thành công  đảm bảo thông tin người dùng không bị mất mỗi khi reload lại trang website giao diện đẹp dễ sư dụng,   </a:t>
            </a:r>
            <a:endParaRPr lang="en-ID" dirty="0"/>
          </a:p>
        </p:txBody>
      </p:sp>
      <p:sp>
        <p:nvSpPr>
          <p:cNvPr id="9" name="Rectangle: Rounded Corners 8">
            <a:extLst>
              <a:ext uri="{FF2B5EF4-FFF2-40B4-BE49-F238E27FC236}">
                <a16:creationId xmlns:a16="http://schemas.microsoft.com/office/drawing/2014/main" id="{B9E0FE8F-B2CC-4808-BBF9-C40E6F07E5DF}"/>
              </a:ext>
            </a:extLst>
          </p:cNvPr>
          <p:cNvSpPr/>
          <p:nvPr/>
        </p:nvSpPr>
        <p:spPr>
          <a:xfrm>
            <a:off x="691474" y="3105952"/>
            <a:ext cx="10809052" cy="904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a:t>2.</a:t>
            </a:r>
            <a:r>
              <a:rPr lang="vi-VN" dirty="0"/>
              <a:t> Trang ,giao diện đẹp thân thiện,layout rõ ràng từng phần ,có slider ,</a:t>
            </a:r>
            <a:r>
              <a:rPr lang="vi-VN" dirty="0" smtClean="0"/>
              <a:t>menu,</a:t>
            </a:r>
            <a:r>
              <a:rPr lang="en-US" dirty="0" smtClean="0"/>
              <a:t>tìm</a:t>
            </a:r>
            <a:r>
              <a:rPr lang="vi-VN" dirty="0" smtClean="0"/>
              <a:t> </a:t>
            </a:r>
            <a:r>
              <a:rPr lang="vi-VN" dirty="0"/>
              <a:t>kiếm </a:t>
            </a:r>
            <a:r>
              <a:rPr lang="vi-VN" dirty="0" smtClean="0"/>
              <a:t>,</a:t>
            </a:r>
            <a:endParaRPr lang="en-ID" dirty="0"/>
          </a:p>
        </p:txBody>
      </p:sp>
      <p:sp>
        <p:nvSpPr>
          <p:cNvPr id="10" name="Rectangle: Rounded Corners 9">
            <a:extLst>
              <a:ext uri="{FF2B5EF4-FFF2-40B4-BE49-F238E27FC236}">
                <a16:creationId xmlns:a16="http://schemas.microsoft.com/office/drawing/2014/main" id="{A03EF3BA-C242-4427-86BC-F60A5C4B955B}"/>
              </a:ext>
            </a:extLst>
          </p:cNvPr>
          <p:cNvSpPr/>
          <p:nvPr/>
        </p:nvSpPr>
        <p:spPr>
          <a:xfrm>
            <a:off x="691474" y="4474538"/>
            <a:ext cx="10809052" cy="9046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vi-VN" sz="2400" dirty="0" smtClean="0"/>
              <a:t>3.</a:t>
            </a:r>
            <a:r>
              <a:rPr lang="vi-VN" dirty="0" smtClean="0"/>
              <a:t>Trang</a:t>
            </a:r>
            <a:r>
              <a:rPr lang="en-US" dirty="0" smtClean="0"/>
              <a:t> danh sách,</a:t>
            </a:r>
            <a:r>
              <a:rPr lang="vi-VN" dirty="0" smtClean="0"/>
              <a:t> </a:t>
            </a:r>
            <a:r>
              <a:rPr lang="vi-VN" dirty="0"/>
              <a:t>chi </a:t>
            </a:r>
            <a:r>
              <a:rPr lang="vi-VN" dirty="0" smtClean="0"/>
              <a:t>tiết</a:t>
            </a:r>
            <a:r>
              <a:rPr lang="en-US" dirty="0" smtClean="0"/>
              <a:t> của sản phẩm</a:t>
            </a:r>
            <a:endParaRPr lang="en-ID" dirty="0"/>
          </a:p>
        </p:txBody>
      </p:sp>
    </p:spTree>
    <p:extLst>
      <p:ext uri="{BB962C8B-B14F-4D97-AF65-F5344CB8AC3E}">
        <p14:creationId xmlns:p14="http://schemas.microsoft.com/office/powerpoint/2010/main" val="35673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E6920B-75BB-49EA-9318-D739C39D6513}"/>
              </a:ext>
            </a:extLst>
          </p:cNvPr>
          <p:cNvSpPr/>
          <p:nvPr/>
        </p:nvSpPr>
        <p:spPr>
          <a:xfrm>
            <a:off x="449580" y="784941"/>
            <a:ext cx="4805464" cy="558545"/>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Site Map</a:t>
            </a:r>
            <a:r>
              <a:rPr lang="vi-VN" sz="2000" b="1" dirty="0" smtClean="0"/>
              <a:t> </a:t>
            </a:r>
            <a:endParaRPr lang="vi-VN" sz="2000" b="1" dirty="0"/>
          </a:p>
        </p:txBody>
      </p:sp>
      <p:sp>
        <p:nvSpPr>
          <p:cNvPr id="4" name="Rectangle 3">
            <a:extLst>
              <a:ext uri="{FF2B5EF4-FFF2-40B4-BE49-F238E27FC236}">
                <a16:creationId xmlns:a16="http://schemas.microsoft.com/office/drawing/2014/main" id="{9B526A5B-ACCD-4E23-9807-0FB5369DE896}"/>
              </a:ext>
            </a:extLst>
          </p:cNvPr>
          <p:cNvSpPr/>
          <p:nvPr/>
        </p:nvSpPr>
        <p:spPr>
          <a:xfrm rot="2041410">
            <a:off x="4357991" y="605945"/>
            <a:ext cx="1167319" cy="114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2CF721-8FBF-403C-8E73-147B2BC18101}"/>
              </a:ext>
            </a:extLst>
          </p:cNvPr>
          <p:cNvSpPr/>
          <p:nvPr/>
        </p:nvSpPr>
        <p:spPr>
          <a:xfrm rot="1265699">
            <a:off x="4377447" y="717814"/>
            <a:ext cx="1274323" cy="924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2142" y="1840300"/>
            <a:ext cx="9506466" cy="3640054"/>
          </a:xfrm>
          <a:prstGeom prst="rect">
            <a:avLst/>
          </a:prstGeom>
          <a:noFill/>
          <a:ln>
            <a:noFill/>
          </a:ln>
        </p:spPr>
      </p:pic>
    </p:spTree>
    <p:extLst>
      <p:ext uri="{BB962C8B-B14F-4D97-AF65-F5344CB8AC3E}">
        <p14:creationId xmlns:p14="http://schemas.microsoft.com/office/powerpoint/2010/main" val="1489169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E6920B-75BB-49EA-9318-D739C39D6513}"/>
              </a:ext>
            </a:extLst>
          </p:cNvPr>
          <p:cNvSpPr/>
          <p:nvPr/>
        </p:nvSpPr>
        <p:spPr>
          <a:xfrm>
            <a:off x="449580" y="784941"/>
            <a:ext cx="4805464" cy="558545"/>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Giới thiệu</a:t>
            </a:r>
            <a:r>
              <a:rPr lang="vi-VN" sz="2000" b="1" dirty="0" smtClean="0"/>
              <a:t> </a:t>
            </a:r>
            <a:endParaRPr lang="vi-VN" sz="2000" b="1" dirty="0"/>
          </a:p>
        </p:txBody>
      </p:sp>
      <p:sp>
        <p:nvSpPr>
          <p:cNvPr id="4" name="Rectangle 3">
            <a:extLst>
              <a:ext uri="{FF2B5EF4-FFF2-40B4-BE49-F238E27FC236}">
                <a16:creationId xmlns:a16="http://schemas.microsoft.com/office/drawing/2014/main" id="{9B526A5B-ACCD-4E23-9807-0FB5369DE896}"/>
              </a:ext>
            </a:extLst>
          </p:cNvPr>
          <p:cNvSpPr/>
          <p:nvPr/>
        </p:nvSpPr>
        <p:spPr>
          <a:xfrm rot="2041410">
            <a:off x="4357991" y="605945"/>
            <a:ext cx="1167319" cy="114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2CF721-8FBF-403C-8E73-147B2BC18101}"/>
              </a:ext>
            </a:extLst>
          </p:cNvPr>
          <p:cNvSpPr/>
          <p:nvPr/>
        </p:nvSpPr>
        <p:spPr>
          <a:xfrm rot="1265699">
            <a:off x="4377447" y="717814"/>
            <a:ext cx="1274323" cy="924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 name="Picture 5"/>
          <p:cNvPicPr>
            <a:picLocks noChangeAspect="1"/>
          </p:cNvPicPr>
          <p:nvPr/>
        </p:nvPicPr>
        <p:blipFill>
          <a:blip r:embed="rId2"/>
          <a:stretch>
            <a:fillRect/>
          </a:stretch>
        </p:blipFill>
        <p:spPr>
          <a:xfrm>
            <a:off x="1779373" y="1343486"/>
            <a:ext cx="9055186" cy="5091056"/>
          </a:xfrm>
          <a:prstGeom prst="rect">
            <a:avLst/>
          </a:prstGeom>
        </p:spPr>
      </p:pic>
    </p:spTree>
    <p:extLst>
      <p:ext uri="{BB962C8B-B14F-4D97-AF65-F5344CB8AC3E}">
        <p14:creationId xmlns:p14="http://schemas.microsoft.com/office/powerpoint/2010/main" val="3975540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E6920B-75BB-49EA-9318-D739C39D6513}"/>
              </a:ext>
            </a:extLst>
          </p:cNvPr>
          <p:cNvSpPr/>
          <p:nvPr/>
        </p:nvSpPr>
        <p:spPr>
          <a:xfrm>
            <a:off x="449580" y="784941"/>
            <a:ext cx="4805464" cy="558545"/>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Đăng Nhập – Đăng Kí</a:t>
            </a:r>
            <a:r>
              <a:rPr lang="vi-VN" sz="2000" b="1" dirty="0" smtClean="0"/>
              <a:t> </a:t>
            </a:r>
            <a:endParaRPr lang="vi-VN" sz="2000" b="1" dirty="0"/>
          </a:p>
        </p:txBody>
      </p:sp>
      <p:sp>
        <p:nvSpPr>
          <p:cNvPr id="3" name="Rectangle 2">
            <a:extLst>
              <a:ext uri="{FF2B5EF4-FFF2-40B4-BE49-F238E27FC236}">
                <a16:creationId xmlns:a16="http://schemas.microsoft.com/office/drawing/2014/main" id="{64C5CA72-7580-4148-B1A9-BD62D10775A1}"/>
              </a:ext>
            </a:extLst>
          </p:cNvPr>
          <p:cNvSpPr/>
          <p:nvPr/>
        </p:nvSpPr>
        <p:spPr>
          <a:xfrm>
            <a:off x="3998069" y="87551"/>
            <a:ext cx="4445539" cy="68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Login</a:t>
            </a:r>
            <a:endParaRPr lang="en-ID" sz="2400" b="1" dirty="0">
              <a:solidFill>
                <a:schemeClr val="tx1"/>
              </a:solidFill>
            </a:endParaRPr>
          </a:p>
        </p:txBody>
      </p:sp>
      <p:sp>
        <p:nvSpPr>
          <p:cNvPr id="4" name="Rectangle 3">
            <a:extLst>
              <a:ext uri="{FF2B5EF4-FFF2-40B4-BE49-F238E27FC236}">
                <a16:creationId xmlns:a16="http://schemas.microsoft.com/office/drawing/2014/main" id="{9B526A5B-ACCD-4E23-9807-0FB5369DE896}"/>
              </a:ext>
            </a:extLst>
          </p:cNvPr>
          <p:cNvSpPr/>
          <p:nvPr/>
        </p:nvSpPr>
        <p:spPr>
          <a:xfrm rot="2041410">
            <a:off x="4357991" y="605945"/>
            <a:ext cx="1167319" cy="114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2CF721-8FBF-403C-8E73-147B2BC18101}"/>
              </a:ext>
            </a:extLst>
          </p:cNvPr>
          <p:cNvSpPr/>
          <p:nvPr/>
        </p:nvSpPr>
        <p:spPr>
          <a:xfrm rot="1265699">
            <a:off x="4377447" y="717814"/>
            <a:ext cx="1274323" cy="924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776EA108-F050-43DC-AB74-867ABA7D5D1D}"/>
              </a:ext>
            </a:extLst>
          </p:cNvPr>
          <p:cNvSpPr/>
          <p:nvPr/>
        </p:nvSpPr>
        <p:spPr>
          <a:xfrm>
            <a:off x="449580" y="1851096"/>
            <a:ext cx="4097928" cy="3284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vi-VN" dirty="0">
                <a:solidFill>
                  <a:schemeClr val="tx1"/>
                </a:solidFill>
              </a:rPr>
              <a:t>  </a:t>
            </a:r>
            <a:r>
              <a:rPr lang="en-US" dirty="0" smtClean="0">
                <a:solidFill>
                  <a:schemeClr val="tx1"/>
                </a:solidFill>
              </a:rPr>
              <a:t>Kiểm tra dữ liệu nhập vào đúng chuẩn. Kiểm tra data theo data lưu trên localStorage để đăng nhập đăng kí</a:t>
            </a:r>
            <a:endParaRPr lang="vi-VN" dirty="0">
              <a:solidFill>
                <a:schemeClr val="tx1"/>
              </a:solidFill>
            </a:endParaRPr>
          </a:p>
        </p:txBody>
      </p:sp>
      <p:pic>
        <p:nvPicPr>
          <p:cNvPr id="9" name="Picture 8"/>
          <p:cNvPicPr/>
          <p:nvPr/>
        </p:nvPicPr>
        <p:blipFill>
          <a:blip r:embed="rId2"/>
          <a:stretch>
            <a:fillRect/>
          </a:stretch>
        </p:blipFill>
        <p:spPr>
          <a:xfrm>
            <a:off x="5892443" y="784941"/>
            <a:ext cx="5561132" cy="2514313"/>
          </a:xfrm>
          <a:prstGeom prst="rect">
            <a:avLst/>
          </a:prstGeom>
        </p:spPr>
      </p:pic>
      <p:pic>
        <p:nvPicPr>
          <p:cNvPr id="10" name="Picture 9"/>
          <p:cNvPicPr/>
          <p:nvPr/>
        </p:nvPicPr>
        <p:blipFill>
          <a:blip r:embed="rId3"/>
          <a:stretch>
            <a:fillRect/>
          </a:stretch>
        </p:blipFill>
        <p:spPr>
          <a:xfrm>
            <a:off x="5775375" y="3299254"/>
            <a:ext cx="5678200" cy="3084916"/>
          </a:xfrm>
          <a:prstGeom prst="rect">
            <a:avLst/>
          </a:prstGeom>
        </p:spPr>
      </p:pic>
    </p:spTree>
    <p:extLst>
      <p:ext uri="{BB962C8B-B14F-4D97-AF65-F5344CB8AC3E}">
        <p14:creationId xmlns:p14="http://schemas.microsoft.com/office/powerpoint/2010/main" val="384065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E6920B-75BB-49EA-9318-D739C39D6513}"/>
              </a:ext>
            </a:extLst>
          </p:cNvPr>
          <p:cNvSpPr/>
          <p:nvPr/>
        </p:nvSpPr>
        <p:spPr>
          <a:xfrm>
            <a:off x="209144" y="748677"/>
            <a:ext cx="4805464" cy="558545"/>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Thông tin chi tiết User</a:t>
            </a:r>
            <a:r>
              <a:rPr lang="vi-VN" sz="2000" b="1" dirty="0" smtClean="0"/>
              <a:t> </a:t>
            </a:r>
            <a:endParaRPr lang="vi-VN" sz="2000" b="1" dirty="0"/>
          </a:p>
        </p:txBody>
      </p:sp>
      <p:sp>
        <p:nvSpPr>
          <p:cNvPr id="3" name="Rectangle 2">
            <a:extLst>
              <a:ext uri="{FF2B5EF4-FFF2-40B4-BE49-F238E27FC236}">
                <a16:creationId xmlns:a16="http://schemas.microsoft.com/office/drawing/2014/main" id="{64C5CA72-7580-4148-B1A9-BD62D10775A1}"/>
              </a:ext>
            </a:extLst>
          </p:cNvPr>
          <p:cNvSpPr/>
          <p:nvPr/>
        </p:nvSpPr>
        <p:spPr>
          <a:xfrm>
            <a:off x="3998069" y="87551"/>
            <a:ext cx="4445539" cy="68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User</a:t>
            </a:r>
            <a:endParaRPr lang="en-ID" sz="2400" b="1" dirty="0">
              <a:solidFill>
                <a:schemeClr val="tx1"/>
              </a:solidFill>
            </a:endParaRPr>
          </a:p>
        </p:txBody>
      </p:sp>
      <p:sp>
        <p:nvSpPr>
          <p:cNvPr id="4" name="Rectangle 3">
            <a:extLst>
              <a:ext uri="{FF2B5EF4-FFF2-40B4-BE49-F238E27FC236}">
                <a16:creationId xmlns:a16="http://schemas.microsoft.com/office/drawing/2014/main" id="{9B526A5B-ACCD-4E23-9807-0FB5369DE896}"/>
              </a:ext>
            </a:extLst>
          </p:cNvPr>
          <p:cNvSpPr/>
          <p:nvPr/>
        </p:nvSpPr>
        <p:spPr>
          <a:xfrm rot="2041410">
            <a:off x="4357991" y="605945"/>
            <a:ext cx="1167319" cy="114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2CF721-8FBF-403C-8E73-147B2BC18101}"/>
              </a:ext>
            </a:extLst>
          </p:cNvPr>
          <p:cNvSpPr/>
          <p:nvPr/>
        </p:nvSpPr>
        <p:spPr>
          <a:xfrm rot="1265699">
            <a:off x="4377447" y="717814"/>
            <a:ext cx="1274323" cy="924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776EA108-F050-43DC-AB74-867ABA7D5D1D}"/>
              </a:ext>
            </a:extLst>
          </p:cNvPr>
          <p:cNvSpPr/>
          <p:nvPr/>
        </p:nvSpPr>
        <p:spPr>
          <a:xfrm>
            <a:off x="449580" y="1851096"/>
            <a:ext cx="4097928" cy="3284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tx1"/>
                </a:solidFill>
              </a:rPr>
              <a:t>-Thông tin User đang đăng nhập</a:t>
            </a:r>
          </a:p>
          <a:p>
            <a:r>
              <a:rPr lang="en-US" dirty="0" smtClean="0">
                <a:solidFill>
                  <a:schemeClr val="tx1"/>
                </a:solidFill>
              </a:rPr>
              <a:t>-Đăng xuất</a:t>
            </a:r>
            <a:endParaRPr lang="vi-VN" dirty="0">
              <a:solidFill>
                <a:schemeClr val="tx1"/>
              </a:solidFill>
            </a:endParaRPr>
          </a:p>
        </p:txBody>
      </p:sp>
      <p:pic>
        <p:nvPicPr>
          <p:cNvPr id="11" name="Picture 10"/>
          <p:cNvPicPr/>
          <p:nvPr/>
        </p:nvPicPr>
        <p:blipFill>
          <a:blip r:embed="rId2"/>
          <a:stretch>
            <a:fillRect/>
          </a:stretch>
        </p:blipFill>
        <p:spPr>
          <a:xfrm>
            <a:off x="5131676" y="1307222"/>
            <a:ext cx="6511925" cy="3661410"/>
          </a:xfrm>
          <a:prstGeom prst="rect">
            <a:avLst/>
          </a:prstGeom>
        </p:spPr>
      </p:pic>
    </p:spTree>
    <p:extLst>
      <p:ext uri="{BB962C8B-B14F-4D97-AF65-F5344CB8AC3E}">
        <p14:creationId xmlns:p14="http://schemas.microsoft.com/office/powerpoint/2010/main" val="369015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E6920B-75BB-49EA-9318-D739C39D6513}"/>
              </a:ext>
            </a:extLst>
          </p:cNvPr>
          <p:cNvSpPr/>
          <p:nvPr/>
        </p:nvSpPr>
        <p:spPr>
          <a:xfrm>
            <a:off x="449580" y="784941"/>
            <a:ext cx="4805464" cy="558545"/>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Danh sách sản phẩm</a:t>
            </a:r>
            <a:r>
              <a:rPr lang="vi-VN" sz="2000" b="1" dirty="0" smtClean="0"/>
              <a:t> </a:t>
            </a:r>
            <a:endParaRPr lang="vi-VN" sz="2000" b="1" dirty="0"/>
          </a:p>
        </p:txBody>
      </p:sp>
      <p:sp>
        <p:nvSpPr>
          <p:cNvPr id="5" name="Rectangle 4">
            <a:extLst>
              <a:ext uri="{FF2B5EF4-FFF2-40B4-BE49-F238E27FC236}">
                <a16:creationId xmlns:a16="http://schemas.microsoft.com/office/drawing/2014/main" id="{EB2CF721-8FBF-403C-8E73-147B2BC18101}"/>
              </a:ext>
            </a:extLst>
          </p:cNvPr>
          <p:cNvSpPr/>
          <p:nvPr/>
        </p:nvSpPr>
        <p:spPr>
          <a:xfrm rot="1265699">
            <a:off x="4377447" y="717814"/>
            <a:ext cx="1274323" cy="924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776EA108-F050-43DC-AB74-867ABA7D5D1D}"/>
              </a:ext>
            </a:extLst>
          </p:cNvPr>
          <p:cNvSpPr/>
          <p:nvPr/>
        </p:nvSpPr>
        <p:spPr>
          <a:xfrm>
            <a:off x="420732" y="1470659"/>
            <a:ext cx="4097928" cy="46024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vi-VN" dirty="0">
                <a:solidFill>
                  <a:schemeClr val="tx1"/>
                </a:solidFill>
              </a:rPr>
              <a:t>  </a:t>
            </a:r>
            <a:r>
              <a:rPr lang="en-US" dirty="0" smtClean="0">
                <a:solidFill>
                  <a:schemeClr val="tx1"/>
                </a:solidFill>
              </a:rPr>
              <a:t>Hiển thị data Dach sách sản phẩm theo kết quả tìm kiếm của người dùng</a:t>
            </a:r>
            <a:endParaRPr lang="vi-VN" dirty="0">
              <a:solidFill>
                <a:schemeClr val="tx1"/>
              </a:solidFill>
            </a:endParaRPr>
          </a:p>
        </p:txBody>
      </p:sp>
      <p:pic>
        <p:nvPicPr>
          <p:cNvPr id="11" name="Picture 10"/>
          <p:cNvPicPr/>
          <p:nvPr/>
        </p:nvPicPr>
        <p:blipFill>
          <a:blip r:embed="rId2"/>
          <a:stretch>
            <a:fillRect/>
          </a:stretch>
        </p:blipFill>
        <p:spPr>
          <a:xfrm>
            <a:off x="5255044" y="1343486"/>
            <a:ext cx="6511925" cy="3661410"/>
          </a:xfrm>
          <a:prstGeom prst="rect">
            <a:avLst/>
          </a:prstGeom>
        </p:spPr>
      </p:pic>
    </p:spTree>
    <p:extLst>
      <p:ext uri="{BB962C8B-B14F-4D97-AF65-F5344CB8AC3E}">
        <p14:creationId xmlns:p14="http://schemas.microsoft.com/office/powerpoint/2010/main" val="424956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E6920B-75BB-49EA-9318-D739C39D6513}"/>
              </a:ext>
            </a:extLst>
          </p:cNvPr>
          <p:cNvSpPr/>
          <p:nvPr/>
        </p:nvSpPr>
        <p:spPr>
          <a:xfrm>
            <a:off x="449580" y="784941"/>
            <a:ext cx="4075286" cy="543885"/>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Chi tiết sản phẩm</a:t>
            </a:r>
            <a:endParaRPr lang="vi-VN" sz="2000" b="1" dirty="0"/>
          </a:p>
        </p:txBody>
      </p:sp>
      <p:sp>
        <p:nvSpPr>
          <p:cNvPr id="4" name="Rectangle 3">
            <a:extLst>
              <a:ext uri="{FF2B5EF4-FFF2-40B4-BE49-F238E27FC236}">
                <a16:creationId xmlns:a16="http://schemas.microsoft.com/office/drawing/2014/main" id="{9B526A5B-ACCD-4E23-9807-0FB5369DE896}"/>
              </a:ext>
            </a:extLst>
          </p:cNvPr>
          <p:cNvSpPr/>
          <p:nvPr/>
        </p:nvSpPr>
        <p:spPr>
          <a:xfrm rot="2041410">
            <a:off x="4357991" y="605945"/>
            <a:ext cx="1167319" cy="1147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EB2CF721-8FBF-403C-8E73-147B2BC18101}"/>
              </a:ext>
            </a:extLst>
          </p:cNvPr>
          <p:cNvSpPr/>
          <p:nvPr/>
        </p:nvSpPr>
        <p:spPr>
          <a:xfrm rot="1265699">
            <a:off x="4377447" y="717814"/>
            <a:ext cx="1274323" cy="924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776EA108-F050-43DC-AB74-867ABA7D5D1D}"/>
              </a:ext>
            </a:extLst>
          </p:cNvPr>
          <p:cNvSpPr/>
          <p:nvPr/>
        </p:nvSpPr>
        <p:spPr>
          <a:xfrm>
            <a:off x="449580" y="1458303"/>
            <a:ext cx="4342830" cy="255458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vi-VN" dirty="0">
                <a:solidFill>
                  <a:schemeClr val="tx1"/>
                </a:solidFill>
              </a:rPr>
              <a:t>  </a:t>
            </a:r>
            <a:r>
              <a:rPr lang="en-US" dirty="0" smtClean="0">
                <a:solidFill>
                  <a:schemeClr val="tx1"/>
                </a:solidFill>
              </a:rPr>
              <a:t>Hiển thị thông tin chi tiết của sản phẩm khi click vào sản phẩm ở danh sách sản phẩm</a:t>
            </a:r>
            <a:endParaRPr lang="vi-VN" dirty="0">
              <a:solidFill>
                <a:schemeClr val="tx1"/>
              </a:solidFill>
            </a:endParaRPr>
          </a:p>
        </p:txBody>
      </p:sp>
      <p:pic>
        <p:nvPicPr>
          <p:cNvPr id="10" name="Picture 9"/>
          <p:cNvPicPr/>
          <p:nvPr/>
        </p:nvPicPr>
        <p:blipFill>
          <a:blip r:embed="rId2"/>
          <a:stretch>
            <a:fillRect/>
          </a:stretch>
        </p:blipFill>
        <p:spPr>
          <a:xfrm>
            <a:off x="5223641" y="1056883"/>
            <a:ext cx="6511925" cy="3661410"/>
          </a:xfrm>
          <a:prstGeom prst="rect">
            <a:avLst/>
          </a:prstGeom>
        </p:spPr>
      </p:pic>
    </p:spTree>
    <p:extLst>
      <p:ext uri="{BB962C8B-B14F-4D97-AF65-F5344CB8AC3E}">
        <p14:creationId xmlns:p14="http://schemas.microsoft.com/office/powerpoint/2010/main" val="92624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6" descr="photo-1434030216411-0b793f4b4173.jpg"/>
          <p:cNvPicPr preferRelativeResize="0"/>
          <p:nvPr/>
        </p:nvPicPr>
        <p:blipFill>
          <a:blip r:embed="rId3">
            <a:alphaModFix/>
          </a:blip>
          <a:stretch>
            <a:fillRect/>
          </a:stretch>
        </p:blipFill>
        <p:spPr>
          <a:xfrm>
            <a:off x="6605147" y="1420133"/>
            <a:ext cx="3662000" cy="3662000"/>
          </a:xfrm>
          <a:prstGeom prst="ellipse">
            <a:avLst/>
          </a:prstGeom>
          <a:noFill/>
          <a:ln>
            <a:noFill/>
          </a:ln>
          <a:effectLst>
            <a:outerShdw blurRad="14288" dist="9525" dir="16200000" algn="bl" rotWithShape="0">
              <a:schemeClr val="dk1">
                <a:alpha val="50000"/>
              </a:schemeClr>
            </a:outerShdw>
          </a:effectLst>
        </p:spPr>
      </p:pic>
      <p:sp>
        <p:nvSpPr>
          <p:cNvPr id="271" name="Google Shape;271;p36"/>
          <p:cNvSpPr txBox="1">
            <a:spLocks noGrp="1"/>
          </p:cNvSpPr>
          <p:nvPr>
            <p:ph type="ctrTitle" idx="4294967295"/>
          </p:nvPr>
        </p:nvSpPr>
        <p:spPr>
          <a:xfrm>
            <a:off x="1450100" y="1704733"/>
            <a:ext cx="4312400" cy="1546400"/>
          </a:xfrm>
          <a:prstGeom prst="rect">
            <a:avLst/>
          </a:prstGeom>
          <a:effectLst>
            <a:outerShdw blurRad="14288" dist="9525" dir="16200000" algn="bl" rotWithShape="0">
              <a:schemeClr val="dk1">
                <a:alpha val="50000"/>
              </a:schemeClr>
            </a:outerShdw>
          </a:effectLst>
        </p:spPr>
        <p:txBody>
          <a:bodyPr spcFirstLastPara="1" vert="horz" wrap="square" lIns="121900" tIns="121900" rIns="121900" bIns="121900" rtlCol="0" anchor="b" anchorCtr="0">
            <a:noAutofit/>
          </a:bodyPr>
          <a:lstStyle/>
          <a:p>
            <a:pPr>
              <a:spcBef>
                <a:spcPts val="0"/>
              </a:spcBef>
            </a:pPr>
            <a:r>
              <a:rPr lang="en" sz="8000" dirty="0">
                <a:solidFill>
                  <a:schemeClr val="accent6"/>
                </a:solidFill>
              </a:rPr>
              <a:t>THANKS!</a:t>
            </a:r>
            <a:r>
              <a:rPr lang="vi-VN" sz="8000" dirty="0">
                <a:solidFill>
                  <a:schemeClr val="accent6"/>
                </a:solidFill>
              </a:rPr>
              <a:t> </a:t>
            </a:r>
            <a:endParaRPr sz="8000" dirty="0">
              <a:solidFill>
                <a:schemeClr val="accent6"/>
              </a:solidFill>
            </a:endParaRPr>
          </a:p>
        </p:txBody>
      </p:sp>
      <p:sp>
        <p:nvSpPr>
          <p:cNvPr id="272" name="Google Shape;272;p36"/>
          <p:cNvSpPr txBox="1">
            <a:spLocks noGrp="1"/>
          </p:cNvSpPr>
          <p:nvPr>
            <p:ph type="subTitle" idx="4294967295"/>
          </p:nvPr>
        </p:nvSpPr>
        <p:spPr>
          <a:xfrm>
            <a:off x="1450000" y="2999433"/>
            <a:ext cx="4312400" cy="2241200"/>
          </a:xfrm>
          <a:prstGeom prst="rect">
            <a:avLst/>
          </a:prstGeom>
          <a:effectLst>
            <a:outerShdw blurRad="14288" dist="9525" dir="16200000" algn="bl" rotWithShape="0">
              <a:schemeClr val="dk1">
                <a:alpha val="50000"/>
              </a:schemeClr>
            </a:outerShdw>
          </a:effectLst>
        </p:spPr>
        <p:txBody>
          <a:bodyPr spcFirstLastPara="1" vert="horz" wrap="square" lIns="121900" tIns="121900" rIns="121900" bIns="121900" rtlCol="0" anchor="t" anchorCtr="0">
            <a:noAutofit/>
          </a:bodyPr>
          <a:lstStyle/>
          <a:p>
            <a:pPr marL="0" indent="0">
              <a:spcBef>
                <a:spcPts val="800"/>
              </a:spcBef>
              <a:buNone/>
            </a:pPr>
            <a:r>
              <a:rPr lang="vi-VN" sz="2400" b="1" dirty="0">
                <a:solidFill>
                  <a:schemeClr val="accent6"/>
                </a:solidFill>
              </a:rPr>
              <a:t>Mời các bạn và cô và các bạn có câu hỏi nào  đặt về đề tài của chúng em </a:t>
            </a:r>
            <a:endParaRPr sz="2400" b="1" dirty="0">
              <a:solidFill>
                <a:schemeClr val="accent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224</Words>
  <Application>Microsoft Office PowerPoint</Application>
  <PresentationFormat>Widescreen</PresentationFormat>
  <Paragraphs>24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dc:creator>
  <cp:lastModifiedBy>Mạnh Khánh Võ</cp:lastModifiedBy>
  <cp:revision>10</cp:revision>
  <dcterms:created xsi:type="dcterms:W3CDTF">2022-04-20T03:37:10Z</dcterms:created>
  <dcterms:modified xsi:type="dcterms:W3CDTF">2022-04-20T23:30:12Z</dcterms:modified>
</cp:coreProperties>
</file>