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8" r:id="rId3"/>
    <p:sldId id="269" r:id="rId4"/>
    <p:sldId id="270" r:id="rId5"/>
    <p:sldId id="273" r:id="rId6"/>
    <p:sldId id="268" r:id="rId7"/>
    <p:sldId id="271" r:id="rId8"/>
    <p:sldId id="257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16DF0-AB89-4B9D-90CD-63477C21B9CB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8A80A-C9C6-44EB-9577-CF372F3A9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5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8A80A-C9C6-44EB-9577-CF372F3A9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7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219" y="584756"/>
            <a:ext cx="24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PRESENTATION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789679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</a:rPr>
              <a:t>스크립트언어 </a:t>
            </a:r>
            <a:r>
              <a:rPr lang="ko-KR" altLang="en-US" sz="3600" b="1" spc="-150" dirty="0" err="1">
                <a:solidFill>
                  <a:schemeClr val="bg1"/>
                </a:solidFill>
              </a:rPr>
              <a:t>텀</a:t>
            </a:r>
            <a:r>
              <a:rPr lang="ko-KR" altLang="en-US" sz="3600" b="1" spc="-150" dirty="0">
                <a:solidFill>
                  <a:schemeClr val="bg1"/>
                </a:solidFill>
              </a:rPr>
              <a:t> 프로젝트 </a:t>
            </a:r>
          </a:p>
        </p:txBody>
      </p:sp>
      <p:pic>
        <p:nvPicPr>
          <p:cNvPr id="10" name="그림 9" descr="az0021_anwa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4196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71577" y="2395512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</a:rPr>
              <a:t>주제 </a:t>
            </a:r>
            <a:r>
              <a:rPr lang="en-US" altLang="ko-KR" sz="3600" b="1" spc="-150" dirty="0">
                <a:solidFill>
                  <a:schemeClr val="bg1"/>
                </a:solidFill>
              </a:rPr>
              <a:t>: </a:t>
            </a:r>
            <a:r>
              <a:rPr lang="ko-KR" altLang="en-US" sz="3600" b="1" spc="-150" dirty="0">
                <a:solidFill>
                  <a:schemeClr val="bg1"/>
                </a:solidFill>
              </a:rPr>
              <a:t>공연전시정보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1840" y="4961767"/>
            <a:ext cx="585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2009180020</a:t>
            </a:r>
          </a:p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</a:rPr>
              <a:t>배태민</a:t>
            </a:r>
            <a:endParaRPr lang="en-US" altLang="ko-KR" sz="3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4678" y="2214554"/>
            <a:ext cx="294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01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주제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  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4678" y="2764786"/>
            <a:ext cx="294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02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응용앱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개발 예시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678" y="3315018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03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개발 예정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4678" y="3865251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04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주차별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계획</a:t>
            </a:r>
          </a:p>
        </p:txBody>
      </p:sp>
      <p:pic>
        <p:nvPicPr>
          <p:cNvPr id="8" name="그림 7" descr="스티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36" y="2885011"/>
            <a:ext cx="4694564" cy="4044451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501173" y="836712"/>
            <a:ext cx="8072494" cy="5286412"/>
          </a:xfrm>
          <a:prstGeom prst="round2Diag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81202514_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474" y="1352910"/>
            <a:ext cx="357190" cy="357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1640" y="13407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공연전시정보 조회 서비스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11183" y="1916832"/>
            <a:ext cx="6693895" cy="3008015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32879" y="2152553"/>
            <a:ext cx="6261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전국의 공연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전시 정보를 위치 기간 가격 </a:t>
            </a:r>
            <a:r>
              <a:rPr lang="ko-KR" altLang="en-US" sz="2000" b="1" dirty="0" err="1">
                <a:solidFill>
                  <a:schemeClr val="bg1"/>
                </a:solidFill>
              </a:rPr>
              <a:t>공연명</a:t>
            </a:r>
            <a:r>
              <a:rPr lang="ko-KR" altLang="en-US" sz="2000" b="1" dirty="0">
                <a:solidFill>
                  <a:schemeClr val="bg1"/>
                </a:solidFill>
              </a:rPr>
              <a:t> 등으로 검색하고 공연의 상세 정보를 조회</a:t>
            </a:r>
            <a:r>
              <a:rPr lang="en-US" altLang="ko-KR" sz="2000" b="1" dirty="0">
                <a:solidFill>
                  <a:schemeClr val="bg1"/>
                </a:solidFill>
              </a:rPr>
              <a:t>&amp; </a:t>
            </a:r>
            <a:r>
              <a:rPr lang="ko-KR" altLang="en-US" sz="2000" b="1" dirty="0">
                <a:solidFill>
                  <a:schemeClr val="bg1"/>
                </a:solidFill>
              </a:rPr>
              <a:t>출력 하는 서비스 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7" name="그림 16" descr="az0021_anwa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4196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45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501173" y="836712"/>
            <a:ext cx="8072494" cy="5286412"/>
          </a:xfrm>
          <a:prstGeom prst="round2Diag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81202514_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474" y="1352910"/>
            <a:ext cx="357190" cy="357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164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응용 개발 예시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 descr="az0021_anwa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4196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/>
        </p:nvSpPr>
        <p:spPr>
          <a:xfrm>
            <a:off x="1190474" y="1962056"/>
            <a:ext cx="6405862" cy="3330932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93" y="2283318"/>
            <a:ext cx="1523284" cy="2602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67" y="2280081"/>
            <a:ext cx="4047011" cy="4664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37" y="2790060"/>
            <a:ext cx="4047011" cy="21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501173" y="836712"/>
            <a:ext cx="8072494" cy="5286412"/>
          </a:xfrm>
          <a:prstGeom prst="round2Diag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81202514_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474" y="1352910"/>
            <a:ext cx="357190" cy="357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164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오픈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API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 descr="az0021_anwa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4196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/>
        </p:nvSpPr>
        <p:spPr>
          <a:xfrm>
            <a:off x="1190474" y="1962056"/>
            <a:ext cx="6405862" cy="4059232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77" y="2060848"/>
            <a:ext cx="2976300" cy="21164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77" y="4535293"/>
            <a:ext cx="4047011" cy="13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526538" y="928694"/>
            <a:ext cx="8072494" cy="5286412"/>
          </a:xfrm>
          <a:prstGeom prst="round2Diag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81202514_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474" y="1352910"/>
            <a:ext cx="357190" cy="357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1640" y="1340768"/>
            <a:ext cx="24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개발 예정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3608" y="1916832"/>
            <a:ext cx="6621886" cy="335906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2132856"/>
            <a:ext cx="6261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국가 공공 데이터 포털 오픈 </a:t>
            </a:r>
            <a:r>
              <a:rPr lang="en-US" altLang="ko-KR" sz="2000" b="1" dirty="0">
                <a:solidFill>
                  <a:schemeClr val="bg1"/>
                </a:solidFill>
              </a:rPr>
              <a:t>API </a:t>
            </a:r>
            <a:r>
              <a:rPr lang="ko-KR" altLang="en-US" sz="2000" b="1" dirty="0">
                <a:solidFill>
                  <a:schemeClr val="bg1"/>
                </a:solidFill>
              </a:rPr>
              <a:t>사용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국내 공연</a:t>
            </a:r>
            <a:r>
              <a:rPr lang="en-US" altLang="ko-KR" sz="2000" b="1" dirty="0">
                <a:solidFill>
                  <a:schemeClr val="bg1"/>
                </a:solidFill>
              </a:rPr>
              <a:t>&amp;</a:t>
            </a:r>
            <a:r>
              <a:rPr lang="ko-KR" altLang="en-US" sz="2000" b="1" dirty="0">
                <a:solidFill>
                  <a:schemeClr val="bg1"/>
                </a:solidFill>
              </a:rPr>
              <a:t>전시 정보 제공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 err="1">
                <a:solidFill>
                  <a:schemeClr val="bg1"/>
                </a:solidFill>
              </a:rPr>
              <a:t>공연명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</a:t>
            </a:r>
            <a:r>
              <a:rPr lang="ko-KR" altLang="en-US" sz="2000" b="1" dirty="0">
                <a:solidFill>
                  <a:schemeClr val="bg1"/>
                </a:solidFill>
              </a:rPr>
              <a:t>지역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공연 기간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장소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가격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등의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정보를 검색 출력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이메일로 원하는 공연정보 전송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오픈 </a:t>
            </a:r>
            <a:r>
              <a:rPr lang="en-US" altLang="ko-KR" sz="2000" b="1" dirty="0">
                <a:solidFill>
                  <a:schemeClr val="bg1"/>
                </a:solidFill>
              </a:rPr>
              <a:t>API </a:t>
            </a:r>
            <a:r>
              <a:rPr lang="ko-KR" altLang="en-US" sz="2000" b="1" dirty="0">
                <a:solidFill>
                  <a:schemeClr val="bg1"/>
                </a:solidFill>
              </a:rPr>
              <a:t>자료 갱신 기능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배포 가능하도록 구현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7" name="그림 16" descr="az0021_anwa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4196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36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8520" y="476672"/>
            <a:ext cx="24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주차별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49704"/>
              </p:ext>
            </p:extLst>
          </p:nvPr>
        </p:nvGraphicFramePr>
        <p:xfrm>
          <a:off x="107504" y="1268760"/>
          <a:ext cx="8928992" cy="48870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0882518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989215111"/>
                    </a:ext>
                  </a:extLst>
                </a:gridCol>
                <a:gridCol w="3572040">
                  <a:extLst>
                    <a:ext uri="{9D8B030D-6E8A-4147-A177-3AD203B41FA5}">
                      <a16:colId xmlns:a16="http://schemas.microsoft.com/office/drawing/2014/main" val="738443578"/>
                    </a:ext>
                  </a:extLst>
                </a:gridCol>
                <a:gridCol w="892456">
                  <a:extLst>
                    <a:ext uri="{9D8B030D-6E8A-4147-A177-3AD203B41FA5}">
                      <a16:colId xmlns:a16="http://schemas.microsoft.com/office/drawing/2014/main" val="1433918849"/>
                    </a:ext>
                  </a:extLst>
                </a:gridCol>
              </a:tblGrid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32021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(4.28~5.4)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86837"/>
                  </a:ext>
                </a:extLst>
              </a:tr>
              <a:tr h="332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(5.5~5.12)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기획발표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22292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69257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공연 정보 검색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공연명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시간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가격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지역 등 </a:t>
                      </a:r>
                      <a:r>
                        <a:rPr lang="en-US" altLang="ko-KR" sz="1600" baseline="0" dirty="0"/>
                        <a:t>) </a:t>
                      </a:r>
                      <a:r>
                        <a:rPr lang="ko-KR" altLang="en-US" sz="1600" baseline="0" dirty="0"/>
                        <a:t>공연 일정</a:t>
                      </a:r>
                      <a:r>
                        <a:rPr lang="ko-KR" altLang="en-US" sz="1600" dirty="0"/>
                        <a:t>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03498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69157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/>
                        <a:t>메일 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원하는 공연 정보를 메일로 전송 하여 받아 볼 수 있게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88432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데이터 베이스 갱신 기능 추가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베이스 갱신 기능</a:t>
                      </a:r>
                      <a:r>
                        <a:rPr lang="ko-KR" altLang="en-US" sz="1600" baseline="0" dirty="0"/>
                        <a:t> 추가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36023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배포파일작성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기말 발표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활용 </a:t>
                      </a:r>
                      <a:r>
                        <a:rPr lang="ko-KR" altLang="en-US" sz="1600" baseline="0" dirty="0" err="1"/>
                        <a:t>배포파일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6731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8460432" y="198884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455513" y="243354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4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z0021_anwans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784" y="1772816"/>
            <a:ext cx="24384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60" y="407707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KPU University</a:t>
            </a:r>
          </a:p>
          <a:p>
            <a:pPr algn="ctr"/>
            <a:r>
              <a:rPr lang="en-US" altLang="ko-KR" sz="1200" b="1" dirty="0">
                <a:latin typeface="+mn-ea"/>
              </a:rPr>
              <a:t>Script </a:t>
            </a:r>
            <a:r>
              <a:rPr lang="en-US" altLang="ko-KR" sz="1200" b="1" dirty="0" err="1">
                <a:latin typeface="+mn-ea"/>
              </a:rPr>
              <a:t>ProJect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Tae Min Bae</a:t>
            </a:r>
          </a:p>
          <a:p>
            <a:pPr algn="ctr"/>
            <a:r>
              <a:rPr lang="en-US" altLang="ko-KR" sz="1200" b="1" dirty="0">
                <a:latin typeface="+mn-ea"/>
              </a:rPr>
              <a:t>https://github.com/bloodydagger/ScriptProJect.git</a:t>
            </a:r>
          </a:p>
          <a:p>
            <a:pPr algn="ctr"/>
            <a:endParaRPr lang="en-US" altLang="ko-KR" sz="1200" b="1" dirty="0">
              <a:latin typeface="+mn-ea"/>
            </a:endParaRPr>
          </a:p>
          <a:p>
            <a:pPr algn="ctr"/>
            <a:endParaRPr lang="en-US" altLang="ko-KR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z0021_anwans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2214554"/>
            <a:ext cx="2438400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5100" y="4455391"/>
            <a:ext cx="379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Impact" pitchFamily="34" charset="0"/>
              </a:rPr>
              <a:t>Thank  You</a:t>
            </a:r>
            <a:endParaRPr lang="ko-KR" altLang="en-US" sz="480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Impac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251</Words>
  <Application>Microsoft Office PowerPoint</Application>
  <PresentationFormat>화면 슬라이드 쇼(4:3)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HY울릉도B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home7</cp:lastModifiedBy>
  <cp:revision>12</cp:revision>
  <dcterms:created xsi:type="dcterms:W3CDTF">2013-10-21T17:10:43Z</dcterms:created>
  <dcterms:modified xsi:type="dcterms:W3CDTF">2016-05-11T22:14:42Z</dcterms:modified>
</cp:coreProperties>
</file>