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10" r:id="rId2"/>
    <p:sldId id="324" r:id="rId3"/>
    <p:sldId id="346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63" r:id="rId12"/>
    <p:sldId id="450" r:id="rId13"/>
    <p:sldId id="451" r:id="rId14"/>
    <p:sldId id="452" r:id="rId15"/>
    <p:sldId id="464" r:id="rId16"/>
    <p:sldId id="453" r:id="rId17"/>
    <p:sldId id="454" r:id="rId18"/>
    <p:sldId id="465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6" r:id="rId27"/>
    <p:sldId id="462" r:id="rId28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mbria Math" panose="02040503050406030204" pitchFamily="18" charset="0"/>
      <p:regular r:id="rId35"/>
    </p:embeddedFont>
    <p:embeddedFont>
      <p:font typeface="Roboto Condensed" panose="02000000000000000000" pitchFamily="2" charset="0"/>
      <p:regular r:id="rId36"/>
      <p:bold r:id="rId37"/>
      <p:italic r:id="rId38"/>
      <p:boldItalic r:id="rId39"/>
    </p:embeddedFont>
    <p:embeddedFont>
      <p:font typeface="Roboto Condensed Light" panose="02000000000000000000" pitchFamily="2" charset="0"/>
      <p:regular r:id="rId40"/>
      <p:italic r:id="rId41"/>
    </p:embeddedFont>
    <p:embeddedFont>
      <p:font typeface="Wingdings 3" panose="05040102010807070707" pitchFamily="18" charset="2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5Ww1tYk5lcwSKdBG+8iiw==" hashData="TuFjElMPxlo6t3PIg1C+6KC8KaKzzmsfqfZJphztpihG7/1yPK75/DZ/qEcZ4KmtU3pHyqXIRvKnfb76RvHuQA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vyas" initials="kv" lastIdx="1" clrIdx="0">
    <p:extLst>
      <p:ext uri="{19B8F6BF-5375-455C-9EA6-DF929625EA0E}">
        <p15:presenceInfo xmlns:p15="http://schemas.microsoft.com/office/powerpoint/2012/main" userId="bf93b71aea7da0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07D8B"/>
    <a:srgbClr val="301B92"/>
    <a:srgbClr val="673BB7"/>
    <a:srgbClr val="ED524F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7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B85114-151F-4DD3-A0B8-3D48A21591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6D90B-9A8F-485C-8292-FBB99BB4E9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4983-44D3-45A8-9D86-0B9C45442AB1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CB2A6-6534-401E-8C5F-E86CDFCB3F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E556C-8D15-4673-BFA2-E8DEF4C2CB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C8025-BFE7-4B0B-BEDD-AFE1C976C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50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0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31" name="Picture 30" descr="output-onlinepngtools.png">
            <a:extLst>
              <a:ext uri="{FF2B5EF4-FFF2-40B4-BE49-F238E27FC236}">
                <a16:creationId xmlns:a16="http://schemas.microsoft.com/office/drawing/2014/main" id="{0B109674-0200-42F1-9F68-5B41F1EE36C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170612" y="1525182"/>
            <a:ext cx="5824348" cy="28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C226DAF-A3C6-40FB-8F91-C7F7A713C3D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C9B6194-7463-456E-B567-D9B9C856AB72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C05D353-A70B-4687-8A49-D44BCD80FCA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id="{9C2E92C4-49EF-4D4D-A6B9-E157CCC2FFE0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1C651DC-CFA8-4914-92F1-1FF83E900B8B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D0635C5-7AE7-4A31-84EE-FC14A4BCEA69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1B8BC83-3189-4BEF-9B76-E5B3BE7520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D54113D-A297-4D4F-B507-CA01E1459CB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78199469-7E22-4333-9962-C2A03923F078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4DF0B2CA-0D59-41EF-8432-9E74D5B517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AC9F0E07-E84B-4A94-8124-2A56A55F2AF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7CC2A7B-BE67-4B8D-A096-51A052E6289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DBF1E76-977D-4892-ACFE-BC891B8F7A4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5517B9A-CB15-4105-8DB6-3BE4CEF0C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Unit-4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A/D and D/A Converters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82D7EB-29EC-46FF-A7B0-A0D59D247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krunal.vyas@darshan.ac.in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546C7D-5FAD-4283-8D6D-335B978557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9601901005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22C0AC-FE99-4050-96C1-834C68B58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747B24B-6BDC-4D9B-A81D-E04AD86D9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Krunal D. Vyas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247361-D1B1-496C-91FD-362FC47441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Digital Fundamentals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(DF)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3130704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7FA3FA8-B6EF-43CB-89FE-A5F553A368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374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E2B0-326D-4DA1-91C0-F23C22D6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R-2R ladder type DAC</a:t>
            </a:r>
          </a:p>
        </p:txBody>
      </p:sp>
      <p:sp>
        <p:nvSpPr>
          <p:cNvPr id="126" name="Content Placeholder 4">
            <a:extLst>
              <a:ext uri="{FF2B5EF4-FFF2-40B4-BE49-F238E27FC236}">
                <a16:creationId xmlns:a16="http://schemas.microsoft.com/office/drawing/2014/main" id="{3399D45A-9762-4BC1-8BCB-7E6E2EEE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18095"/>
          </a:xfrm>
        </p:spPr>
        <p:txBody>
          <a:bodyPr/>
          <a:lstStyle/>
          <a:p>
            <a:r>
              <a:rPr lang="en-IN" dirty="0"/>
              <a:t>Case 4: Input is 0001</a:t>
            </a:r>
          </a:p>
          <a:p>
            <a:endParaRPr lang="en-IN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8BBC79F-D70C-45BF-B586-738C45C8B50A}"/>
              </a:ext>
            </a:extLst>
          </p:cNvPr>
          <p:cNvGrpSpPr/>
          <p:nvPr/>
        </p:nvGrpSpPr>
        <p:grpSpPr>
          <a:xfrm rot="5400000" flipH="1">
            <a:off x="4092398" y="3713433"/>
            <a:ext cx="1687520" cy="144000"/>
            <a:chOff x="1250360" y="2890520"/>
            <a:chExt cx="1687520" cy="1440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E273DB9-D9C5-4361-AC60-2E505689BB82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9E4DD9EB-400D-4608-805A-7D7AA17F4ED4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4B8067AA-77CB-4C40-B2F5-F3938D3E2054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961FD54-DD57-4690-A973-4D13CDFEF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5C74DA0D-992F-422B-BADD-E5757A5C503C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F1E2BDC4-D16F-45FE-998E-676F46ABD4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D8481E4B-AF95-4AAD-B881-21ADA6EC9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443B5623-A959-497B-8F24-1F30E065BD5E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73F9EEE4-C44C-450A-934F-FA64334F0CA6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C92BC1C8-E3BA-4A82-A1D0-B53841997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CD1280E9-0352-4B49-9717-7C8BBC2CCE5E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0F702DC2-AAB0-47E6-85C1-075ED98B5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8CA89A5-F49E-4710-A5EC-A5544BADE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231B4FD-967D-4CF0-AE05-CB471277ADFF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DBEE626-7F00-4765-B168-EF746EA07BC1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0E56355-4768-408A-AEC0-E94A354B65CB}"/>
              </a:ext>
            </a:extLst>
          </p:cNvPr>
          <p:cNvGrpSpPr/>
          <p:nvPr/>
        </p:nvGrpSpPr>
        <p:grpSpPr>
          <a:xfrm rot="10800000" flipH="1" flipV="1">
            <a:off x="3405386" y="2818116"/>
            <a:ext cx="1467813" cy="144000"/>
            <a:chOff x="1250360" y="2890520"/>
            <a:chExt cx="1467813" cy="144000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E1031E2D-9F40-4569-B7DB-00BF922D89F2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F7CC01F2-60C6-4931-8863-16EE6F511124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26CB82CD-DC61-4767-82B1-D208155891B3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4FDC67FD-4254-425A-98CF-86D053DD3F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718A6085-15D2-4A54-B61D-D02137E7FD09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7660BE59-38E6-4912-906C-CE95EAA33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D9A44B9C-B870-44DA-A1BC-CB2E86449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D3F0B891-8A84-456F-B41F-2FB3EDF5DFF8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5ECB3E89-0067-4A31-B9B0-A144608CDFDF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B356F265-6DDC-4677-87FE-3E07F33F62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2C857BB7-D1A1-427E-A749-0C40080B1C9F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1A2A56A8-04F5-4DB7-96C3-4A5AD0346A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DAC966C0-1CA5-40C8-8411-2A57DCAFF9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F2AEAB0-BCA1-4B09-8FBF-DEBE136C8737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779E938-A44D-4E41-BA22-9FDBB7A8BB94}"/>
                </a:ext>
              </a:extLst>
            </p:cNvPr>
            <p:cNvCxnSpPr/>
            <p:nvPr/>
          </p:nvCxnSpPr>
          <p:spPr>
            <a:xfrm>
              <a:off x="2394173" y="3024361"/>
              <a:ext cx="32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6AE69B2-90C1-4AD4-A9A6-87E7868F81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1758" y="4237936"/>
            <a:ext cx="7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F704AB5-9EF0-4897-93ED-F57F9FFDF05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404946" y="4630293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F601265-4DC4-422D-9DF9-22A73CA3915B}"/>
              </a:ext>
            </a:extLst>
          </p:cNvPr>
          <p:cNvCxnSpPr/>
          <p:nvPr/>
        </p:nvCxnSpPr>
        <p:spPr>
          <a:xfrm>
            <a:off x="557480" y="3829133"/>
            <a:ext cx="1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20330EC-7B65-4F9D-BD73-8935212B2CAA}"/>
              </a:ext>
            </a:extLst>
          </p:cNvPr>
          <p:cNvCxnSpPr/>
          <p:nvPr/>
        </p:nvCxnSpPr>
        <p:spPr>
          <a:xfrm>
            <a:off x="481238" y="3710143"/>
            <a:ext cx="3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A114EFE-F03C-4CAC-BBDE-9D546052F6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438" y="3331895"/>
            <a:ext cx="75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67CA347-7E88-4BD7-9F69-10D691A1AED5}"/>
              </a:ext>
            </a:extLst>
          </p:cNvPr>
          <p:cNvSpPr txBox="1"/>
          <p:nvPr/>
        </p:nvSpPr>
        <p:spPr>
          <a:xfrm>
            <a:off x="4493318" y="3704649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CC9B281-CC9D-4C80-BFFE-EFCB70BDDA89}"/>
              </a:ext>
            </a:extLst>
          </p:cNvPr>
          <p:cNvSpPr txBox="1"/>
          <p:nvPr/>
        </p:nvSpPr>
        <p:spPr>
          <a:xfrm>
            <a:off x="215877" y="3580451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4CC414F-A2FF-4250-BD7E-6915577DF942}"/>
              </a:ext>
            </a:extLst>
          </p:cNvPr>
          <p:cNvGrpSpPr/>
          <p:nvPr/>
        </p:nvGrpSpPr>
        <p:grpSpPr>
          <a:xfrm>
            <a:off x="4853998" y="2819052"/>
            <a:ext cx="1442441" cy="144000"/>
            <a:chOff x="1381760" y="2890520"/>
            <a:chExt cx="1442441" cy="144000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48ED82C-E5FD-4D71-8D2A-6F8C931AD8BE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8A655DCD-1DC5-4F77-8F40-5A4CB457D836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4FC75B98-4681-4448-9892-71CB986C144C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5BA32E69-1DD4-4537-BEAB-84EBFE7957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E6B89510-E030-4D81-B368-B8098A53B72C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F286188E-E7DE-4AD8-AAE0-C391C44797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5838B1EF-4073-4491-8761-200765ADB7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B56E2674-86F8-49CB-8052-4F491ECD7ADF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8F690D3C-0F47-4F13-988E-FAA7573062A4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CC945E4C-A376-461B-8984-5F914662C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7C121E72-B5FE-4198-95E7-1F9D6BC9A0F3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5E44F78A-6747-4FBA-8AF4-B9F5CE84A5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13437B19-86FE-4030-9546-A03CAFA8E0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26D078A-69EA-4048-AD97-049964328717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FA3AE6F-75F8-446E-81B3-6FEB7CE5FD44}"/>
                </a:ext>
              </a:extLst>
            </p:cNvPr>
            <p:cNvCxnSpPr/>
            <p:nvPr/>
          </p:nvCxnSpPr>
          <p:spPr>
            <a:xfrm>
              <a:off x="2392201" y="3024361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6F6F760-E65D-4B65-9990-C4897766FACA}"/>
              </a:ext>
            </a:extLst>
          </p:cNvPr>
          <p:cNvCxnSpPr>
            <a:cxnSpLocks/>
          </p:cNvCxnSpPr>
          <p:nvPr/>
        </p:nvCxnSpPr>
        <p:spPr>
          <a:xfrm rot="10800000" flipH="1">
            <a:off x="4670758" y="4633936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E16BAC0-BB06-4049-8DE6-F32F93B8731B}"/>
              </a:ext>
            </a:extLst>
          </p:cNvPr>
          <p:cNvSpPr txBox="1"/>
          <p:nvPr/>
        </p:nvSpPr>
        <p:spPr>
          <a:xfrm>
            <a:off x="5996998" y="2611749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77417FC-1E3F-42D2-B294-66F26BEBB26A}"/>
              </a:ext>
            </a:extLst>
          </p:cNvPr>
          <p:cNvSpPr txBox="1"/>
          <p:nvPr/>
        </p:nvSpPr>
        <p:spPr>
          <a:xfrm>
            <a:off x="4721918" y="2611749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53510B0C-62BC-4FA5-96CF-983A4D619CC7}"/>
              </a:ext>
            </a:extLst>
          </p:cNvPr>
          <p:cNvSpPr/>
          <p:nvPr/>
        </p:nvSpPr>
        <p:spPr>
          <a:xfrm>
            <a:off x="6306878" y="2891352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FE3784D1-4A8A-4DF9-99D2-CCCEF36F051B}"/>
              </a:ext>
            </a:extLst>
          </p:cNvPr>
          <p:cNvSpPr/>
          <p:nvPr/>
        </p:nvSpPr>
        <p:spPr>
          <a:xfrm>
            <a:off x="6347518" y="4570391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6613442-381B-4EDD-BCA6-D98060E68CCD}"/>
              </a:ext>
            </a:extLst>
          </p:cNvPr>
          <p:cNvGrpSpPr/>
          <p:nvPr/>
        </p:nvGrpSpPr>
        <p:grpSpPr>
          <a:xfrm rot="252508">
            <a:off x="3439420" y="3313486"/>
            <a:ext cx="945279" cy="940123"/>
            <a:chOff x="5720284" y="2001059"/>
            <a:chExt cx="945279" cy="940123"/>
          </a:xfrm>
        </p:grpSpPr>
        <p:sp>
          <p:nvSpPr>
            <p:cNvPr id="188" name="Arc 187">
              <a:extLst>
                <a:ext uri="{FF2B5EF4-FFF2-40B4-BE49-F238E27FC236}">
                  <a16:creationId xmlns:a16="http://schemas.microsoft.com/office/drawing/2014/main" id="{2E87834D-8591-4C88-8A74-84ED24CE2BFF}"/>
                </a:ext>
              </a:extLst>
            </p:cNvPr>
            <p:cNvSpPr/>
            <p:nvPr/>
          </p:nvSpPr>
          <p:spPr>
            <a:xfrm>
              <a:off x="5720284" y="2057400"/>
              <a:ext cx="940123" cy="82651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33D5B43E-8C47-47B9-9A4D-B47CB3CEAD50}"/>
                </a:ext>
              </a:extLst>
            </p:cNvPr>
            <p:cNvSpPr/>
            <p:nvPr/>
          </p:nvSpPr>
          <p:spPr>
            <a:xfrm rot="5400000">
              <a:off x="5782243" y="2057863"/>
              <a:ext cx="940123" cy="826516"/>
            </a:xfrm>
            <a:prstGeom prst="arc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0A153B8F-C12B-4CEE-8552-E2FF429EB659}"/>
              </a:ext>
            </a:extLst>
          </p:cNvPr>
          <p:cNvSpPr txBox="1"/>
          <p:nvPr/>
        </p:nvSpPr>
        <p:spPr>
          <a:xfrm>
            <a:off x="3908123" y="3589689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3</a:t>
            </a:r>
            <a:endParaRPr lang="en-IN" dirty="0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79D42C3-12F4-407C-9E16-007DE9BCDA07}"/>
              </a:ext>
            </a:extLst>
          </p:cNvPr>
          <p:cNvGrpSpPr/>
          <p:nvPr/>
        </p:nvGrpSpPr>
        <p:grpSpPr>
          <a:xfrm rot="5400000" flipH="1">
            <a:off x="2638929" y="3720376"/>
            <a:ext cx="1687520" cy="144000"/>
            <a:chOff x="1250360" y="2890520"/>
            <a:chExt cx="1687520" cy="144000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B217082F-3792-435E-B266-5567F9045240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3A71220-6AC2-4617-AC69-F5761B840AED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D3419F23-4290-4700-9278-915E8A90298F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0F646422-8554-45EA-A70C-5B403EB29C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844270E8-0EF9-4597-A31A-8B3FDA74579A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3ED571FD-2AB4-46FA-8EE4-F69F5FD56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99639BA7-0B47-4001-BEA5-54D0C48B7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7207ACBF-38A6-4DAB-9388-D1F2DC49ADD9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36D5360-02E3-4227-A6AB-4A86B0FBCB50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B6E4C1F4-59B2-4978-A13F-6530571337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CC275889-A1C9-4211-BEF0-63B02029B480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7AEAA10B-C2AA-4BF7-9B00-4819F1322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F92E6488-E6A3-43A6-A6C6-797520086B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7C2FE38B-4BDE-4D67-9338-D2B97E3C57F5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720C9B6-35CB-4CFE-8614-63FF990595FD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4B9FFCB7-C2CD-411B-A7FB-A519854BF0C9}"/>
              </a:ext>
            </a:extLst>
          </p:cNvPr>
          <p:cNvSpPr txBox="1"/>
          <p:nvPr/>
        </p:nvSpPr>
        <p:spPr>
          <a:xfrm>
            <a:off x="3025000" y="3711592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3310403-3F90-4B13-8154-F0DC7AE53B26}"/>
              </a:ext>
            </a:extLst>
          </p:cNvPr>
          <p:cNvSpPr txBox="1"/>
          <p:nvPr/>
        </p:nvSpPr>
        <p:spPr>
          <a:xfrm>
            <a:off x="4010781" y="2523171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AF7FB2-3522-4DDA-96B7-2CCE48BD376B}"/>
              </a:ext>
            </a:extLst>
          </p:cNvPr>
          <p:cNvSpPr txBox="1"/>
          <p:nvPr/>
        </p:nvSpPr>
        <p:spPr>
          <a:xfrm>
            <a:off x="5341389" y="2530367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92C93AB9-0813-4428-9A89-97AC93B2948C}"/>
              </a:ext>
            </a:extLst>
          </p:cNvPr>
          <p:cNvGrpSpPr/>
          <p:nvPr/>
        </p:nvGrpSpPr>
        <p:grpSpPr>
          <a:xfrm rot="10800000" flipH="1" flipV="1">
            <a:off x="2109685" y="2816447"/>
            <a:ext cx="1640064" cy="144000"/>
            <a:chOff x="1286360" y="2890520"/>
            <a:chExt cx="1640064" cy="144000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7BB742E1-7C5F-4D7A-9F0C-E093713F045B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E0914105-1A05-4ECE-9446-E144E5B3361E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32B3AD8B-454A-4EFB-A217-1F1BCEB6DF18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4C11B278-C7D4-418D-98A1-A084E514BB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A06EDA83-75DD-4C4D-818A-95A647C89BF0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7A0D01C0-1CCC-4EB9-BE8B-6AFF1F3C6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CDA53E4B-3ADB-4A59-9151-E470038052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FEED5ACC-BB97-435F-840E-A2614D6BE4F5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8F6ECBA6-C133-4B82-BF0C-84D71EFE03E9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F0483C77-FED6-4BC8-8489-E5BBA43545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7E9AC87F-D813-4A44-83D7-64C61BE1AC9F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85DE52EF-8140-4C54-87AC-0E3A928F95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682FEDD-9FD1-4E3F-9B47-C80E411211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10CAA408-A72E-4994-99E6-EED029E7E61C}"/>
                </a:ext>
              </a:extLst>
            </p:cNvPr>
            <p:cNvCxnSpPr/>
            <p:nvPr/>
          </p:nvCxnSpPr>
          <p:spPr>
            <a:xfrm>
              <a:off x="1286360" y="3025520"/>
              <a:ext cx="32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AE7955E-4DD6-4521-9C57-E22CE4471EED}"/>
                </a:ext>
              </a:extLst>
            </p:cNvPr>
            <p:cNvCxnSpPr/>
            <p:nvPr/>
          </p:nvCxnSpPr>
          <p:spPr>
            <a:xfrm>
              <a:off x="2386424" y="3024361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A6AA3F8-858C-4664-9B6E-451F489303E1}"/>
              </a:ext>
            </a:extLst>
          </p:cNvPr>
          <p:cNvSpPr txBox="1"/>
          <p:nvPr/>
        </p:nvSpPr>
        <p:spPr>
          <a:xfrm>
            <a:off x="2679080" y="2531662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1BE82AD-4D52-42B5-92C5-710AD14EA0EE}"/>
              </a:ext>
            </a:extLst>
          </p:cNvPr>
          <p:cNvCxnSpPr>
            <a:cxnSpLocks/>
          </p:cNvCxnSpPr>
          <p:nvPr/>
        </p:nvCxnSpPr>
        <p:spPr>
          <a:xfrm rot="10800000" flipH="1">
            <a:off x="2119844" y="4629193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2A5DC06-4C80-4824-8DD0-A06CF7E388D8}"/>
              </a:ext>
            </a:extLst>
          </p:cNvPr>
          <p:cNvGrpSpPr/>
          <p:nvPr/>
        </p:nvGrpSpPr>
        <p:grpSpPr>
          <a:xfrm rot="252508">
            <a:off x="2055324" y="3322252"/>
            <a:ext cx="945279" cy="940123"/>
            <a:chOff x="5720284" y="2001059"/>
            <a:chExt cx="945279" cy="940123"/>
          </a:xfrm>
        </p:grpSpPr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02B6DF30-506A-4DF9-801D-381B34E4216C}"/>
                </a:ext>
              </a:extLst>
            </p:cNvPr>
            <p:cNvSpPr/>
            <p:nvPr/>
          </p:nvSpPr>
          <p:spPr>
            <a:xfrm>
              <a:off x="5720284" y="2057400"/>
              <a:ext cx="940123" cy="82651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44FB0026-BD35-4A56-9E4E-9F686F02FDCE}"/>
                </a:ext>
              </a:extLst>
            </p:cNvPr>
            <p:cNvSpPr/>
            <p:nvPr/>
          </p:nvSpPr>
          <p:spPr>
            <a:xfrm rot="5400000">
              <a:off x="5782243" y="2057863"/>
              <a:ext cx="940123" cy="826516"/>
            </a:xfrm>
            <a:prstGeom prst="arc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9622D09C-408C-4B95-91B1-3B2E8C866AC8}"/>
              </a:ext>
            </a:extLst>
          </p:cNvPr>
          <p:cNvSpPr txBox="1"/>
          <p:nvPr/>
        </p:nvSpPr>
        <p:spPr>
          <a:xfrm>
            <a:off x="2524027" y="3598455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0937D61-8B48-4FF0-833F-65F8AD9F54FA}"/>
              </a:ext>
            </a:extLst>
          </p:cNvPr>
          <p:cNvSpPr txBox="1"/>
          <p:nvPr/>
        </p:nvSpPr>
        <p:spPr>
          <a:xfrm>
            <a:off x="3269311" y="2641296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EF67B5E-8C58-4EA3-99A2-0359884236DD}"/>
              </a:ext>
            </a:extLst>
          </p:cNvPr>
          <p:cNvGrpSpPr/>
          <p:nvPr/>
        </p:nvGrpSpPr>
        <p:grpSpPr>
          <a:xfrm rot="5400000" flipH="1">
            <a:off x="1339621" y="3721281"/>
            <a:ext cx="1687520" cy="144000"/>
            <a:chOff x="1250360" y="2890520"/>
            <a:chExt cx="1687520" cy="144000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CB3369F1-6B87-4753-A22F-7DB326BAF63A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375F4866-14C0-433D-99F6-1742076DF3D9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AA0497F3-BBA4-4D2B-83DD-A256968BA8B9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5665351-92AC-4603-8D51-621E68D8E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BFBB86FB-27A7-49B7-818D-A3338161C0F5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91492788-42C1-40F3-B2BB-15BB5AEB4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8B4BD8C-76C6-418E-9584-76E71A8E94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A756D0CF-1CDB-4DB3-B947-FD27ED3C3172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DF3DC5D0-5802-42D7-93F2-ACD19D547038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13CF3088-A65C-4933-9F07-A93C418DF4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3C952B1C-F4CC-422C-931D-D172BFB0185A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EE83395E-23CD-42C1-924F-EAB5922F3B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44FC815C-6D06-4BB2-B196-F3550E3D03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3334C012-3047-4BCF-8DE9-E107B59B1130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372F6F1-F249-4B04-8795-5F934647CD32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97EB60D7-652E-4EDA-B591-19DE5A2B3BCA}"/>
              </a:ext>
            </a:extLst>
          </p:cNvPr>
          <p:cNvSpPr txBox="1"/>
          <p:nvPr/>
        </p:nvSpPr>
        <p:spPr>
          <a:xfrm>
            <a:off x="1725692" y="3702337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76AA9F57-43EB-4CE0-9800-737EA20ACA7A}"/>
              </a:ext>
            </a:extLst>
          </p:cNvPr>
          <p:cNvGrpSpPr/>
          <p:nvPr/>
        </p:nvGrpSpPr>
        <p:grpSpPr>
          <a:xfrm rot="10800000" flipH="1" flipV="1">
            <a:off x="642114" y="2817670"/>
            <a:ext cx="1467813" cy="144000"/>
            <a:chOff x="1250360" y="2890520"/>
            <a:chExt cx="1467813" cy="144000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E8E5ADD2-D412-4001-99AC-8DEA8558078C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5CB936E9-36AA-42D7-A6C8-C67254730790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ED16A9A4-2C14-430A-BB1B-CEA4EA34CF34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ED8B9D93-2250-490E-8B8C-18B0DCB09C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6ED24715-057E-4459-923D-908DE163C222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22F8B572-27D2-4C6C-8296-36A2150FC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CA457D1E-9F56-4A76-B4C6-3FE1028D60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EF462A32-5F13-41A3-B4EC-11DB983F0BED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A75A5CEC-8CAB-403F-AC66-1C76798B9024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80205569-B5EA-4025-AF76-E0E7BDAF2B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DCE8F75F-5B69-4B19-A36B-472E7AD5A207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72013EF4-9B56-4F98-A853-AC9847026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BCA1ED0B-305B-4266-B2C2-F43770E3D8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0D9BEAF-3A96-4D53-83FE-5DC56B796F2D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C6499F0-8F65-45E2-9F7E-D04D693DE3D8}"/>
                </a:ext>
              </a:extLst>
            </p:cNvPr>
            <p:cNvCxnSpPr/>
            <p:nvPr/>
          </p:nvCxnSpPr>
          <p:spPr>
            <a:xfrm>
              <a:off x="2394173" y="3024361"/>
              <a:ext cx="32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7C412D6B-E949-43B8-97DE-6BEFBB380E21}"/>
              </a:ext>
            </a:extLst>
          </p:cNvPr>
          <p:cNvSpPr txBox="1"/>
          <p:nvPr/>
        </p:nvSpPr>
        <p:spPr>
          <a:xfrm>
            <a:off x="1206869" y="2522725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9F63FFE2-129E-4BC2-BA0D-83F43FE69232}"/>
              </a:ext>
            </a:extLst>
          </p:cNvPr>
          <p:cNvGrpSpPr/>
          <p:nvPr/>
        </p:nvGrpSpPr>
        <p:grpSpPr>
          <a:xfrm rot="252508">
            <a:off x="641603" y="3344708"/>
            <a:ext cx="945279" cy="940123"/>
            <a:chOff x="5720284" y="2001059"/>
            <a:chExt cx="945279" cy="940123"/>
          </a:xfrm>
        </p:grpSpPr>
        <p:sp>
          <p:nvSpPr>
            <p:cNvPr id="268" name="Arc 267">
              <a:extLst>
                <a:ext uri="{FF2B5EF4-FFF2-40B4-BE49-F238E27FC236}">
                  <a16:creationId xmlns:a16="http://schemas.microsoft.com/office/drawing/2014/main" id="{58202DD5-DEDC-4047-BB16-528C76A586EA}"/>
                </a:ext>
              </a:extLst>
            </p:cNvPr>
            <p:cNvSpPr/>
            <p:nvPr/>
          </p:nvSpPr>
          <p:spPr>
            <a:xfrm>
              <a:off x="5720284" y="2057400"/>
              <a:ext cx="940123" cy="82651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9" name="Arc 268">
              <a:extLst>
                <a:ext uri="{FF2B5EF4-FFF2-40B4-BE49-F238E27FC236}">
                  <a16:creationId xmlns:a16="http://schemas.microsoft.com/office/drawing/2014/main" id="{086DA94A-B48D-4501-9845-6F645F898A48}"/>
                </a:ext>
              </a:extLst>
            </p:cNvPr>
            <p:cNvSpPr/>
            <p:nvPr/>
          </p:nvSpPr>
          <p:spPr>
            <a:xfrm rot="5400000">
              <a:off x="5782243" y="2057863"/>
              <a:ext cx="940123" cy="826516"/>
            </a:xfrm>
            <a:prstGeom prst="arc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D954059A-AC10-418B-B08F-D00A5E30390A}"/>
              </a:ext>
            </a:extLst>
          </p:cNvPr>
          <p:cNvSpPr txBox="1"/>
          <p:nvPr/>
        </p:nvSpPr>
        <p:spPr>
          <a:xfrm>
            <a:off x="1110306" y="3620911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1</a:t>
            </a:r>
            <a:endParaRPr lang="en-IN" dirty="0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BBC36565-79FB-4627-B035-8693413BDE10}"/>
              </a:ext>
            </a:extLst>
          </p:cNvPr>
          <p:cNvCxnSpPr>
            <a:cxnSpLocks/>
          </p:cNvCxnSpPr>
          <p:nvPr/>
        </p:nvCxnSpPr>
        <p:spPr>
          <a:xfrm rot="10800000" flipH="1">
            <a:off x="642077" y="4629886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82868555-BD65-401D-AFB7-FF8E2EFB2661}"/>
              </a:ext>
            </a:extLst>
          </p:cNvPr>
          <p:cNvGrpSpPr/>
          <p:nvPr/>
        </p:nvGrpSpPr>
        <p:grpSpPr>
          <a:xfrm rot="5400000" flipH="1">
            <a:off x="9734213" y="3715507"/>
            <a:ext cx="1687520" cy="144000"/>
            <a:chOff x="1250360" y="2890520"/>
            <a:chExt cx="1687520" cy="144000"/>
          </a:xfrm>
        </p:grpSpPr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E55543C7-665B-4D60-944C-8D5624C6CC65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EB74ECC4-BDC9-46E0-8275-82170060233A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627DB698-15B6-4661-9A6A-EE0DDD90521C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39ADC26E-8FCE-46F9-A645-AF2C29D2E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0C1FA8D0-4426-4AB3-81E3-D67BBB36B7CC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C9F76B3A-99BB-49D2-87F0-D1844F71E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BA2EDBA3-B9DE-4B52-A1E5-C93E157D98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312DE28F-EE78-4ACD-BA3A-DA46983BCBE9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44178236-99AC-41F3-8956-9DAD5FC95774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F0D7B46C-CE6C-4594-8533-2888AE2F50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70758903-73A8-4821-A791-FE444948812D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417CC721-62B1-4BF2-8CED-797486B367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B8D58348-051B-49C0-B402-292593B7E2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2DAE2B82-2591-42CD-AE88-C22294663752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87AE7F77-2161-4570-AE34-988BDCD981C1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CCFD33A-535B-4F26-81D1-6D680CCA41A6}"/>
              </a:ext>
            </a:extLst>
          </p:cNvPr>
          <p:cNvGrpSpPr/>
          <p:nvPr/>
        </p:nvGrpSpPr>
        <p:grpSpPr>
          <a:xfrm rot="10800000" flipH="1" flipV="1">
            <a:off x="8182376" y="2812292"/>
            <a:ext cx="2341199" cy="144000"/>
            <a:chOff x="890360" y="2890520"/>
            <a:chExt cx="2341199" cy="144000"/>
          </a:xfrm>
        </p:grpSpPr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B87CDDFB-EE70-4205-A7DA-ED3142BE1762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3E4FC744-D0CD-47DC-9D81-4B7947D5C3E6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88B9A281-BE43-4E34-8B64-88C75808537E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6959BC2F-1858-4729-B233-6CD4BEC50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75C397E0-2625-4F4F-8ECD-AA34871A6571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C9C01F49-F928-436D-85F9-D4EB73F03B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06340A7C-7C6D-4B0C-A8E8-8E46AC3FB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86292BEE-C130-4794-8167-88C2FCBDA4D3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8B0EFBE9-49C0-4698-ABF2-4D300F9C761F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2316028A-8150-49CA-A058-5ED2F9A4CC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9D052D61-448A-4E5E-8E9A-CC2A2445E01C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EF66F784-E903-44A5-A76A-2995941F4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22774D4B-2019-4B21-9DE3-85747EE7D0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CDD6883A-C589-48CB-9705-D8B50F964358}"/>
                </a:ext>
              </a:extLst>
            </p:cNvPr>
            <p:cNvCxnSpPr/>
            <p:nvPr/>
          </p:nvCxnSpPr>
          <p:spPr>
            <a:xfrm>
              <a:off x="890360" y="3025520"/>
              <a:ext cx="72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2AA5856C-98DC-4C85-A206-26183595D4B3}"/>
                </a:ext>
              </a:extLst>
            </p:cNvPr>
            <p:cNvCxnSpPr/>
            <p:nvPr/>
          </p:nvCxnSpPr>
          <p:spPr>
            <a:xfrm>
              <a:off x="2396359" y="3024361"/>
              <a:ext cx="835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245B4D97-05BE-4FF2-A0CF-EC14F0B31C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95855" y="4232112"/>
            <a:ext cx="7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1BBC55C-E24D-43A1-9D1D-D15E724FB9F0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83575" y="4624469"/>
            <a:ext cx="23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0532FB25-2923-4ADE-9184-4D25000A4BA8}"/>
              </a:ext>
            </a:extLst>
          </p:cNvPr>
          <p:cNvCxnSpPr/>
          <p:nvPr/>
        </p:nvCxnSpPr>
        <p:spPr>
          <a:xfrm>
            <a:off x="8101577" y="3823309"/>
            <a:ext cx="1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6735DE61-797C-4D50-94FE-6B1952DCE9DD}"/>
              </a:ext>
            </a:extLst>
          </p:cNvPr>
          <p:cNvCxnSpPr/>
          <p:nvPr/>
        </p:nvCxnSpPr>
        <p:spPr>
          <a:xfrm>
            <a:off x="8025335" y="3704319"/>
            <a:ext cx="3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57931DF4-E221-4DB7-A9D4-F0D7947199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14535" y="3326071"/>
            <a:ext cx="75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CC455D33-1253-43D1-94E6-748DF078278C}"/>
              </a:ext>
            </a:extLst>
          </p:cNvPr>
          <p:cNvSpPr txBox="1"/>
          <p:nvPr/>
        </p:nvSpPr>
        <p:spPr>
          <a:xfrm>
            <a:off x="9089393" y="2928761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A1720437-665C-4330-97CF-55EFB13B8E1A}"/>
              </a:ext>
            </a:extLst>
          </p:cNvPr>
          <p:cNvSpPr txBox="1"/>
          <p:nvPr/>
        </p:nvSpPr>
        <p:spPr>
          <a:xfrm>
            <a:off x="10135826" y="3719145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E3559796-DC3C-4F2F-A214-9A498FB6F9C4}"/>
              </a:ext>
            </a:extLst>
          </p:cNvPr>
          <p:cNvSpPr txBox="1"/>
          <p:nvPr/>
        </p:nvSpPr>
        <p:spPr>
          <a:xfrm>
            <a:off x="7575018" y="3584787"/>
            <a:ext cx="61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E/8</a:t>
            </a:r>
          </a:p>
        </p:txBody>
      </p: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E465531B-E89E-419A-9582-8873840726E1}"/>
              </a:ext>
            </a:extLst>
          </p:cNvPr>
          <p:cNvCxnSpPr>
            <a:cxnSpLocks/>
          </p:cNvCxnSpPr>
          <p:nvPr/>
        </p:nvCxnSpPr>
        <p:spPr>
          <a:xfrm rot="5400000">
            <a:off x="10659372" y="4279173"/>
            <a:ext cx="61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77EC3051-DB0A-4C13-8EA7-E70B0C85EF5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23372" y="3283053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33070B29-556E-4A26-94A7-42028A6E03C0}"/>
              </a:ext>
            </a:extLst>
          </p:cNvPr>
          <p:cNvSpPr txBox="1"/>
          <p:nvPr/>
        </p:nvSpPr>
        <p:spPr>
          <a:xfrm>
            <a:off x="10717638" y="3557949"/>
            <a:ext cx="127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out</a:t>
            </a:r>
            <a:r>
              <a:rPr lang="en-IN" baseline="-25000" dirty="0"/>
              <a:t> </a:t>
            </a:r>
            <a:r>
              <a:rPr lang="en-IN" dirty="0"/>
              <a:t> = E/16 </a:t>
            </a:r>
          </a:p>
        </p:txBody>
      </p:sp>
    </p:spTree>
    <p:extLst>
      <p:ext uri="{BB962C8B-B14F-4D97-AF65-F5344CB8AC3E}">
        <p14:creationId xmlns:p14="http://schemas.microsoft.com/office/powerpoint/2010/main" val="189559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183" grpId="0"/>
      <p:bldP spid="184" grpId="0"/>
      <p:bldP spid="185" grpId="0" animBg="1"/>
      <p:bldP spid="186" grpId="0" animBg="1"/>
      <p:bldP spid="190" grpId="0"/>
      <p:bldP spid="207" grpId="0"/>
      <p:bldP spid="208" grpId="0"/>
      <p:bldP spid="209" grpId="0"/>
      <p:bldP spid="226" grpId="0"/>
      <p:bldP spid="231" grpId="0"/>
      <p:bldP spid="232" grpId="0"/>
      <p:bldP spid="249" grpId="0"/>
      <p:bldP spid="266" grpId="0"/>
      <p:bldP spid="270" grpId="0"/>
      <p:bldP spid="309" grpId="0"/>
      <p:bldP spid="310" grpId="0"/>
      <p:bldP spid="311" grpId="0"/>
      <p:bldP spid="3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Specifications for D/A converters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- 2</a:t>
            </a:r>
          </a:p>
        </p:txBody>
      </p:sp>
    </p:spTree>
    <p:extLst>
      <p:ext uri="{BB962C8B-B14F-4D97-AF65-F5344CB8AC3E}">
        <p14:creationId xmlns:p14="http://schemas.microsoft.com/office/powerpoint/2010/main" val="356081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4161-3A94-42E3-92A5-CB839CB8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 for DAC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31D0-A65C-4DCF-A5EB-89B14DE9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062224"/>
            <a:ext cx="11929641" cy="55905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1) Resolution:- </a:t>
            </a:r>
          </a:p>
          <a:p>
            <a:r>
              <a:rPr lang="en-US" dirty="0"/>
              <a:t>Smallest change that can occur in an analog output as a result of a change in the digital input.</a:t>
            </a:r>
          </a:p>
          <a:p>
            <a:r>
              <a:rPr lang="en-US" dirty="0"/>
              <a:t>Equals to the weight of the LSB and also referred to as the step size.</a:t>
            </a:r>
          </a:p>
          <a:p>
            <a:r>
              <a:rPr lang="en-US" dirty="0"/>
              <a:t>Step size is the amount by which </a:t>
            </a:r>
            <a:r>
              <a:rPr lang="en-US" dirty="0" err="1"/>
              <a:t>V</a:t>
            </a:r>
            <a:r>
              <a:rPr lang="en-US" baseline="-25000" dirty="0" err="1"/>
              <a:t>out</a:t>
            </a:r>
            <a:r>
              <a:rPr lang="en-US" dirty="0"/>
              <a:t> will change as the digital input value is changed from one value to the next.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% resolution = step size / full scale x 100%</a:t>
            </a:r>
          </a:p>
          <a:p>
            <a:r>
              <a:rPr lang="en-US" dirty="0"/>
              <a:t>Full-scale = No. of steps x step size,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% resolution = 1 / No. of steps x 100%</a:t>
            </a: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2) Accuracy:-</a:t>
            </a:r>
          </a:p>
          <a:p>
            <a:r>
              <a:rPr lang="en-US" dirty="0"/>
              <a:t>Specified in terms of full-scale error and linearity error</a:t>
            </a:r>
          </a:p>
          <a:p>
            <a:r>
              <a:rPr lang="en-US" dirty="0"/>
              <a:t>Full-scale error is the maximum deviation of DAC’s output from its expected value.</a:t>
            </a:r>
          </a:p>
          <a:p>
            <a:r>
              <a:rPr lang="en-US" dirty="0"/>
              <a:t>Linearity error is the maximum deviation of the analog output from the ideal output.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09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1F74-E72E-43A7-A312-CDCB6E62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 for DAC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7AB1-B3EA-435E-911F-9E50AEF0F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982712"/>
            <a:ext cx="11929641" cy="55905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3) Settling time:-</a:t>
            </a:r>
          </a:p>
          <a:p>
            <a:pPr algn="just"/>
            <a:r>
              <a:rPr lang="en-US" dirty="0"/>
              <a:t>The time required for the analog output to settle to within ± ½ LSB of the final value after a change in the digital input.</a:t>
            </a:r>
          </a:p>
          <a:p>
            <a:pPr algn="just"/>
            <a:r>
              <a:rPr lang="en-US" dirty="0"/>
              <a:t>It is because of the presence of switches, active devices, stray capacitance, and inductance.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6"/>
                </a:solidFill>
              </a:rPr>
              <a:t>4) Offset voltage:-</a:t>
            </a:r>
          </a:p>
          <a:p>
            <a:pPr algn="just"/>
            <a:r>
              <a:rPr lang="en-US" dirty="0"/>
              <a:t>Ideally, the output of a DAC should be zero when the binary input is zero.</a:t>
            </a:r>
          </a:p>
          <a:p>
            <a:pPr algn="just"/>
            <a:r>
              <a:rPr lang="en-US" dirty="0"/>
              <a:t>However, in practice, there is a very small output voltage under this situation called the offset voltage.</a:t>
            </a:r>
            <a:endParaRPr lang="en-IN" dirty="0"/>
          </a:p>
          <a:p>
            <a:pPr marL="0" indent="0" algn="just">
              <a:buNone/>
            </a:pPr>
            <a:r>
              <a:rPr lang="en-US" dirty="0">
                <a:solidFill>
                  <a:schemeClr val="accent6"/>
                </a:solidFill>
              </a:rPr>
              <a:t>5) Monotonicity:- </a:t>
            </a:r>
          </a:p>
          <a:p>
            <a:pPr algn="just"/>
            <a:r>
              <a:rPr lang="en-US" dirty="0"/>
              <a:t>This means that the staircase output will have no downward steps as the binary input is incremented from 0 to full-scale value.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6"/>
                </a:solidFill>
              </a:rPr>
              <a:t>6) Temperature sensitivity:-</a:t>
            </a:r>
          </a:p>
          <a:p>
            <a:pPr algn="just"/>
            <a:r>
              <a:rPr lang="en-US" dirty="0"/>
              <a:t>The analog output voltage for any fixed digital input varies with temperature.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01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1280A0-8282-45AB-B4D9-2ED8C9CF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 for DAC (Example)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5288C0-5BFE-4B9D-B313-4EAF3238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Example:- An 8-bit DAC produces </a:t>
            </a:r>
            <a:r>
              <a:rPr lang="en-US" dirty="0" err="1">
                <a:solidFill>
                  <a:schemeClr val="accent6"/>
                </a:solidFill>
              </a:rPr>
              <a:t>V</a:t>
            </a:r>
            <a:r>
              <a:rPr lang="en-US" baseline="-25000" dirty="0" err="1">
                <a:solidFill>
                  <a:schemeClr val="accent6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 = 0.05 V for a digital input of 00000001. Find the full-scale output. What is the resolution? What is </a:t>
            </a:r>
            <a:r>
              <a:rPr lang="en-US" dirty="0" err="1">
                <a:solidFill>
                  <a:schemeClr val="accent6"/>
                </a:solidFill>
              </a:rPr>
              <a:t>V</a:t>
            </a:r>
            <a:r>
              <a:rPr lang="en-US" baseline="-25000" dirty="0" err="1">
                <a:solidFill>
                  <a:schemeClr val="accent6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 for an input of 00101010?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Solution:- </a:t>
            </a:r>
            <a:endParaRPr lang="en-US" dirty="0"/>
          </a:p>
          <a:p>
            <a:r>
              <a:rPr lang="en-US" dirty="0"/>
              <a:t>Full-scale output = Step size x No. of steps</a:t>
            </a:r>
          </a:p>
          <a:p>
            <a:pPr marL="0" indent="0">
              <a:buNone/>
            </a:pPr>
            <a:r>
              <a:rPr lang="en-US" dirty="0"/>
              <a:t>           		      </a:t>
            </a:r>
            <a:r>
              <a:rPr lang="en-US" sz="3200" dirty="0"/>
              <a:t> </a:t>
            </a:r>
            <a:r>
              <a:rPr lang="en-US" dirty="0"/>
              <a:t>= 0.05 x (2</a:t>
            </a:r>
            <a:r>
              <a:rPr lang="en-US" baseline="30000" dirty="0"/>
              <a:t>8</a:t>
            </a:r>
            <a:r>
              <a:rPr lang="en-US" dirty="0"/>
              <a:t> – 1) = 0.05 x 255 = 12.75 V</a:t>
            </a:r>
          </a:p>
          <a:p>
            <a:r>
              <a:rPr lang="en-US" dirty="0"/>
              <a:t>% resolution = 1 / 255 x 100 % </a:t>
            </a:r>
          </a:p>
          <a:p>
            <a:pPr marL="0" indent="0">
              <a:buNone/>
            </a:pPr>
            <a:r>
              <a:rPr lang="en-US" dirty="0"/>
              <a:t>	       </a:t>
            </a:r>
            <a:r>
              <a:rPr lang="en-US" sz="3200" dirty="0"/>
              <a:t> </a:t>
            </a:r>
            <a:r>
              <a:rPr lang="en-US" dirty="0"/>
              <a:t>   </a:t>
            </a:r>
            <a:r>
              <a:rPr lang="en-US" sz="3200" dirty="0"/>
              <a:t> </a:t>
            </a:r>
            <a:r>
              <a:rPr lang="en-US" dirty="0"/>
              <a:t>= 0.392 %</a:t>
            </a:r>
          </a:p>
          <a:p>
            <a:r>
              <a:rPr lang="en-US" dirty="0" err="1"/>
              <a:t>V</a:t>
            </a:r>
            <a:r>
              <a:rPr lang="en-US" baseline="-25000" dirty="0" err="1"/>
              <a:t>out</a:t>
            </a:r>
            <a:r>
              <a:rPr lang="en-US" dirty="0"/>
              <a:t> for an input of 00101010 = 42 x 0.05 </a:t>
            </a:r>
          </a:p>
          <a:p>
            <a:pPr marL="0" indent="0">
              <a:buNone/>
            </a:pPr>
            <a:r>
              <a:rPr lang="en-US" dirty="0"/>
              <a:t>				  = 2.10 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08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Sample and hold circuit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- 3</a:t>
            </a:r>
          </a:p>
        </p:txBody>
      </p:sp>
    </p:spTree>
    <p:extLst>
      <p:ext uri="{BB962C8B-B14F-4D97-AF65-F5344CB8AC3E}">
        <p14:creationId xmlns:p14="http://schemas.microsoft.com/office/powerpoint/2010/main" val="101217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938A-D7E5-4E59-ABAF-8A6E2C47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and hold circuit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533127-69F0-423A-BE16-73D20626F232}"/>
              </a:ext>
            </a:extLst>
          </p:cNvPr>
          <p:cNvGrpSpPr/>
          <p:nvPr/>
        </p:nvGrpSpPr>
        <p:grpSpPr>
          <a:xfrm>
            <a:off x="227302" y="2466388"/>
            <a:ext cx="4299118" cy="2025242"/>
            <a:chOff x="1176241" y="1304998"/>
            <a:chExt cx="4299118" cy="202524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1EC811E-B7E1-4C15-ADD1-B54FA7B22A19}"/>
                </a:ext>
              </a:extLst>
            </p:cNvPr>
            <p:cNvCxnSpPr/>
            <p:nvPr/>
          </p:nvCxnSpPr>
          <p:spPr>
            <a:xfrm>
              <a:off x="1524000" y="1676400"/>
              <a:ext cx="762000" cy="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BD2880-71B6-4428-BDF1-A5A9AA5114C3}"/>
                </a:ext>
              </a:extLst>
            </p:cNvPr>
            <p:cNvSpPr/>
            <p:nvPr/>
          </p:nvSpPr>
          <p:spPr>
            <a:xfrm>
              <a:off x="2286000" y="162240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850161-6EEB-4889-A09C-2324D390811F}"/>
                </a:ext>
              </a:extLst>
            </p:cNvPr>
            <p:cNvGrpSpPr/>
            <p:nvPr/>
          </p:nvGrpSpPr>
          <p:grpSpPr>
            <a:xfrm flipH="1">
              <a:off x="2819400" y="1622400"/>
              <a:ext cx="2124000" cy="108000"/>
              <a:chOff x="1140000" y="2460600"/>
              <a:chExt cx="2124000" cy="1080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A8E1748-B57A-463B-A018-3758ED195B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0000" y="2514600"/>
                <a:ext cx="2016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C3F009E-0A37-4D40-B561-CB14DDD45D54}"/>
                  </a:ext>
                </a:extLst>
              </p:cNvPr>
              <p:cNvSpPr/>
              <p:nvPr/>
            </p:nvSpPr>
            <p:spPr>
              <a:xfrm flipV="1">
                <a:off x="3156000" y="2460600"/>
                <a:ext cx="108000" cy="10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CB0B675-18FA-4F8C-8042-041CAC1A3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240" y="1317600"/>
              <a:ext cx="47940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C247E49-1E86-450C-8F7F-1D45ABA2E9F8}"/>
                </a:ext>
              </a:extLst>
            </p:cNvPr>
            <p:cNvSpPr/>
            <p:nvPr/>
          </p:nvSpPr>
          <p:spPr>
            <a:xfrm flipH="1" flipV="1">
              <a:off x="4943400" y="1622400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40E597-0B32-437D-B7C5-F35644420177}"/>
                </a:ext>
              </a:extLst>
            </p:cNvPr>
            <p:cNvCxnSpPr/>
            <p:nvPr/>
          </p:nvCxnSpPr>
          <p:spPr>
            <a:xfrm>
              <a:off x="3733800" y="2326640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E23BBB-45A0-430C-9770-BFC80F09CA0E}"/>
                </a:ext>
              </a:extLst>
            </p:cNvPr>
            <p:cNvCxnSpPr/>
            <p:nvPr/>
          </p:nvCxnSpPr>
          <p:spPr>
            <a:xfrm>
              <a:off x="3733800" y="2438400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D41A29-2C63-4530-91BC-F171D68E4C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35800" y="1996680"/>
              <a:ext cx="64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C06919-27D8-46BA-B1BE-76BB31EA977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35800" y="2762400"/>
              <a:ext cx="64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87165E6-5FA4-4778-AD43-3B8FECA710C3}"/>
                </a:ext>
              </a:extLst>
            </p:cNvPr>
            <p:cNvGrpSpPr/>
            <p:nvPr/>
          </p:nvGrpSpPr>
          <p:grpSpPr>
            <a:xfrm>
              <a:off x="3643800" y="3086400"/>
              <a:ext cx="432000" cy="243840"/>
              <a:chOff x="2616200" y="4477703"/>
              <a:chExt cx="432000" cy="24384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77AF421-09ED-4C56-89A2-C5CB9437D914}"/>
                  </a:ext>
                </a:extLst>
              </p:cNvPr>
              <p:cNvCxnSpPr/>
              <p:nvPr/>
            </p:nvCxnSpPr>
            <p:spPr>
              <a:xfrm>
                <a:off x="2616200" y="4477703"/>
                <a:ext cx="43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AE691EA-A946-4890-A9E9-43AB545765E9}"/>
                  </a:ext>
                </a:extLst>
              </p:cNvPr>
              <p:cNvCxnSpPr/>
              <p:nvPr/>
            </p:nvCxnSpPr>
            <p:spPr>
              <a:xfrm>
                <a:off x="2687320" y="4558983"/>
                <a:ext cx="288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29F97C0-5E78-481E-AF4B-E27E418FFA46}"/>
                  </a:ext>
                </a:extLst>
              </p:cNvPr>
              <p:cNvCxnSpPr/>
              <p:nvPr/>
            </p:nvCxnSpPr>
            <p:spPr>
              <a:xfrm>
                <a:off x="2748280" y="4640263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ED484A4-681D-4492-8D12-2F21275A261A}"/>
                  </a:ext>
                </a:extLst>
              </p:cNvPr>
              <p:cNvCxnSpPr/>
              <p:nvPr/>
            </p:nvCxnSpPr>
            <p:spPr>
              <a:xfrm>
                <a:off x="2809240" y="4721543"/>
                <a:ext cx="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BD7695-F239-46B3-91AE-0F0B06EC5A2C}"/>
                </a:ext>
              </a:extLst>
            </p:cNvPr>
            <p:cNvSpPr txBox="1"/>
            <p:nvPr/>
          </p:nvSpPr>
          <p:spPr>
            <a:xfrm>
              <a:off x="1176241" y="1492101"/>
              <a:ext cx="423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i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43BE67-FB20-4152-B877-8FC26340D33F}"/>
                </a:ext>
              </a:extLst>
            </p:cNvPr>
            <p:cNvSpPr txBox="1"/>
            <p:nvPr/>
          </p:nvSpPr>
          <p:spPr>
            <a:xfrm>
              <a:off x="5051400" y="1503469"/>
              <a:ext cx="423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o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29A318-4F98-4D69-A5D4-611FA907519E}"/>
                </a:ext>
              </a:extLst>
            </p:cNvPr>
            <p:cNvSpPr txBox="1"/>
            <p:nvPr/>
          </p:nvSpPr>
          <p:spPr>
            <a:xfrm>
              <a:off x="2192653" y="1304998"/>
              <a:ext cx="423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41132B3-9504-4B74-A02D-D65064152507}"/>
              </a:ext>
            </a:extLst>
          </p:cNvPr>
          <p:cNvSpPr txBox="1"/>
          <p:nvPr/>
        </p:nvSpPr>
        <p:spPr>
          <a:xfrm>
            <a:off x="836902" y="5112472"/>
            <a:ext cx="3157559" cy="371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Sample and hold circuit</a:t>
            </a:r>
            <a:endParaRPr lang="en-IN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77B7B7F-2EB4-414B-8D51-40BEF64A5BCE}"/>
              </a:ext>
            </a:extLst>
          </p:cNvPr>
          <p:cNvGrpSpPr/>
          <p:nvPr/>
        </p:nvGrpSpPr>
        <p:grpSpPr>
          <a:xfrm>
            <a:off x="5719317" y="1492202"/>
            <a:ext cx="6089485" cy="3012093"/>
            <a:chOff x="2902115" y="2971800"/>
            <a:chExt cx="6089485" cy="301209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7A1E68E-5F2F-49F1-9201-E52C160810AF}"/>
                </a:ext>
              </a:extLst>
            </p:cNvPr>
            <p:cNvCxnSpPr/>
            <p:nvPr/>
          </p:nvCxnSpPr>
          <p:spPr>
            <a:xfrm>
              <a:off x="5170438" y="4330053"/>
              <a:ext cx="576000" cy="0"/>
            </a:xfrm>
            <a:prstGeom prst="line">
              <a:avLst/>
            </a:prstGeom>
            <a:ln w="28575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7A662F8-0028-499C-BF76-E53B81CBA2E2}"/>
                </a:ext>
              </a:extLst>
            </p:cNvPr>
            <p:cNvSpPr/>
            <p:nvPr/>
          </p:nvSpPr>
          <p:spPr>
            <a:xfrm>
              <a:off x="5748238" y="4276053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6AB15C4-0BA5-4798-9CFA-310E751037F1}"/>
                </a:ext>
              </a:extLst>
            </p:cNvPr>
            <p:cNvGrpSpPr/>
            <p:nvPr/>
          </p:nvGrpSpPr>
          <p:grpSpPr>
            <a:xfrm flipH="1">
              <a:off x="6281638" y="4276053"/>
              <a:ext cx="1080000" cy="108000"/>
              <a:chOff x="1725359" y="2460600"/>
              <a:chExt cx="1080000" cy="10800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B277756-147A-4F2C-BE5B-EEFF6F7F0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5359" y="2514600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259B261-AD22-405B-9432-1B5A09256C4D}"/>
                  </a:ext>
                </a:extLst>
              </p:cNvPr>
              <p:cNvSpPr/>
              <p:nvPr/>
            </p:nvSpPr>
            <p:spPr>
              <a:xfrm flipV="1">
                <a:off x="2697359" y="2460600"/>
                <a:ext cx="108000" cy="10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48C498-9FA0-44DC-9791-825463768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4038" y="3971253"/>
              <a:ext cx="47940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C53960D-5E9F-4DDF-9B6D-6A11FA30B87D}"/>
                </a:ext>
              </a:extLst>
            </p:cNvPr>
            <p:cNvSpPr/>
            <p:nvPr/>
          </p:nvSpPr>
          <p:spPr>
            <a:xfrm flipH="1" flipV="1">
              <a:off x="8426282" y="4133652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29771F-1B29-4C87-8355-A96E100F67B4}"/>
                </a:ext>
              </a:extLst>
            </p:cNvPr>
            <p:cNvCxnSpPr/>
            <p:nvPr/>
          </p:nvCxnSpPr>
          <p:spPr>
            <a:xfrm>
              <a:off x="6737397" y="4980293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86D65C5-0A98-459B-B93C-00BCC638F9C6}"/>
                </a:ext>
              </a:extLst>
            </p:cNvPr>
            <p:cNvCxnSpPr/>
            <p:nvPr/>
          </p:nvCxnSpPr>
          <p:spPr>
            <a:xfrm>
              <a:off x="6737397" y="5092053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CF53407-B45F-4713-A586-75048FF75C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39397" y="4650333"/>
              <a:ext cx="64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0AEC89-0D95-4AD8-BA70-3EA056283F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39397" y="5416053"/>
              <a:ext cx="64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87DDD9D-231F-4427-AE44-487DD280187B}"/>
                </a:ext>
              </a:extLst>
            </p:cNvPr>
            <p:cNvGrpSpPr/>
            <p:nvPr/>
          </p:nvGrpSpPr>
          <p:grpSpPr>
            <a:xfrm>
              <a:off x="6647397" y="5740053"/>
              <a:ext cx="432000" cy="243840"/>
              <a:chOff x="2616200" y="4477703"/>
              <a:chExt cx="432000" cy="243840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F5FCC46-01AF-455E-A26C-07748DCC63D7}"/>
                  </a:ext>
                </a:extLst>
              </p:cNvPr>
              <p:cNvCxnSpPr/>
              <p:nvPr/>
            </p:nvCxnSpPr>
            <p:spPr>
              <a:xfrm>
                <a:off x="2616200" y="4477703"/>
                <a:ext cx="43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7A8A64C-7501-468E-9ED3-864318ACE5D1}"/>
                  </a:ext>
                </a:extLst>
              </p:cNvPr>
              <p:cNvCxnSpPr/>
              <p:nvPr/>
            </p:nvCxnSpPr>
            <p:spPr>
              <a:xfrm>
                <a:off x="2687320" y="4558983"/>
                <a:ext cx="288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5625243-5B44-41CE-8F5D-F5F5F12EF326}"/>
                  </a:ext>
                </a:extLst>
              </p:cNvPr>
              <p:cNvCxnSpPr/>
              <p:nvPr/>
            </p:nvCxnSpPr>
            <p:spPr>
              <a:xfrm>
                <a:off x="2748280" y="4640263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D4FC2BB-6135-4A6D-9A22-1CF55F76E801}"/>
                  </a:ext>
                </a:extLst>
              </p:cNvPr>
              <p:cNvCxnSpPr/>
              <p:nvPr/>
            </p:nvCxnSpPr>
            <p:spPr>
              <a:xfrm>
                <a:off x="2809240" y="4721543"/>
                <a:ext cx="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1636D-A33A-4984-8484-C4B3CA49E7DC}"/>
                </a:ext>
              </a:extLst>
            </p:cNvPr>
            <p:cNvSpPr txBox="1"/>
            <p:nvPr/>
          </p:nvSpPr>
          <p:spPr>
            <a:xfrm>
              <a:off x="3614972" y="4063510"/>
              <a:ext cx="423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i</a:t>
              </a:r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42836D-2336-48EB-8CC5-036833C69FCE}"/>
                </a:ext>
              </a:extLst>
            </p:cNvPr>
            <p:cNvSpPr txBox="1"/>
            <p:nvPr/>
          </p:nvSpPr>
          <p:spPr>
            <a:xfrm>
              <a:off x="8567641" y="4014721"/>
              <a:ext cx="423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o</a:t>
              </a:r>
              <a:endParaRPr lang="en-IN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AD8728-0828-45FD-95F1-84CBD008FF47}"/>
                </a:ext>
              </a:extLst>
            </p:cNvPr>
            <p:cNvSpPr txBox="1"/>
            <p:nvPr/>
          </p:nvSpPr>
          <p:spPr>
            <a:xfrm>
              <a:off x="6107583" y="4352176"/>
              <a:ext cx="309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endParaRPr lang="en-IN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DE8D41D-7175-42B9-AE5F-5F15A6500468}"/>
                </a:ext>
              </a:extLst>
            </p:cNvPr>
            <p:cNvGrpSpPr/>
            <p:nvPr/>
          </p:nvGrpSpPr>
          <p:grpSpPr>
            <a:xfrm>
              <a:off x="4373938" y="3795970"/>
              <a:ext cx="1072920" cy="834307"/>
              <a:chOff x="5821760" y="1227639"/>
              <a:chExt cx="2160640" cy="151556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58425F0-DB42-4E42-8CD8-FBE0BB860687}"/>
                  </a:ext>
                </a:extLst>
              </p:cNvPr>
              <p:cNvGrpSpPr/>
              <p:nvPr/>
            </p:nvGrpSpPr>
            <p:grpSpPr>
              <a:xfrm>
                <a:off x="6142506" y="1676400"/>
                <a:ext cx="867894" cy="1066800"/>
                <a:chOff x="3579164" y="2716894"/>
                <a:chExt cx="867894" cy="1066800"/>
              </a:xfrm>
            </p:grpSpPr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0337D3EE-90DF-4D3E-AD7C-0A84C4914152}"/>
                    </a:ext>
                  </a:extLst>
                </p:cNvPr>
                <p:cNvSpPr/>
                <p:nvPr/>
              </p:nvSpPr>
              <p:spPr>
                <a:xfrm rot="5400000">
                  <a:off x="3499658" y="2836294"/>
                  <a:ext cx="1066800" cy="82800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800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A7F634A-6656-4D9D-ADA7-474B965305D5}"/>
                    </a:ext>
                  </a:extLst>
                </p:cNvPr>
                <p:cNvSpPr txBox="1"/>
                <p:nvPr/>
              </p:nvSpPr>
              <p:spPr>
                <a:xfrm>
                  <a:off x="3579164" y="2759650"/>
                  <a:ext cx="459435" cy="409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900" dirty="0"/>
                    <a:t>_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0801F62-4837-41C6-A72F-5F31192A0485}"/>
                    </a:ext>
                  </a:extLst>
                </p:cNvPr>
                <p:cNvSpPr txBox="1"/>
                <p:nvPr/>
              </p:nvSpPr>
              <p:spPr>
                <a:xfrm>
                  <a:off x="3579164" y="3267650"/>
                  <a:ext cx="459435" cy="409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900" dirty="0"/>
                    <a:t>+</a:t>
                  </a:r>
                </a:p>
              </p:txBody>
            </p: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E2AAADB-BD96-4D2B-BB52-7126E6C3E0D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7010400" y="2199640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CC7E87E-96C7-4855-A677-E17E57420A8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821760" y="1227640"/>
                <a:ext cx="1656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190F339-6C24-47B9-AD6F-56F2143DA9DB}"/>
                  </a:ext>
                </a:extLst>
              </p:cNvPr>
              <p:cNvCxnSpPr/>
              <p:nvPr/>
            </p:nvCxnSpPr>
            <p:spPr>
              <a:xfrm rot="5400000" flipH="1">
                <a:off x="5440386" y="1623639"/>
                <a:ext cx="79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ECDE534-58E2-472A-B012-66C22BEBD6E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827200" y="2017198"/>
                <a:ext cx="36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64FA1C6-7E91-4A76-9E10-B7DED80AA9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985493" y="171363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F2B4C4-842D-4572-A70D-773078DDDA99}"/>
                </a:ext>
              </a:extLst>
            </p:cNvPr>
            <p:cNvCxnSpPr/>
            <p:nvPr/>
          </p:nvCxnSpPr>
          <p:spPr>
            <a:xfrm>
              <a:off x="3801655" y="4462629"/>
              <a:ext cx="762000" cy="0"/>
            </a:xfrm>
            <a:prstGeom prst="line">
              <a:avLst/>
            </a:prstGeom>
            <a:ln w="28575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660B8A4-C6F7-4067-BAA9-03392BD32E34}"/>
                </a:ext>
              </a:extLst>
            </p:cNvPr>
            <p:cNvGrpSpPr/>
            <p:nvPr/>
          </p:nvGrpSpPr>
          <p:grpSpPr>
            <a:xfrm>
              <a:off x="7188417" y="3661409"/>
              <a:ext cx="1237355" cy="834307"/>
              <a:chOff x="5821760" y="1227639"/>
              <a:chExt cx="2491777" cy="1515561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58816EA-103E-47BF-9360-F5CA1CB91A14}"/>
                  </a:ext>
                </a:extLst>
              </p:cNvPr>
              <p:cNvGrpSpPr/>
              <p:nvPr/>
            </p:nvGrpSpPr>
            <p:grpSpPr>
              <a:xfrm>
                <a:off x="6142506" y="1676400"/>
                <a:ext cx="867894" cy="1066800"/>
                <a:chOff x="3579164" y="2716894"/>
                <a:chExt cx="867894" cy="1066800"/>
              </a:xfrm>
            </p:grpSpPr>
            <p:sp>
              <p:nvSpPr>
                <p:cNvPr id="57" name="Isosceles Triangle 56">
                  <a:extLst>
                    <a:ext uri="{FF2B5EF4-FFF2-40B4-BE49-F238E27FC236}">
                      <a16:creationId xmlns:a16="http://schemas.microsoft.com/office/drawing/2014/main" id="{B4BEE7B6-ED8B-4C67-B7EA-710D625DF47F}"/>
                    </a:ext>
                  </a:extLst>
                </p:cNvPr>
                <p:cNvSpPr/>
                <p:nvPr/>
              </p:nvSpPr>
              <p:spPr>
                <a:xfrm rot="5400000">
                  <a:off x="3499658" y="2836294"/>
                  <a:ext cx="1066800" cy="82800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80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27E28CD-4466-42CE-9DDA-AF49BDCBAD8B}"/>
                    </a:ext>
                  </a:extLst>
                </p:cNvPr>
                <p:cNvSpPr txBox="1"/>
                <p:nvPr/>
              </p:nvSpPr>
              <p:spPr>
                <a:xfrm>
                  <a:off x="3579164" y="2759650"/>
                  <a:ext cx="459435" cy="409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900" dirty="0"/>
                    <a:t>_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6B3956D-7061-4996-B4B5-A211EA15CEB5}"/>
                    </a:ext>
                  </a:extLst>
                </p:cNvPr>
                <p:cNvSpPr txBox="1"/>
                <p:nvPr/>
              </p:nvSpPr>
              <p:spPr>
                <a:xfrm>
                  <a:off x="3579164" y="3267650"/>
                  <a:ext cx="459435" cy="4092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900" dirty="0"/>
                    <a:t>+</a:t>
                  </a:r>
                </a:p>
              </p:txBody>
            </p: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A2BA297-C985-42F9-BB87-AD4786BF51B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6972351" y="2199641"/>
                <a:ext cx="134118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23BC894-8BC0-4DE5-B099-E750F56AEB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821760" y="1227640"/>
                <a:ext cx="1656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2669110-1A87-469E-94FF-989873EC2C03}"/>
                  </a:ext>
                </a:extLst>
              </p:cNvPr>
              <p:cNvCxnSpPr/>
              <p:nvPr/>
            </p:nvCxnSpPr>
            <p:spPr>
              <a:xfrm rot="5400000" flipH="1">
                <a:off x="5440386" y="1623639"/>
                <a:ext cx="79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E31BD84-7A82-49F2-BA0E-3E6C3E0E6E9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5827200" y="2017198"/>
                <a:ext cx="36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C4BE850-1BA5-4362-805B-A30691BAAE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985493" y="1713639"/>
                <a:ext cx="972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1F13E98-734E-4180-879C-228E9A000AC9}"/>
                </a:ext>
              </a:extLst>
            </p:cNvPr>
            <p:cNvSpPr txBox="1"/>
            <p:nvPr/>
          </p:nvSpPr>
          <p:spPr>
            <a:xfrm>
              <a:off x="2902115" y="4135675"/>
              <a:ext cx="848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Analog</a:t>
              </a:r>
            </a:p>
            <a:p>
              <a:pPr algn="ctr"/>
              <a:r>
                <a:rPr lang="en-US" dirty="0"/>
                <a:t>input</a:t>
              </a:r>
              <a:endParaRPr lang="en-IN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1C7102-DD82-4B87-9CB4-5374BDE7C0C9}"/>
                </a:ext>
              </a:extLst>
            </p:cNvPr>
            <p:cNvSpPr txBox="1"/>
            <p:nvPr/>
          </p:nvSpPr>
          <p:spPr>
            <a:xfrm>
              <a:off x="8051555" y="4296901"/>
              <a:ext cx="848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DC</a:t>
              </a:r>
            </a:p>
            <a:p>
              <a:pPr algn="ctr"/>
              <a:r>
                <a:rPr lang="en-US" dirty="0"/>
                <a:t>output</a:t>
              </a:r>
              <a:endParaRPr lang="en-IN" dirty="0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6BE0D560-E7ED-4F28-AF5C-95A3523D7342}"/>
                </a:ext>
              </a:extLst>
            </p:cNvPr>
            <p:cNvSpPr/>
            <p:nvPr/>
          </p:nvSpPr>
          <p:spPr>
            <a:xfrm rot="5400000">
              <a:off x="5067493" y="5420394"/>
              <a:ext cx="405261" cy="39658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C1CC3D6-EF02-4E34-B2E9-AD4F0E12FA5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459835" y="5605996"/>
              <a:ext cx="61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A440219-E5C4-4917-85CC-1319A6001DD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461007" y="5605402"/>
              <a:ext cx="61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63D041-C094-4F2B-BD52-E648883649A2}"/>
                </a:ext>
              </a:extLst>
            </p:cNvPr>
            <p:cNvSpPr/>
            <p:nvPr/>
          </p:nvSpPr>
          <p:spPr>
            <a:xfrm flipH="1" flipV="1">
              <a:off x="4370567" y="5562837"/>
              <a:ext cx="108000" cy="108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52EC08F-81E9-4ED8-B9D0-08B85F00BA2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91007" y="4734837"/>
              <a:ext cx="1764000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FCBA8CE-0745-412F-9983-E1324557E08C}"/>
                </a:ext>
              </a:extLst>
            </p:cNvPr>
            <p:cNvSpPr txBox="1"/>
            <p:nvPr/>
          </p:nvSpPr>
          <p:spPr>
            <a:xfrm>
              <a:off x="3686045" y="5416153"/>
              <a:ext cx="700543" cy="369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Clock</a:t>
              </a:r>
              <a:endParaRPr lang="en-IN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690B4A-1768-4171-BD8B-96149011F330}"/>
                </a:ext>
              </a:extLst>
            </p:cNvPr>
            <p:cNvSpPr txBox="1"/>
            <p:nvPr/>
          </p:nvSpPr>
          <p:spPr>
            <a:xfrm>
              <a:off x="5517865" y="2971800"/>
              <a:ext cx="11765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Digitally</a:t>
              </a:r>
            </a:p>
            <a:p>
              <a:pPr algn="ctr"/>
              <a:r>
                <a:rPr lang="en-US" dirty="0"/>
                <a:t>Controlled</a:t>
              </a:r>
            </a:p>
            <a:p>
              <a:pPr algn="ctr"/>
              <a:r>
                <a:rPr lang="en-US" dirty="0"/>
                <a:t>switch</a:t>
              </a:r>
              <a:endParaRPr lang="en-IN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6EF50D5-66AB-4479-8CFB-6D56CD28BD87}"/>
              </a:ext>
            </a:extLst>
          </p:cNvPr>
          <p:cNvSpPr txBox="1"/>
          <p:nvPr/>
        </p:nvSpPr>
        <p:spPr>
          <a:xfrm>
            <a:off x="7675948" y="5112472"/>
            <a:ext cx="339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Practical Sample and hold circuit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70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93D3-F5BB-474B-809C-21274575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Quantization and encoding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7DC7588-E4B5-4F94-8835-664626242A55}"/>
              </a:ext>
            </a:extLst>
          </p:cNvPr>
          <p:cNvSpPr/>
          <p:nvPr/>
        </p:nvSpPr>
        <p:spPr>
          <a:xfrm>
            <a:off x="2581169" y="1490295"/>
            <a:ext cx="5922334" cy="4382941"/>
          </a:xfrm>
          <a:custGeom>
            <a:avLst/>
            <a:gdLst>
              <a:gd name="connsiteX0" fmla="*/ 0 w 5922334"/>
              <a:gd name="connsiteY0" fmla="*/ 4382941 h 4382941"/>
              <a:gd name="connsiteX1" fmla="*/ 1701209 w 5922334"/>
              <a:gd name="connsiteY1" fmla="*/ 55489 h 4382941"/>
              <a:gd name="connsiteX2" fmla="*/ 4178595 w 5922334"/>
              <a:gd name="connsiteY2" fmla="*/ 1852392 h 4382941"/>
              <a:gd name="connsiteX3" fmla="*/ 5922334 w 5922334"/>
              <a:gd name="connsiteY3" fmla="*/ 661545 h 4382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334" h="4382941">
                <a:moveTo>
                  <a:pt x="0" y="4382941"/>
                </a:moveTo>
                <a:cubicBezTo>
                  <a:pt x="502388" y="2430094"/>
                  <a:pt x="1004776" y="477247"/>
                  <a:pt x="1701209" y="55489"/>
                </a:cubicBezTo>
                <a:cubicBezTo>
                  <a:pt x="2397642" y="-366269"/>
                  <a:pt x="3475074" y="1751383"/>
                  <a:pt x="4178595" y="1852392"/>
                </a:cubicBezTo>
                <a:cubicBezTo>
                  <a:pt x="4882116" y="1953401"/>
                  <a:pt x="5402225" y="1307473"/>
                  <a:pt x="5922334" y="661545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14AF6F-9036-4A83-A314-99F25596D3EC}"/>
              </a:ext>
            </a:extLst>
          </p:cNvPr>
          <p:cNvCxnSpPr/>
          <p:nvPr/>
        </p:nvCxnSpPr>
        <p:spPr>
          <a:xfrm>
            <a:off x="1909544" y="5873236"/>
            <a:ext cx="754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415FDA-DBE7-4C13-BBAE-065B6F184D70}"/>
              </a:ext>
            </a:extLst>
          </p:cNvPr>
          <p:cNvCxnSpPr/>
          <p:nvPr/>
        </p:nvCxnSpPr>
        <p:spPr>
          <a:xfrm>
            <a:off x="1903343" y="5272999"/>
            <a:ext cx="754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9A506A-6225-496A-B8C8-D5A99468BFD3}"/>
              </a:ext>
            </a:extLst>
          </p:cNvPr>
          <p:cNvCxnSpPr/>
          <p:nvPr/>
        </p:nvCxnSpPr>
        <p:spPr>
          <a:xfrm>
            <a:off x="1898911" y="4678678"/>
            <a:ext cx="754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4AFF6F-FFC9-4858-9CC8-15B71807FE15}"/>
              </a:ext>
            </a:extLst>
          </p:cNvPr>
          <p:cNvCxnSpPr/>
          <p:nvPr/>
        </p:nvCxnSpPr>
        <p:spPr>
          <a:xfrm>
            <a:off x="1892710" y="4057077"/>
            <a:ext cx="754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A44912-749A-4F3D-B189-B20CAD28A782}"/>
              </a:ext>
            </a:extLst>
          </p:cNvPr>
          <p:cNvCxnSpPr/>
          <p:nvPr/>
        </p:nvCxnSpPr>
        <p:spPr>
          <a:xfrm>
            <a:off x="1888278" y="3442439"/>
            <a:ext cx="754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64F571-3FC6-4626-B8ED-693E8BD7C003}"/>
              </a:ext>
            </a:extLst>
          </p:cNvPr>
          <p:cNvCxnSpPr/>
          <p:nvPr/>
        </p:nvCxnSpPr>
        <p:spPr>
          <a:xfrm>
            <a:off x="1871444" y="2821323"/>
            <a:ext cx="754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3ADA0-4173-4965-B6D6-A821D3748AD9}"/>
              </a:ext>
            </a:extLst>
          </p:cNvPr>
          <p:cNvCxnSpPr/>
          <p:nvPr/>
        </p:nvCxnSpPr>
        <p:spPr>
          <a:xfrm>
            <a:off x="1877645" y="2259203"/>
            <a:ext cx="754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31F9BC-F44B-459B-84F4-D7E900B2DF75}"/>
              </a:ext>
            </a:extLst>
          </p:cNvPr>
          <p:cNvCxnSpPr/>
          <p:nvPr/>
        </p:nvCxnSpPr>
        <p:spPr>
          <a:xfrm>
            <a:off x="1871444" y="1683491"/>
            <a:ext cx="754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0B3214-8197-469E-B50A-D19CB1E4D70E}"/>
              </a:ext>
            </a:extLst>
          </p:cNvPr>
          <p:cNvSpPr txBox="1"/>
          <p:nvPr/>
        </p:nvSpPr>
        <p:spPr>
          <a:xfrm>
            <a:off x="1446143" y="5683622"/>
            <a:ext cx="495300" cy="36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 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0A1C7A-8288-4B23-9922-EB4556CE1143}"/>
              </a:ext>
            </a:extLst>
          </p:cNvPr>
          <p:cNvSpPr txBox="1"/>
          <p:nvPr/>
        </p:nvSpPr>
        <p:spPr>
          <a:xfrm>
            <a:off x="1238809" y="5075057"/>
            <a:ext cx="6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1/8 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684E2-9034-41EE-93B3-43989B8DCE63}"/>
              </a:ext>
            </a:extLst>
          </p:cNvPr>
          <p:cNvSpPr txBox="1"/>
          <p:nvPr/>
        </p:nvSpPr>
        <p:spPr>
          <a:xfrm>
            <a:off x="1242353" y="4499125"/>
            <a:ext cx="6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2/8 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CCD139-E80D-47ED-8CB3-C8BEF45DC436}"/>
              </a:ext>
            </a:extLst>
          </p:cNvPr>
          <p:cNvSpPr txBox="1"/>
          <p:nvPr/>
        </p:nvSpPr>
        <p:spPr>
          <a:xfrm>
            <a:off x="1238809" y="3855857"/>
            <a:ext cx="6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3/8 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522B8-3EBF-4BCA-A833-53B87DD61780}"/>
              </a:ext>
            </a:extLst>
          </p:cNvPr>
          <p:cNvSpPr txBox="1"/>
          <p:nvPr/>
        </p:nvSpPr>
        <p:spPr>
          <a:xfrm>
            <a:off x="1249442" y="3246257"/>
            <a:ext cx="6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4/8 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F50AB-3F70-4915-9029-AEB05616B1A2}"/>
              </a:ext>
            </a:extLst>
          </p:cNvPr>
          <p:cNvSpPr txBox="1"/>
          <p:nvPr/>
        </p:nvSpPr>
        <p:spPr>
          <a:xfrm>
            <a:off x="1232608" y="2636657"/>
            <a:ext cx="6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5/8 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95A42F-30B0-40DC-8E46-B3410044D792}"/>
              </a:ext>
            </a:extLst>
          </p:cNvPr>
          <p:cNvSpPr txBox="1"/>
          <p:nvPr/>
        </p:nvSpPr>
        <p:spPr>
          <a:xfrm>
            <a:off x="1242353" y="2069589"/>
            <a:ext cx="6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6/8 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BBBA5C-95A6-46F1-95F6-DAB6B01AF3D5}"/>
              </a:ext>
            </a:extLst>
          </p:cNvPr>
          <p:cNvSpPr txBox="1"/>
          <p:nvPr/>
        </p:nvSpPr>
        <p:spPr>
          <a:xfrm>
            <a:off x="1242353" y="1481989"/>
            <a:ext cx="6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7/8 V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093919-2C98-4BCF-B1A9-01BCA5A587F5}"/>
              </a:ext>
            </a:extLst>
          </p:cNvPr>
          <p:cNvCxnSpPr/>
          <p:nvPr/>
        </p:nvCxnSpPr>
        <p:spPr>
          <a:xfrm>
            <a:off x="1882077" y="1133668"/>
            <a:ext cx="7543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2578A0-33D5-47CC-955B-0CB4367791B0}"/>
              </a:ext>
            </a:extLst>
          </p:cNvPr>
          <p:cNvSpPr txBox="1"/>
          <p:nvPr/>
        </p:nvSpPr>
        <p:spPr>
          <a:xfrm>
            <a:off x="1439942" y="932166"/>
            <a:ext cx="54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V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9021D5-E0E8-4B6F-B7EA-E6EF7DF05005}"/>
              </a:ext>
            </a:extLst>
          </p:cNvPr>
          <p:cNvCxnSpPr/>
          <p:nvPr/>
        </p:nvCxnSpPr>
        <p:spPr>
          <a:xfrm>
            <a:off x="1903343" y="5585097"/>
            <a:ext cx="75438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89745F-D759-4AE9-96EE-0DBFAEE8CA7B}"/>
              </a:ext>
            </a:extLst>
          </p:cNvPr>
          <p:cNvCxnSpPr/>
          <p:nvPr/>
        </p:nvCxnSpPr>
        <p:spPr>
          <a:xfrm>
            <a:off x="1892710" y="4986130"/>
            <a:ext cx="75438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59701-AA62-463B-90BF-793019FCDAB8}"/>
              </a:ext>
            </a:extLst>
          </p:cNvPr>
          <p:cNvCxnSpPr/>
          <p:nvPr/>
        </p:nvCxnSpPr>
        <p:spPr>
          <a:xfrm>
            <a:off x="1871444" y="4365897"/>
            <a:ext cx="75438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EC3560-206A-4D8F-B2F0-EA66732CFCDB}"/>
              </a:ext>
            </a:extLst>
          </p:cNvPr>
          <p:cNvCxnSpPr/>
          <p:nvPr/>
        </p:nvCxnSpPr>
        <p:spPr>
          <a:xfrm>
            <a:off x="1860811" y="3766930"/>
            <a:ext cx="75438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56D7DA-0C5D-4DEE-8699-69449A80BF5C}"/>
              </a:ext>
            </a:extLst>
          </p:cNvPr>
          <p:cNvCxnSpPr/>
          <p:nvPr/>
        </p:nvCxnSpPr>
        <p:spPr>
          <a:xfrm>
            <a:off x="1882077" y="3150560"/>
            <a:ext cx="75438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EC3D69-C5B8-4BA7-BCD0-6AEDC0C1BDE4}"/>
              </a:ext>
            </a:extLst>
          </p:cNvPr>
          <p:cNvCxnSpPr/>
          <p:nvPr/>
        </p:nvCxnSpPr>
        <p:spPr>
          <a:xfrm>
            <a:off x="1871444" y="2562226"/>
            <a:ext cx="75438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79791D-EA0F-46B7-BFD8-7A2EF474D384}"/>
              </a:ext>
            </a:extLst>
          </p:cNvPr>
          <p:cNvCxnSpPr/>
          <p:nvPr/>
        </p:nvCxnSpPr>
        <p:spPr>
          <a:xfrm>
            <a:off x="1860811" y="1995158"/>
            <a:ext cx="75438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6788BB-8145-4097-94A3-596BA39A96E1}"/>
              </a:ext>
            </a:extLst>
          </p:cNvPr>
          <p:cNvCxnSpPr/>
          <p:nvPr/>
        </p:nvCxnSpPr>
        <p:spPr>
          <a:xfrm>
            <a:off x="1850178" y="1428090"/>
            <a:ext cx="75438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96A7BD6-477D-42A5-B23C-38FB335728AE}"/>
              </a:ext>
            </a:extLst>
          </p:cNvPr>
          <p:cNvSpPr txBox="1"/>
          <p:nvPr/>
        </p:nvSpPr>
        <p:spPr>
          <a:xfrm>
            <a:off x="9404612" y="5381722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5A7D76-9038-4610-80CF-CDBA0ECCF8AB}"/>
              </a:ext>
            </a:extLst>
          </p:cNvPr>
          <p:cNvSpPr txBox="1"/>
          <p:nvPr/>
        </p:nvSpPr>
        <p:spPr>
          <a:xfrm>
            <a:off x="9389549" y="4788863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001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97D48C-5448-47D8-AC54-829C27A38DF0}"/>
              </a:ext>
            </a:extLst>
          </p:cNvPr>
          <p:cNvSpPr txBox="1"/>
          <p:nvPr/>
        </p:nvSpPr>
        <p:spPr>
          <a:xfrm>
            <a:off x="9389549" y="417422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010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134FAD-8912-4199-A01A-CE2A15EF83C9}"/>
              </a:ext>
            </a:extLst>
          </p:cNvPr>
          <p:cNvSpPr txBox="1"/>
          <p:nvPr/>
        </p:nvSpPr>
        <p:spPr>
          <a:xfrm>
            <a:off x="9374486" y="358136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011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0B16BD-1C1E-4FD5-8D5D-0FD0DD7911FD}"/>
              </a:ext>
            </a:extLst>
          </p:cNvPr>
          <p:cNvSpPr txBox="1"/>
          <p:nvPr/>
        </p:nvSpPr>
        <p:spPr>
          <a:xfrm>
            <a:off x="9374486" y="297161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100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C8E6DE-1E6B-4CE1-A51B-1C3B95D824E4}"/>
              </a:ext>
            </a:extLst>
          </p:cNvPr>
          <p:cNvSpPr txBox="1"/>
          <p:nvPr/>
        </p:nvSpPr>
        <p:spPr>
          <a:xfrm>
            <a:off x="9359423" y="236812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101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491DB5-F796-4AAE-8A97-1CF78BC75C65}"/>
              </a:ext>
            </a:extLst>
          </p:cNvPr>
          <p:cNvSpPr txBox="1"/>
          <p:nvPr/>
        </p:nvSpPr>
        <p:spPr>
          <a:xfrm>
            <a:off x="9348790" y="180665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110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16AB9E-4C14-402A-B446-BFB751C22E37}"/>
              </a:ext>
            </a:extLst>
          </p:cNvPr>
          <p:cNvSpPr txBox="1"/>
          <p:nvPr/>
        </p:nvSpPr>
        <p:spPr>
          <a:xfrm>
            <a:off x="9344360" y="1256327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111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471D68-D70A-4F56-8156-4A28EC143FE8}"/>
              </a:ext>
            </a:extLst>
          </p:cNvPr>
          <p:cNvCxnSpPr/>
          <p:nvPr/>
        </p:nvCxnSpPr>
        <p:spPr>
          <a:xfrm flipH="1">
            <a:off x="2726478" y="4980708"/>
            <a:ext cx="10633" cy="612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F498E6-7DA7-44C7-98DB-EB111CCC6E84}"/>
              </a:ext>
            </a:extLst>
          </p:cNvPr>
          <p:cNvCxnSpPr/>
          <p:nvPr/>
        </p:nvCxnSpPr>
        <p:spPr>
          <a:xfrm flipH="1">
            <a:off x="2889515" y="4368482"/>
            <a:ext cx="10633" cy="612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468EE1C-A520-4BF2-AE37-A24E53E5ABD8}"/>
              </a:ext>
            </a:extLst>
          </p:cNvPr>
          <p:cNvCxnSpPr/>
          <p:nvPr/>
        </p:nvCxnSpPr>
        <p:spPr>
          <a:xfrm flipH="1">
            <a:off x="3063177" y="3750584"/>
            <a:ext cx="10633" cy="612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B37D0BE-3205-4E27-89E7-5D4F90EFEF0F}"/>
              </a:ext>
            </a:extLst>
          </p:cNvPr>
          <p:cNvCxnSpPr/>
          <p:nvPr/>
        </p:nvCxnSpPr>
        <p:spPr>
          <a:xfrm flipH="1">
            <a:off x="3236839" y="3129519"/>
            <a:ext cx="10633" cy="648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45EBB4-079D-48DB-BECE-A02A48AF069E}"/>
              </a:ext>
            </a:extLst>
          </p:cNvPr>
          <p:cNvCxnSpPr/>
          <p:nvPr/>
        </p:nvCxnSpPr>
        <p:spPr>
          <a:xfrm flipH="1">
            <a:off x="3458812" y="2551195"/>
            <a:ext cx="0" cy="612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A0EC405-F360-4F72-B98F-68F262C0F0B3}"/>
              </a:ext>
            </a:extLst>
          </p:cNvPr>
          <p:cNvCxnSpPr/>
          <p:nvPr/>
        </p:nvCxnSpPr>
        <p:spPr>
          <a:xfrm flipH="1">
            <a:off x="3711327" y="1980209"/>
            <a:ext cx="10633" cy="57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D3DA2E-8602-4CA0-A356-9C55E7A206E4}"/>
              </a:ext>
            </a:extLst>
          </p:cNvPr>
          <p:cNvCxnSpPr/>
          <p:nvPr/>
        </p:nvCxnSpPr>
        <p:spPr>
          <a:xfrm flipH="1">
            <a:off x="4120652" y="1426552"/>
            <a:ext cx="10633" cy="57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25087C-C18E-4B8D-8AAF-C8FF46A995A5}"/>
              </a:ext>
            </a:extLst>
          </p:cNvPr>
          <p:cNvCxnSpPr/>
          <p:nvPr/>
        </p:nvCxnSpPr>
        <p:spPr>
          <a:xfrm flipH="1">
            <a:off x="4945132" y="1415768"/>
            <a:ext cx="10633" cy="57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786CF4-4A89-4775-AE19-A4325BCBB9D2}"/>
              </a:ext>
            </a:extLst>
          </p:cNvPr>
          <p:cNvCxnSpPr/>
          <p:nvPr/>
        </p:nvCxnSpPr>
        <p:spPr>
          <a:xfrm flipH="1">
            <a:off x="5522843" y="1982991"/>
            <a:ext cx="10633" cy="57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062C0A-2BE9-49F3-AE16-E392BAAD93F8}"/>
              </a:ext>
            </a:extLst>
          </p:cNvPr>
          <p:cNvCxnSpPr/>
          <p:nvPr/>
        </p:nvCxnSpPr>
        <p:spPr>
          <a:xfrm flipH="1">
            <a:off x="6045610" y="2565105"/>
            <a:ext cx="10633" cy="57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B2C819-FAEC-47AB-B796-FACA57E5B1B6}"/>
              </a:ext>
            </a:extLst>
          </p:cNvPr>
          <p:cNvCxnSpPr/>
          <p:nvPr/>
        </p:nvCxnSpPr>
        <p:spPr>
          <a:xfrm flipH="1">
            <a:off x="7951546" y="2552287"/>
            <a:ext cx="10633" cy="612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51DB58F-D0C1-4520-A1F7-F833411DC0B3}"/>
              </a:ext>
            </a:extLst>
          </p:cNvPr>
          <p:cNvCxnSpPr/>
          <p:nvPr/>
        </p:nvCxnSpPr>
        <p:spPr>
          <a:xfrm flipH="1">
            <a:off x="8409598" y="1999390"/>
            <a:ext cx="10633" cy="57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6A701D-446C-484F-A9CF-38EFFB485403}"/>
              </a:ext>
            </a:extLst>
          </p:cNvPr>
          <p:cNvCxnSpPr/>
          <p:nvPr/>
        </p:nvCxnSpPr>
        <p:spPr>
          <a:xfrm>
            <a:off x="2581169" y="5584443"/>
            <a:ext cx="15594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D4DF10-F648-4E49-9734-EFBD835BC485}"/>
              </a:ext>
            </a:extLst>
          </p:cNvPr>
          <p:cNvCxnSpPr/>
          <p:nvPr/>
        </p:nvCxnSpPr>
        <p:spPr>
          <a:xfrm>
            <a:off x="2726478" y="4987052"/>
            <a:ext cx="15594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2CD178-11AC-4955-B980-98970EDD0199}"/>
              </a:ext>
            </a:extLst>
          </p:cNvPr>
          <p:cNvCxnSpPr/>
          <p:nvPr/>
        </p:nvCxnSpPr>
        <p:spPr>
          <a:xfrm>
            <a:off x="2877109" y="4366155"/>
            <a:ext cx="216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70792B8-0CFD-47E9-B3A7-D0DC2EC68873}"/>
              </a:ext>
            </a:extLst>
          </p:cNvPr>
          <p:cNvCxnSpPr/>
          <p:nvPr/>
        </p:nvCxnSpPr>
        <p:spPr>
          <a:xfrm>
            <a:off x="3063177" y="3768565"/>
            <a:ext cx="216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744CA9-781D-4D61-A4F4-059528BABE0C}"/>
              </a:ext>
            </a:extLst>
          </p:cNvPr>
          <p:cNvCxnSpPr/>
          <p:nvPr/>
        </p:nvCxnSpPr>
        <p:spPr>
          <a:xfrm>
            <a:off x="3226206" y="3147811"/>
            <a:ext cx="252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634E4B9-BD1D-4C0C-9755-1FF94B4D49B1}"/>
              </a:ext>
            </a:extLst>
          </p:cNvPr>
          <p:cNvCxnSpPr/>
          <p:nvPr/>
        </p:nvCxnSpPr>
        <p:spPr>
          <a:xfrm>
            <a:off x="3442392" y="2561004"/>
            <a:ext cx="288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218C199-73CC-4406-B4A6-E04E438B12FE}"/>
              </a:ext>
            </a:extLst>
          </p:cNvPr>
          <p:cNvCxnSpPr/>
          <p:nvPr/>
        </p:nvCxnSpPr>
        <p:spPr>
          <a:xfrm>
            <a:off x="3719759" y="1995688"/>
            <a:ext cx="432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A32EC8-64F2-47F5-8441-02F670C4327E}"/>
              </a:ext>
            </a:extLst>
          </p:cNvPr>
          <p:cNvCxnSpPr/>
          <p:nvPr/>
        </p:nvCxnSpPr>
        <p:spPr>
          <a:xfrm>
            <a:off x="4120652" y="1428181"/>
            <a:ext cx="828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135C650-F71A-4E0B-A1BA-BDBEB9A7D97F}"/>
              </a:ext>
            </a:extLst>
          </p:cNvPr>
          <p:cNvCxnSpPr/>
          <p:nvPr/>
        </p:nvCxnSpPr>
        <p:spPr>
          <a:xfrm>
            <a:off x="4945132" y="1998742"/>
            <a:ext cx="612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2F5E7CF-3573-4E74-896F-6B1E52AE86E3}"/>
              </a:ext>
            </a:extLst>
          </p:cNvPr>
          <p:cNvCxnSpPr/>
          <p:nvPr/>
        </p:nvCxnSpPr>
        <p:spPr>
          <a:xfrm>
            <a:off x="5512210" y="2565097"/>
            <a:ext cx="540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54D0FF-2924-4C7E-8BA6-F9DFD64697A1}"/>
              </a:ext>
            </a:extLst>
          </p:cNvPr>
          <p:cNvCxnSpPr/>
          <p:nvPr/>
        </p:nvCxnSpPr>
        <p:spPr>
          <a:xfrm>
            <a:off x="6034977" y="3146408"/>
            <a:ext cx="1908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B9A45E-B4CE-4061-B975-2D36E77F9808}"/>
              </a:ext>
            </a:extLst>
          </p:cNvPr>
          <p:cNvCxnSpPr/>
          <p:nvPr/>
        </p:nvCxnSpPr>
        <p:spPr>
          <a:xfrm>
            <a:off x="7953610" y="2565097"/>
            <a:ext cx="468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90FF7B-3048-4DB3-AB30-14EB0093205B}"/>
              </a:ext>
            </a:extLst>
          </p:cNvPr>
          <p:cNvCxnSpPr/>
          <p:nvPr/>
        </p:nvCxnSpPr>
        <p:spPr>
          <a:xfrm>
            <a:off x="8414899" y="1994544"/>
            <a:ext cx="15594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00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Analog to Digital Converters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- 4</a:t>
            </a:r>
          </a:p>
        </p:txBody>
      </p:sp>
    </p:spTree>
    <p:extLst>
      <p:ext uri="{BB962C8B-B14F-4D97-AF65-F5344CB8AC3E}">
        <p14:creationId xmlns:p14="http://schemas.microsoft.com/office/powerpoint/2010/main" val="1179262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BFCA-BA0B-46DB-9E7E-4DC1AA24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comparator A/D converter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2048C-0EDA-4FB3-9CC0-9977A5B8F065}"/>
              </a:ext>
            </a:extLst>
          </p:cNvPr>
          <p:cNvSpPr/>
          <p:nvPr/>
        </p:nvSpPr>
        <p:spPr>
          <a:xfrm>
            <a:off x="5483086" y="976831"/>
            <a:ext cx="1980000" cy="5257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3E6C0C-531C-4F72-B9FD-67AF6C5003E2}"/>
              </a:ext>
            </a:extLst>
          </p:cNvPr>
          <p:cNvGrpSpPr/>
          <p:nvPr/>
        </p:nvGrpSpPr>
        <p:grpSpPr>
          <a:xfrm>
            <a:off x="4548876" y="1130910"/>
            <a:ext cx="430975" cy="587267"/>
            <a:chOff x="2799590" y="1295400"/>
            <a:chExt cx="430975" cy="587267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90D1048B-539B-494F-84F7-DD98ECF12A8F}"/>
                </a:ext>
              </a:extLst>
            </p:cNvPr>
            <p:cNvSpPr/>
            <p:nvPr/>
          </p:nvSpPr>
          <p:spPr>
            <a:xfrm rot="5400000">
              <a:off x="2731349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B4B5D4-DA68-4D93-9277-EBB07AE7B59E}"/>
                </a:ext>
              </a:extLst>
            </p:cNvPr>
            <p:cNvSpPr txBox="1"/>
            <p:nvPr/>
          </p:nvSpPr>
          <p:spPr>
            <a:xfrm>
              <a:off x="2799590" y="156972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_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BAE110-32B1-46EB-AB07-549690747D1C}"/>
                </a:ext>
              </a:extLst>
            </p:cNvPr>
            <p:cNvSpPr txBox="1"/>
            <p:nvPr/>
          </p:nvSpPr>
          <p:spPr>
            <a:xfrm>
              <a:off x="2799590" y="137160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+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6D4C75-D773-483D-BD6C-AA8006E9E166}"/>
              </a:ext>
            </a:extLst>
          </p:cNvPr>
          <p:cNvCxnSpPr>
            <a:stCxn id="6" idx="0"/>
          </p:cNvCxnSpPr>
          <p:nvPr/>
        </p:nvCxnSpPr>
        <p:spPr>
          <a:xfrm>
            <a:off x="4979851" y="1424544"/>
            <a:ext cx="503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4A8613-3C00-47D9-9701-4983E5E73EB5}"/>
              </a:ext>
            </a:extLst>
          </p:cNvPr>
          <p:cNvCxnSpPr/>
          <p:nvPr/>
        </p:nvCxnSpPr>
        <p:spPr>
          <a:xfrm>
            <a:off x="3632686" y="1567790"/>
            <a:ext cx="936000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A9CC8-101C-4EE9-B0FC-10B730B95B98}"/>
              </a:ext>
            </a:extLst>
          </p:cNvPr>
          <p:cNvCxnSpPr/>
          <p:nvPr/>
        </p:nvCxnSpPr>
        <p:spPr>
          <a:xfrm>
            <a:off x="4055801" y="1333008"/>
            <a:ext cx="503235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EDC04A-D93E-4DCC-B720-BAFDAC412E0B}"/>
              </a:ext>
            </a:extLst>
          </p:cNvPr>
          <p:cNvGrpSpPr/>
          <p:nvPr/>
        </p:nvGrpSpPr>
        <p:grpSpPr>
          <a:xfrm rot="16200000" flipH="1">
            <a:off x="3236587" y="1188731"/>
            <a:ext cx="684198" cy="108000"/>
            <a:chOff x="1593256" y="2890520"/>
            <a:chExt cx="996957" cy="144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0B7CFE3-9D9B-4B36-A22E-BA2B97606A25}"/>
                </a:ext>
              </a:extLst>
            </p:cNvPr>
            <p:cNvGrpSpPr/>
            <p:nvPr/>
          </p:nvGrpSpPr>
          <p:grpSpPr>
            <a:xfrm>
              <a:off x="1820663" y="2890520"/>
              <a:ext cx="571534" cy="144000"/>
              <a:chOff x="1940997" y="2890520"/>
              <a:chExt cx="883483" cy="16256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25889E6-0615-4696-BDCB-DFEE27B8959B}"/>
                  </a:ext>
                </a:extLst>
              </p:cNvPr>
              <p:cNvCxnSpPr/>
              <p:nvPr/>
            </p:nvCxnSpPr>
            <p:spPr>
              <a:xfrm flipV="1">
                <a:off x="1940997" y="2895601"/>
                <a:ext cx="152401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5A379A-4E7B-4DFE-820C-3B824C0E27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097211" y="2900679"/>
                <a:ext cx="152400" cy="1524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8F05191-A0B7-4176-A297-E208124D03CF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BAE977A-4699-4DBB-A454-3D4FA6077856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50DC566-7FF1-4DA4-A3E8-2212CD6689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4656922-F255-455B-B58F-8AB97A86A566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513620F6-2971-4083-BDFC-9462B383BE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0DCBFD8-04AB-42D0-B606-6C4B997ED9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17481A-12D7-4643-8811-18ABE46B750F}"/>
                </a:ext>
              </a:extLst>
            </p:cNvPr>
            <p:cNvCxnSpPr/>
            <p:nvPr/>
          </p:nvCxnSpPr>
          <p:spPr>
            <a:xfrm>
              <a:off x="1593256" y="3011973"/>
              <a:ext cx="2622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3245D9-2A91-4C55-AE70-54B9CA75D054}"/>
                </a:ext>
              </a:extLst>
            </p:cNvPr>
            <p:cNvCxnSpPr/>
            <p:nvPr/>
          </p:nvCxnSpPr>
          <p:spPr>
            <a:xfrm>
              <a:off x="2380388" y="3024363"/>
              <a:ext cx="2098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2A7CA2-4C1B-458B-A761-5C0D8D67212A}"/>
              </a:ext>
            </a:extLst>
          </p:cNvPr>
          <p:cNvGrpSpPr/>
          <p:nvPr/>
        </p:nvGrpSpPr>
        <p:grpSpPr>
          <a:xfrm>
            <a:off x="4548876" y="1829936"/>
            <a:ext cx="430975" cy="587267"/>
            <a:chOff x="2799590" y="1295400"/>
            <a:chExt cx="430975" cy="587267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F60AEDC-8BFC-4B97-8D79-14A8BE1B5F2C}"/>
                </a:ext>
              </a:extLst>
            </p:cNvPr>
            <p:cNvSpPr/>
            <p:nvPr/>
          </p:nvSpPr>
          <p:spPr>
            <a:xfrm rot="5400000">
              <a:off x="2731349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A12013-E771-4A86-A939-E9346BC2A46C}"/>
                </a:ext>
              </a:extLst>
            </p:cNvPr>
            <p:cNvSpPr txBox="1"/>
            <p:nvPr/>
          </p:nvSpPr>
          <p:spPr>
            <a:xfrm>
              <a:off x="2799590" y="156972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_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8718BE-CF93-4501-A7BD-C5DFA224E54E}"/>
                </a:ext>
              </a:extLst>
            </p:cNvPr>
            <p:cNvSpPr txBox="1"/>
            <p:nvPr/>
          </p:nvSpPr>
          <p:spPr>
            <a:xfrm>
              <a:off x="2799590" y="137160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+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3F3979-C8EA-4852-8ACE-74351004DCBB}"/>
              </a:ext>
            </a:extLst>
          </p:cNvPr>
          <p:cNvCxnSpPr>
            <a:stCxn id="25" idx="0"/>
          </p:cNvCxnSpPr>
          <p:nvPr/>
        </p:nvCxnSpPr>
        <p:spPr>
          <a:xfrm>
            <a:off x="4979851" y="2123570"/>
            <a:ext cx="503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2FB367-8EAF-4B2F-8111-D7EEB63C743E}"/>
              </a:ext>
            </a:extLst>
          </p:cNvPr>
          <p:cNvCxnSpPr/>
          <p:nvPr/>
        </p:nvCxnSpPr>
        <p:spPr>
          <a:xfrm>
            <a:off x="3632686" y="2266816"/>
            <a:ext cx="936000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EE3D9E-D6B1-4B62-9DB1-9B00FED41A2A}"/>
              </a:ext>
            </a:extLst>
          </p:cNvPr>
          <p:cNvCxnSpPr/>
          <p:nvPr/>
        </p:nvCxnSpPr>
        <p:spPr>
          <a:xfrm>
            <a:off x="4055801" y="2032034"/>
            <a:ext cx="503235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4D0383B-A7CC-4A32-929B-678023511508}"/>
              </a:ext>
            </a:extLst>
          </p:cNvPr>
          <p:cNvGrpSpPr/>
          <p:nvPr/>
        </p:nvGrpSpPr>
        <p:grpSpPr>
          <a:xfrm rot="16200000" flipH="1">
            <a:off x="3236587" y="1887757"/>
            <a:ext cx="684198" cy="108000"/>
            <a:chOff x="1593256" y="2890520"/>
            <a:chExt cx="996957" cy="144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07C3712-35DB-449A-A558-9D0B8CEF3298}"/>
                </a:ext>
              </a:extLst>
            </p:cNvPr>
            <p:cNvGrpSpPr/>
            <p:nvPr/>
          </p:nvGrpSpPr>
          <p:grpSpPr>
            <a:xfrm>
              <a:off x="1820663" y="2890520"/>
              <a:ext cx="571534" cy="144000"/>
              <a:chOff x="1940997" y="2890520"/>
              <a:chExt cx="883483" cy="16256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FECB92F-2DB9-41BC-8E10-667CB7B4501B}"/>
                  </a:ext>
                </a:extLst>
              </p:cNvPr>
              <p:cNvCxnSpPr/>
              <p:nvPr/>
            </p:nvCxnSpPr>
            <p:spPr>
              <a:xfrm flipV="1">
                <a:off x="1940997" y="2895601"/>
                <a:ext cx="152401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C013B4E-AEFE-45F9-9D86-CCCA159524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097211" y="2900679"/>
                <a:ext cx="152400" cy="1524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C3FB04F-BBA6-4DF6-BD9A-C92AC972D848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0D95A48-3FDC-4010-A5EB-AB4E806E698B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3AC0A2B-E58D-4E48-A220-F78BAFB60B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AFDB567-02F7-4E5E-907C-E6384318FB53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635A353-32BE-4C00-8851-90C234373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42DAB07-0D87-4413-AD82-77946A050E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023740-36C4-4AB7-A912-218ABED9C700}"/>
                </a:ext>
              </a:extLst>
            </p:cNvPr>
            <p:cNvCxnSpPr/>
            <p:nvPr/>
          </p:nvCxnSpPr>
          <p:spPr>
            <a:xfrm>
              <a:off x="1593256" y="3011973"/>
              <a:ext cx="2622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A87136-D195-4A3E-89CF-E21C8E76111D}"/>
                </a:ext>
              </a:extLst>
            </p:cNvPr>
            <p:cNvCxnSpPr/>
            <p:nvPr/>
          </p:nvCxnSpPr>
          <p:spPr>
            <a:xfrm>
              <a:off x="2380388" y="3024363"/>
              <a:ext cx="2098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CFA4FFA-F9CE-4420-9ED6-7313AEDFB5B8}"/>
              </a:ext>
            </a:extLst>
          </p:cNvPr>
          <p:cNvGrpSpPr/>
          <p:nvPr/>
        </p:nvGrpSpPr>
        <p:grpSpPr>
          <a:xfrm>
            <a:off x="4548876" y="2533192"/>
            <a:ext cx="430975" cy="587267"/>
            <a:chOff x="2799590" y="1295400"/>
            <a:chExt cx="430975" cy="587267"/>
          </a:xfrm>
        </p:grpSpPr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1B72FC09-5E8B-4B3E-855E-F1A2BA89193F}"/>
                </a:ext>
              </a:extLst>
            </p:cNvPr>
            <p:cNvSpPr/>
            <p:nvPr/>
          </p:nvSpPr>
          <p:spPr>
            <a:xfrm rot="5400000">
              <a:off x="2731349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960387-CB67-4E8B-A2BB-F58E067CB015}"/>
                </a:ext>
              </a:extLst>
            </p:cNvPr>
            <p:cNvSpPr txBox="1"/>
            <p:nvPr/>
          </p:nvSpPr>
          <p:spPr>
            <a:xfrm>
              <a:off x="2799590" y="156972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_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42496-81E4-44DF-85AA-D6CE817C6D44}"/>
                </a:ext>
              </a:extLst>
            </p:cNvPr>
            <p:cNvSpPr txBox="1"/>
            <p:nvPr/>
          </p:nvSpPr>
          <p:spPr>
            <a:xfrm>
              <a:off x="2799590" y="137160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+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61962D-7C0B-4D6A-81CC-C5741902501E}"/>
              </a:ext>
            </a:extLst>
          </p:cNvPr>
          <p:cNvCxnSpPr>
            <a:stCxn id="44" idx="0"/>
          </p:cNvCxnSpPr>
          <p:nvPr/>
        </p:nvCxnSpPr>
        <p:spPr>
          <a:xfrm>
            <a:off x="4979851" y="2826826"/>
            <a:ext cx="503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B28766-74A9-45BD-982C-F6E3C7D3DB89}"/>
              </a:ext>
            </a:extLst>
          </p:cNvPr>
          <p:cNvCxnSpPr/>
          <p:nvPr/>
        </p:nvCxnSpPr>
        <p:spPr>
          <a:xfrm>
            <a:off x="3632686" y="2970072"/>
            <a:ext cx="936000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CD53CD-647B-4764-ACC7-A33A91095AF2}"/>
              </a:ext>
            </a:extLst>
          </p:cNvPr>
          <p:cNvCxnSpPr/>
          <p:nvPr/>
        </p:nvCxnSpPr>
        <p:spPr>
          <a:xfrm>
            <a:off x="4055801" y="2735290"/>
            <a:ext cx="503235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94BDB2-A17B-4D58-A4EA-7E21B823A1CB}"/>
              </a:ext>
            </a:extLst>
          </p:cNvPr>
          <p:cNvGrpSpPr/>
          <p:nvPr/>
        </p:nvGrpSpPr>
        <p:grpSpPr>
          <a:xfrm rot="16200000" flipH="1">
            <a:off x="3236587" y="2591013"/>
            <a:ext cx="684198" cy="108000"/>
            <a:chOff x="1593256" y="2890520"/>
            <a:chExt cx="996957" cy="1440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C72243B-5604-4E3C-A530-B54B4C45446B}"/>
                </a:ext>
              </a:extLst>
            </p:cNvPr>
            <p:cNvGrpSpPr/>
            <p:nvPr/>
          </p:nvGrpSpPr>
          <p:grpSpPr>
            <a:xfrm>
              <a:off x="1820663" y="2890520"/>
              <a:ext cx="571534" cy="144000"/>
              <a:chOff x="1940997" y="2890520"/>
              <a:chExt cx="883483" cy="16256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2F9E027-864D-45C8-9D6E-CE719A3F47B5}"/>
                  </a:ext>
                </a:extLst>
              </p:cNvPr>
              <p:cNvCxnSpPr/>
              <p:nvPr/>
            </p:nvCxnSpPr>
            <p:spPr>
              <a:xfrm flipV="1">
                <a:off x="1940997" y="2895601"/>
                <a:ext cx="152401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C256D0A-BFC5-4743-AC9D-98F0E2486E7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097211" y="2900679"/>
                <a:ext cx="152400" cy="1524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3D6E8F7-D75E-49DC-BFEF-681A46C37384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979C5602-3F4B-4BB1-82ED-30A8587AF016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32C21832-1EFA-45E4-8051-63E6F3C07B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59B72B4-8285-44FA-8393-86F061296AB3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3CBF958-59C0-4687-9A5E-925B5ACE8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2F7895B-88D9-4403-AB1E-42A85F8596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E651776-5464-4B28-BC41-25C4AD5B116F}"/>
                </a:ext>
              </a:extLst>
            </p:cNvPr>
            <p:cNvCxnSpPr/>
            <p:nvPr/>
          </p:nvCxnSpPr>
          <p:spPr>
            <a:xfrm>
              <a:off x="1593256" y="3011973"/>
              <a:ext cx="2622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9FA245A-F3C6-4AF7-91B8-66C095741737}"/>
                </a:ext>
              </a:extLst>
            </p:cNvPr>
            <p:cNvCxnSpPr/>
            <p:nvPr/>
          </p:nvCxnSpPr>
          <p:spPr>
            <a:xfrm>
              <a:off x="2380388" y="3024363"/>
              <a:ext cx="2098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26E652F-9643-49F7-AA78-566E21C02AED}"/>
              </a:ext>
            </a:extLst>
          </p:cNvPr>
          <p:cNvGrpSpPr/>
          <p:nvPr/>
        </p:nvGrpSpPr>
        <p:grpSpPr>
          <a:xfrm>
            <a:off x="4548876" y="3234220"/>
            <a:ext cx="430975" cy="587267"/>
            <a:chOff x="2799590" y="1295400"/>
            <a:chExt cx="430975" cy="587267"/>
          </a:xfrm>
        </p:grpSpPr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7F15F479-15D3-4DAB-88B5-05D625D1D386}"/>
                </a:ext>
              </a:extLst>
            </p:cNvPr>
            <p:cNvSpPr/>
            <p:nvPr/>
          </p:nvSpPr>
          <p:spPr>
            <a:xfrm rot="5400000">
              <a:off x="2731349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4D70E2-1C80-4B11-B2AA-82F64E308194}"/>
                </a:ext>
              </a:extLst>
            </p:cNvPr>
            <p:cNvSpPr txBox="1"/>
            <p:nvPr/>
          </p:nvSpPr>
          <p:spPr>
            <a:xfrm>
              <a:off x="2799590" y="156972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_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A4DF8F-3C8F-485B-8F7E-AF09943B64D5}"/>
                </a:ext>
              </a:extLst>
            </p:cNvPr>
            <p:cNvSpPr txBox="1"/>
            <p:nvPr/>
          </p:nvSpPr>
          <p:spPr>
            <a:xfrm>
              <a:off x="2799590" y="137160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+</a:t>
              </a: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FEB2AFB-977E-4A95-9825-C708EE66FA8A}"/>
              </a:ext>
            </a:extLst>
          </p:cNvPr>
          <p:cNvCxnSpPr>
            <a:stCxn id="63" idx="0"/>
          </p:cNvCxnSpPr>
          <p:nvPr/>
        </p:nvCxnSpPr>
        <p:spPr>
          <a:xfrm>
            <a:off x="4979851" y="3527854"/>
            <a:ext cx="503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DBDA418-4F15-4A26-8C52-90530246E170}"/>
              </a:ext>
            </a:extLst>
          </p:cNvPr>
          <p:cNvCxnSpPr/>
          <p:nvPr/>
        </p:nvCxnSpPr>
        <p:spPr>
          <a:xfrm>
            <a:off x="3632686" y="3671100"/>
            <a:ext cx="936000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2E1D4B4-4424-42FD-A2A1-F515FD825240}"/>
              </a:ext>
            </a:extLst>
          </p:cNvPr>
          <p:cNvCxnSpPr/>
          <p:nvPr/>
        </p:nvCxnSpPr>
        <p:spPr>
          <a:xfrm>
            <a:off x="4055801" y="3436318"/>
            <a:ext cx="503235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67BD366-0AAD-4770-A17B-36FEA5497A2E}"/>
              </a:ext>
            </a:extLst>
          </p:cNvPr>
          <p:cNvGrpSpPr/>
          <p:nvPr/>
        </p:nvGrpSpPr>
        <p:grpSpPr>
          <a:xfrm rot="16200000" flipH="1">
            <a:off x="3236587" y="3292041"/>
            <a:ext cx="684198" cy="108000"/>
            <a:chOff x="1593256" y="2890520"/>
            <a:chExt cx="996957" cy="1440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CCA102B-2969-49AC-B72D-6FE8CC760889}"/>
                </a:ext>
              </a:extLst>
            </p:cNvPr>
            <p:cNvGrpSpPr/>
            <p:nvPr/>
          </p:nvGrpSpPr>
          <p:grpSpPr>
            <a:xfrm>
              <a:off x="1820663" y="2890520"/>
              <a:ext cx="571534" cy="144000"/>
              <a:chOff x="1940997" y="2890520"/>
              <a:chExt cx="883483" cy="16256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596FC38-97E6-4585-88CC-C0D5D03E55AD}"/>
                  </a:ext>
                </a:extLst>
              </p:cNvPr>
              <p:cNvCxnSpPr/>
              <p:nvPr/>
            </p:nvCxnSpPr>
            <p:spPr>
              <a:xfrm flipV="1">
                <a:off x="1940997" y="2895601"/>
                <a:ext cx="152401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DE06E32-60AF-442D-A243-9D1C0572BA5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097211" y="2900679"/>
                <a:ext cx="152400" cy="1524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8FA091B-6F02-4A8D-9C81-D229EFFDC9CC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792A101-A395-4711-A161-9F7319C5B814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563B06E-D557-4A4F-B179-46A3D44DB5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5C8EBB24-63CE-49E7-AC9D-FC7C3B32AB15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329B0348-15DD-4E83-9910-45CC41584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A114C721-D245-42BC-B748-B2D64CC2BA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2D83F61-8151-411A-9629-AB8C23EEB719}"/>
                </a:ext>
              </a:extLst>
            </p:cNvPr>
            <p:cNvCxnSpPr/>
            <p:nvPr/>
          </p:nvCxnSpPr>
          <p:spPr>
            <a:xfrm>
              <a:off x="1593256" y="3011973"/>
              <a:ext cx="2622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CA3F61A-476F-4458-BB6B-363C38D7A825}"/>
                </a:ext>
              </a:extLst>
            </p:cNvPr>
            <p:cNvCxnSpPr/>
            <p:nvPr/>
          </p:nvCxnSpPr>
          <p:spPr>
            <a:xfrm>
              <a:off x="2380388" y="3024363"/>
              <a:ext cx="2098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AFF5006-36B6-4888-8463-1D01D1BC5DBE}"/>
              </a:ext>
            </a:extLst>
          </p:cNvPr>
          <p:cNvGrpSpPr/>
          <p:nvPr/>
        </p:nvGrpSpPr>
        <p:grpSpPr>
          <a:xfrm>
            <a:off x="4548876" y="3933246"/>
            <a:ext cx="430975" cy="587267"/>
            <a:chOff x="2799590" y="1295400"/>
            <a:chExt cx="430975" cy="587267"/>
          </a:xfrm>
        </p:grpSpPr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E31EB8A9-31A0-4FE1-B8C5-50464456CF04}"/>
                </a:ext>
              </a:extLst>
            </p:cNvPr>
            <p:cNvSpPr/>
            <p:nvPr/>
          </p:nvSpPr>
          <p:spPr>
            <a:xfrm rot="5400000">
              <a:off x="2731349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30C5A71-CA24-4C36-B8DB-4FD08B3A5832}"/>
                </a:ext>
              </a:extLst>
            </p:cNvPr>
            <p:cNvSpPr txBox="1"/>
            <p:nvPr/>
          </p:nvSpPr>
          <p:spPr>
            <a:xfrm>
              <a:off x="2799590" y="156972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_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8B029A-6A3B-448E-9187-4851AFE9B53F}"/>
                </a:ext>
              </a:extLst>
            </p:cNvPr>
            <p:cNvSpPr txBox="1"/>
            <p:nvPr/>
          </p:nvSpPr>
          <p:spPr>
            <a:xfrm>
              <a:off x="2799590" y="137160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+</a:t>
              </a: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A8A175F-688B-46B2-8D9E-4CC252C48288}"/>
              </a:ext>
            </a:extLst>
          </p:cNvPr>
          <p:cNvCxnSpPr>
            <a:stCxn id="82" idx="0"/>
          </p:cNvCxnSpPr>
          <p:nvPr/>
        </p:nvCxnSpPr>
        <p:spPr>
          <a:xfrm>
            <a:off x="4979851" y="4226880"/>
            <a:ext cx="503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27E0F8E-936B-4B48-AA32-40FED038868F}"/>
              </a:ext>
            </a:extLst>
          </p:cNvPr>
          <p:cNvCxnSpPr/>
          <p:nvPr/>
        </p:nvCxnSpPr>
        <p:spPr>
          <a:xfrm>
            <a:off x="3632686" y="4370126"/>
            <a:ext cx="936000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0BE095C-FFF6-485A-A6A8-3DD8EA70F2A4}"/>
              </a:ext>
            </a:extLst>
          </p:cNvPr>
          <p:cNvCxnSpPr/>
          <p:nvPr/>
        </p:nvCxnSpPr>
        <p:spPr>
          <a:xfrm>
            <a:off x="4055801" y="4135344"/>
            <a:ext cx="503235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67AF28F-E0D1-4D15-846F-76BD65E12C16}"/>
              </a:ext>
            </a:extLst>
          </p:cNvPr>
          <p:cNvGrpSpPr/>
          <p:nvPr/>
        </p:nvGrpSpPr>
        <p:grpSpPr>
          <a:xfrm rot="16200000" flipH="1">
            <a:off x="3236587" y="3991067"/>
            <a:ext cx="684198" cy="108000"/>
            <a:chOff x="1593256" y="2890520"/>
            <a:chExt cx="996957" cy="14400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C413D70-5BE6-4A7F-8802-CF8FDC9960C5}"/>
                </a:ext>
              </a:extLst>
            </p:cNvPr>
            <p:cNvGrpSpPr/>
            <p:nvPr/>
          </p:nvGrpSpPr>
          <p:grpSpPr>
            <a:xfrm>
              <a:off x="1820663" y="2890520"/>
              <a:ext cx="571534" cy="144000"/>
              <a:chOff x="1940997" y="2890520"/>
              <a:chExt cx="883483" cy="162560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1268E00-118A-45F8-B176-A830AEF806D4}"/>
                  </a:ext>
                </a:extLst>
              </p:cNvPr>
              <p:cNvCxnSpPr/>
              <p:nvPr/>
            </p:nvCxnSpPr>
            <p:spPr>
              <a:xfrm flipV="1">
                <a:off x="1940997" y="2895601"/>
                <a:ext cx="152401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429F9A7-F62C-4580-AD23-8F0BA76B3B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097211" y="2900679"/>
                <a:ext cx="152400" cy="1524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EA73C7C-AB0B-4D31-B6CD-B03DF819C47B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CF2BC6F6-E4F1-4AB6-8802-DDFBB96EC7B4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4809E5D3-41C7-4FB1-ABD0-4899BCAEC1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F2954EBE-2E75-4481-8B86-ECC2A94E5E59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99621D4-2461-44E5-9A0E-A10320AB8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8D7E42BF-BADB-45B2-957B-65F8F66D11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CBBCF12-D6A6-47F1-B44E-1ED4DAE38BC0}"/>
                </a:ext>
              </a:extLst>
            </p:cNvPr>
            <p:cNvCxnSpPr/>
            <p:nvPr/>
          </p:nvCxnSpPr>
          <p:spPr>
            <a:xfrm>
              <a:off x="1593256" y="3011973"/>
              <a:ext cx="2622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AB6C25E-58E1-4D72-BE6F-7673CA80BAE4}"/>
                </a:ext>
              </a:extLst>
            </p:cNvPr>
            <p:cNvCxnSpPr/>
            <p:nvPr/>
          </p:nvCxnSpPr>
          <p:spPr>
            <a:xfrm>
              <a:off x="2380388" y="3024363"/>
              <a:ext cx="2098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134F806-15E6-4EC9-B51B-540AA6D4D567}"/>
              </a:ext>
            </a:extLst>
          </p:cNvPr>
          <p:cNvGrpSpPr/>
          <p:nvPr/>
        </p:nvGrpSpPr>
        <p:grpSpPr>
          <a:xfrm>
            <a:off x="4548876" y="4636502"/>
            <a:ext cx="430975" cy="587267"/>
            <a:chOff x="2799590" y="1295400"/>
            <a:chExt cx="430975" cy="587267"/>
          </a:xfrm>
        </p:grpSpPr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B7011BDC-D3CE-4B6D-ADEA-F4A14330510A}"/>
                </a:ext>
              </a:extLst>
            </p:cNvPr>
            <p:cNvSpPr/>
            <p:nvPr/>
          </p:nvSpPr>
          <p:spPr>
            <a:xfrm rot="5400000">
              <a:off x="2731349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9FC626B-9967-4FB9-BF19-80F27A258746}"/>
                </a:ext>
              </a:extLst>
            </p:cNvPr>
            <p:cNvSpPr txBox="1"/>
            <p:nvPr/>
          </p:nvSpPr>
          <p:spPr>
            <a:xfrm>
              <a:off x="2799590" y="156972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_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E56D08F-067B-4911-85BE-621EDF53EB11}"/>
                </a:ext>
              </a:extLst>
            </p:cNvPr>
            <p:cNvSpPr txBox="1"/>
            <p:nvPr/>
          </p:nvSpPr>
          <p:spPr>
            <a:xfrm>
              <a:off x="2799590" y="137160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+</a:t>
              </a:r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C18FD21-EA1F-4087-9827-94827CA8B6CA}"/>
              </a:ext>
            </a:extLst>
          </p:cNvPr>
          <p:cNvCxnSpPr>
            <a:stCxn id="101" idx="0"/>
          </p:cNvCxnSpPr>
          <p:nvPr/>
        </p:nvCxnSpPr>
        <p:spPr>
          <a:xfrm>
            <a:off x="4979851" y="4930136"/>
            <a:ext cx="503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E08177C-6EAB-47BF-AB5D-2E7F09B1381D}"/>
              </a:ext>
            </a:extLst>
          </p:cNvPr>
          <p:cNvCxnSpPr/>
          <p:nvPr/>
        </p:nvCxnSpPr>
        <p:spPr>
          <a:xfrm>
            <a:off x="3632686" y="5073382"/>
            <a:ext cx="936000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752ED99-686F-4023-A6EC-1A49FA978D7C}"/>
              </a:ext>
            </a:extLst>
          </p:cNvPr>
          <p:cNvCxnSpPr/>
          <p:nvPr/>
        </p:nvCxnSpPr>
        <p:spPr>
          <a:xfrm>
            <a:off x="4055801" y="4838600"/>
            <a:ext cx="503235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165656F-DF16-4378-A3FA-9B462763DDF0}"/>
              </a:ext>
            </a:extLst>
          </p:cNvPr>
          <p:cNvGrpSpPr/>
          <p:nvPr/>
        </p:nvGrpSpPr>
        <p:grpSpPr>
          <a:xfrm rot="16200000" flipH="1">
            <a:off x="3236587" y="4694323"/>
            <a:ext cx="684198" cy="108000"/>
            <a:chOff x="1593256" y="2890520"/>
            <a:chExt cx="996957" cy="144000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3AD9EAB-9824-492F-8177-F15F76B0588B}"/>
                </a:ext>
              </a:extLst>
            </p:cNvPr>
            <p:cNvGrpSpPr/>
            <p:nvPr/>
          </p:nvGrpSpPr>
          <p:grpSpPr>
            <a:xfrm>
              <a:off x="1820663" y="2890520"/>
              <a:ext cx="571534" cy="144000"/>
              <a:chOff x="1940997" y="2890520"/>
              <a:chExt cx="883483" cy="162560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2AAC7EB-4119-48EA-BC3E-D5D33C5DEAE8}"/>
                  </a:ext>
                </a:extLst>
              </p:cNvPr>
              <p:cNvCxnSpPr/>
              <p:nvPr/>
            </p:nvCxnSpPr>
            <p:spPr>
              <a:xfrm flipV="1">
                <a:off x="1940997" y="2895601"/>
                <a:ext cx="152401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3A374E3-F7C1-4B2B-8BD5-464E14EC79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097211" y="2900679"/>
                <a:ext cx="152400" cy="1524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EB2228EC-692B-46DF-BA78-331977770311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FCE41BC6-21B4-434D-B886-D3C541B636E8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CE546E60-AA22-4EFC-8D10-1B7935811B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FA80852A-8D0C-4BC9-8C52-15C040F50016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84D8296-C699-431E-96D1-34A506DFA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BE6F1FEF-32D9-4C56-AAEC-BCD216A0B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F475C9A-03AC-447E-9C74-171379BBCA27}"/>
                </a:ext>
              </a:extLst>
            </p:cNvPr>
            <p:cNvCxnSpPr/>
            <p:nvPr/>
          </p:nvCxnSpPr>
          <p:spPr>
            <a:xfrm>
              <a:off x="1593256" y="3011973"/>
              <a:ext cx="2622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2A9601C-2DB9-4A4F-8AC5-7D20766C2CA5}"/>
                </a:ext>
              </a:extLst>
            </p:cNvPr>
            <p:cNvCxnSpPr/>
            <p:nvPr/>
          </p:nvCxnSpPr>
          <p:spPr>
            <a:xfrm>
              <a:off x="2380388" y="3024363"/>
              <a:ext cx="2098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B4AEBD6-6BA4-4111-A0CC-D3549F1D5F89}"/>
              </a:ext>
            </a:extLst>
          </p:cNvPr>
          <p:cNvGrpSpPr/>
          <p:nvPr/>
        </p:nvGrpSpPr>
        <p:grpSpPr>
          <a:xfrm>
            <a:off x="4548876" y="5347612"/>
            <a:ext cx="430975" cy="587267"/>
            <a:chOff x="2799590" y="1295400"/>
            <a:chExt cx="430975" cy="587267"/>
          </a:xfrm>
        </p:grpSpPr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FE082D83-C25F-4451-BE24-B43E6C09D452}"/>
                </a:ext>
              </a:extLst>
            </p:cNvPr>
            <p:cNvSpPr/>
            <p:nvPr/>
          </p:nvSpPr>
          <p:spPr>
            <a:xfrm rot="5400000">
              <a:off x="2731349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DC252B3-C2BB-41A4-AE05-D0B84C552D79}"/>
                </a:ext>
              </a:extLst>
            </p:cNvPr>
            <p:cNvSpPr txBox="1"/>
            <p:nvPr/>
          </p:nvSpPr>
          <p:spPr>
            <a:xfrm>
              <a:off x="2799590" y="156972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_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42E24F2-9901-4B63-A2EC-7F3E0679ACF0}"/>
                </a:ext>
              </a:extLst>
            </p:cNvPr>
            <p:cNvSpPr txBox="1"/>
            <p:nvPr/>
          </p:nvSpPr>
          <p:spPr>
            <a:xfrm>
              <a:off x="2799590" y="1371600"/>
              <a:ext cx="228144" cy="22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+</a:t>
              </a:r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53E685F-B329-456D-BC52-200A00F00201}"/>
              </a:ext>
            </a:extLst>
          </p:cNvPr>
          <p:cNvCxnSpPr>
            <a:stCxn id="120" idx="0"/>
          </p:cNvCxnSpPr>
          <p:nvPr/>
        </p:nvCxnSpPr>
        <p:spPr>
          <a:xfrm>
            <a:off x="4979851" y="5641246"/>
            <a:ext cx="503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7C0372E-C52F-4A50-9A5F-F86C53A569F9}"/>
              </a:ext>
            </a:extLst>
          </p:cNvPr>
          <p:cNvCxnSpPr/>
          <p:nvPr/>
        </p:nvCxnSpPr>
        <p:spPr>
          <a:xfrm>
            <a:off x="3632686" y="5784492"/>
            <a:ext cx="936000" cy="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9C032E4-9A15-4F22-9EB4-37B644E7E9E6}"/>
              </a:ext>
            </a:extLst>
          </p:cNvPr>
          <p:cNvCxnSpPr/>
          <p:nvPr/>
        </p:nvCxnSpPr>
        <p:spPr>
          <a:xfrm>
            <a:off x="4055801" y="5549710"/>
            <a:ext cx="503235" cy="0"/>
          </a:xfrm>
          <a:prstGeom prst="line">
            <a:avLst/>
          </a:prstGeom>
          <a:ln w="28575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EC7D7D5-EE86-4ADA-9636-8B78F7989609}"/>
              </a:ext>
            </a:extLst>
          </p:cNvPr>
          <p:cNvGrpSpPr/>
          <p:nvPr/>
        </p:nvGrpSpPr>
        <p:grpSpPr>
          <a:xfrm rot="16200000" flipH="1">
            <a:off x="3236587" y="5395273"/>
            <a:ext cx="684198" cy="108000"/>
            <a:chOff x="1593256" y="2890520"/>
            <a:chExt cx="996957" cy="144000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CB13028-7D13-4E30-8FDA-444A67E5F8BA}"/>
                </a:ext>
              </a:extLst>
            </p:cNvPr>
            <p:cNvGrpSpPr/>
            <p:nvPr/>
          </p:nvGrpSpPr>
          <p:grpSpPr>
            <a:xfrm>
              <a:off x="1820663" y="2890520"/>
              <a:ext cx="571534" cy="144000"/>
              <a:chOff x="1940997" y="2890520"/>
              <a:chExt cx="883483" cy="162560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80DFC60-EE23-43DB-B38C-DB424164C0A1}"/>
                  </a:ext>
                </a:extLst>
              </p:cNvPr>
              <p:cNvCxnSpPr/>
              <p:nvPr/>
            </p:nvCxnSpPr>
            <p:spPr>
              <a:xfrm flipV="1">
                <a:off x="1940997" y="2895601"/>
                <a:ext cx="152401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8B46D6D-1FE6-49EC-886F-EA2625AAB3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097211" y="2900679"/>
                <a:ext cx="152400" cy="1524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58ED3F9A-38E5-44DC-9AFF-BE9BAC5BE546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8BE52569-C186-4F53-90F2-BEC713AF4CA3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87EFC850-F812-4DAF-AC30-410FB38FB6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61B95320-E325-45E0-8AA5-2C29244B2DA9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E825FA19-7DBA-4F75-9D74-45ABFBC58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A24EC08E-EE1C-4C91-9B56-126C77A53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7085F1B-4099-4C52-83A3-7B60D800DF92}"/>
                </a:ext>
              </a:extLst>
            </p:cNvPr>
            <p:cNvCxnSpPr/>
            <p:nvPr/>
          </p:nvCxnSpPr>
          <p:spPr>
            <a:xfrm>
              <a:off x="1593256" y="3011973"/>
              <a:ext cx="2622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36E8E0B-664D-442B-94E6-94BBB489754D}"/>
                </a:ext>
              </a:extLst>
            </p:cNvPr>
            <p:cNvCxnSpPr/>
            <p:nvPr/>
          </p:nvCxnSpPr>
          <p:spPr>
            <a:xfrm>
              <a:off x="2380388" y="3024363"/>
              <a:ext cx="2098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82A93CA-006D-41E6-BA80-FFDF50D0A4FE}"/>
              </a:ext>
            </a:extLst>
          </p:cNvPr>
          <p:cNvGrpSpPr/>
          <p:nvPr/>
        </p:nvGrpSpPr>
        <p:grpSpPr>
          <a:xfrm rot="16200000" flipH="1">
            <a:off x="3236587" y="6062734"/>
            <a:ext cx="684198" cy="108000"/>
            <a:chOff x="1593256" y="2890520"/>
            <a:chExt cx="996957" cy="1440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5F957D9-48DF-4571-A233-201E570164BC}"/>
                </a:ext>
              </a:extLst>
            </p:cNvPr>
            <p:cNvGrpSpPr/>
            <p:nvPr/>
          </p:nvGrpSpPr>
          <p:grpSpPr>
            <a:xfrm>
              <a:off x="1820663" y="2890520"/>
              <a:ext cx="571534" cy="144000"/>
              <a:chOff x="1940997" y="2890520"/>
              <a:chExt cx="883483" cy="162560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3041D71-C426-4E5C-8283-E16400259780}"/>
                  </a:ext>
                </a:extLst>
              </p:cNvPr>
              <p:cNvCxnSpPr/>
              <p:nvPr/>
            </p:nvCxnSpPr>
            <p:spPr>
              <a:xfrm flipV="1">
                <a:off x="1940997" y="2895601"/>
                <a:ext cx="152401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A3493A-7C23-4E11-973E-BEA98B5BBE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097211" y="2900679"/>
                <a:ext cx="152400" cy="1524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6415FF0C-4803-4B7E-A1C6-0A6C1BD96EDD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6441BA6-06DF-42B9-BE20-21000291441A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D318A017-ABD7-419B-BA5D-A74C6343E1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5B657075-3F87-4642-805D-91D8A715DF50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2D2562C6-489C-4163-A48D-5A2A88132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2422DFE2-CFF2-4A77-B4B1-D558A5027C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417B3C7-2D9F-4A50-9BD0-65602D2C2355}"/>
                </a:ext>
              </a:extLst>
            </p:cNvPr>
            <p:cNvCxnSpPr/>
            <p:nvPr/>
          </p:nvCxnSpPr>
          <p:spPr>
            <a:xfrm>
              <a:off x="1593256" y="3011973"/>
              <a:ext cx="2622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C11DF1D-E0C7-4E01-988C-195FBBB5279B}"/>
                </a:ext>
              </a:extLst>
            </p:cNvPr>
            <p:cNvCxnSpPr/>
            <p:nvPr/>
          </p:nvCxnSpPr>
          <p:spPr>
            <a:xfrm>
              <a:off x="2380388" y="3024363"/>
              <a:ext cx="2098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5B19A50-9F87-430F-9BE5-F1A9CEE85F4C}"/>
              </a:ext>
            </a:extLst>
          </p:cNvPr>
          <p:cNvCxnSpPr/>
          <p:nvPr/>
        </p:nvCxnSpPr>
        <p:spPr>
          <a:xfrm>
            <a:off x="4055801" y="910791"/>
            <a:ext cx="0" cy="464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44FE7DA0-A7C5-48B7-AC88-248F0A45E2CC}"/>
              </a:ext>
            </a:extLst>
          </p:cNvPr>
          <p:cNvSpPr/>
          <p:nvPr/>
        </p:nvSpPr>
        <p:spPr>
          <a:xfrm>
            <a:off x="4002846" y="813241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D7A41A9-7F10-48D2-ADB8-A8644AAB398C}"/>
              </a:ext>
            </a:extLst>
          </p:cNvPr>
          <p:cNvSpPr/>
          <p:nvPr/>
        </p:nvSpPr>
        <p:spPr>
          <a:xfrm>
            <a:off x="3563967" y="803567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F33F6FD-ED11-48DE-AF05-A93B9ADD3D67}"/>
              </a:ext>
            </a:extLst>
          </p:cNvPr>
          <p:cNvSpPr txBox="1"/>
          <p:nvPr/>
        </p:nvSpPr>
        <p:spPr>
          <a:xfrm>
            <a:off x="3100566" y="664337"/>
            <a:ext cx="53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REF</a:t>
            </a:r>
            <a:endParaRPr lang="en-IN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FA4E642-C7BE-40C4-ABCF-48A7D1BA3C59}"/>
              </a:ext>
            </a:extLst>
          </p:cNvPr>
          <p:cNvSpPr txBox="1"/>
          <p:nvPr/>
        </p:nvSpPr>
        <p:spPr>
          <a:xfrm>
            <a:off x="4049886" y="669235"/>
            <a:ext cx="14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Analog input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EBD108C-0D28-4174-A866-12A21E1C3B41}"/>
              </a:ext>
            </a:extLst>
          </p:cNvPr>
          <p:cNvSpPr txBox="1"/>
          <p:nvPr/>
        </p:nvSpPr>
        <p:spPr>
          <a:xfrm>
            <a:off x="5787886" y="3117634"/>
            <a:ext cx="1371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Priority</a:t>
            </a:r>
          </a:p>
          <a:p>
            <a:pPr algn="ctr"/>
            <a:r>
              <a:rPr lang="en-IN" sz="2400" dirty="0"/>
              <a:t>encoder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2D97053-E5D9-470C-A933-7D600261B2A6}"/>
              </a:ext>
            </a:extLst>
          </p:cNvPr>
          <p:cNvCxnSpPr/>
          <p:nvPr/>
        </p:nvCxnSpPr>
        <p:spPr>
          <a:xfrm>
            <a:off x="7463085" y="2816331"/>
            <a:ext cx="9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AA2B2D4-20D8-4A3A-9078-C900895234E2}"/>
              </a:ext>
            </a:extLst>
          </p:cNvPr>
          <p:cNvCxnSpPr/>
          <p:nvPr/>
        </p:nvCxnSpPr>
        <p:spPr>
          <a:xfrm>
            <a:off x="7464286" y="3491431"/>
            <a:ext cx="9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9792195-5653-4B27-B742-7C957F9A27A9}"/>
              </a:ext>
            </a:extLst>
          </p:cNvPr>
          <p:cNvCxnSpPr/>
          <p:nvPr/>
        </p:nvCxnSpPr>
        <p:spPr>
          <a:xfrm>
            <a:off x="7464286" y="4177231"/>
            <a:ext cx="9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478293FA-73C9-4549-AADD-2F1D96A185BD}"/>
              </a:ext>
            </a:extLst>
          </p:cNvPr>
          <p:cNvSpPr txBox="1"/>
          <p:nvPr/>
        </p:nvSpPr>
        <p:spPr>
          <a:xfrm>
            <a:off x="8342765" y="2626153"/>
            <a:ext cx="52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EA45001-233F-42D5-868E-1162B8B851AC}"/>
              </a:ext>
            </a:extLst>
          </p:cNvPr>
          <p:cNvSpPr txBox="1"/>
          <p:nvPr/>
        </p:nvSpPr>
        <p:spPr>
          <a:xfrm>
            <a:off x="8342764" y="3297022"/>
            <a:ext cx="52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FC73DFD-4040-439D-98B1-5D29A8D80AC6}"/>
              </a:ext>
            </a:extLst>
          </p:cNvPr>
          <p:cNvSpPr txBox="1"/>
          <p:nvPr/>
        </p:nvSpPr>
        <p:spPr>
          <a:xfrm>
            <a:off x="8342763" y="3987378"/>
            <a:ext cx="52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C6C3529-26E8-4852-AAB8-D93DEAEFCE59}"/>
              </a:ext>
            </a:extLst>
          </p:cNvPr>
          <p:cNvSpPr txBox="1"/>
          <p:nvPr/>
        </p:nvSpPr>
        <p:spPr>
          <a:xfrm>
            <a:off x="8792764" y="3180535"/>
            <a:ext cx="9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Digital</a:t>
            </a:r>
          </a:p>
          <a:p>
            <a:r>
              <a:rPr lang="en-IN" dirty="0"/>
              <a:t>output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E5EB3B8-5A14-4275-B44B-D5E1C9836078}"/>
              </a:ext>
            </a:extLst>
          </p:cNvPr>
          <p:cNvSpPr txBox="1"/>
          <p:nvPr/>
        </p:nvSpPr>
        <p:spPr>
          <a:xfrm>
            <a:off x="3273286" y="1083511"/>
            <a:ext cx="35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037F05D-C8C2-4847-9210-9B75CD7D5BAD}"/>
              </a:ext>
            </a:extLst>
          </p:cNvPr>
          <p:cNvSpPr txBox="1"/>
          <p:nvPr/>
        </p:nvSpPr>
        <p:spPr>
          <a:xfrm>
            <a:off x="3273286" y="1773965"/>
            <a:ext cx="35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25938B8-2D66-4688-A549-5EFFE2A808A0}"/>
              </a:ext>
            </a:extLst>
          </p:cNvPr>
          <p:cNvSpPr txBox="1"/>
          <p:nvPr/>
        </p:nvSpPr>
        <p:spPr>
          <a:xfrm>
            <a:off x="3273286" y="2464283"/>
            <a:ext cx="35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9EEB29E-B08D-4A66-A631-C93D515A754E}"/>
              </a:ext>
            </a:extLst>
          </p:cNvPr>
          <p:cNvSpPr txBox="1"/>
          <p:nvPr/>
        </p:nvSpPr>
        <p:spPr>
          <a:xfrm>
            <a:off x="3262037" y="3195872"/>
            <a:ext cx="35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9DB0CA9-EFB1-48CE-B40F-29B07A5C1FB8}"/>
              </a:ext>
            </a:extLst>
          </p:cNvPr>
          <p:cNvSpPr txBox="1"/>
          <p:nvPr/>
        </p:nvSpPr>
        <p:spPr>
          <a:xfrm>
            <a:off x="3262037" y="3866539"/>
            <a:ext cx="35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AAF1127-8ACE-40F9-A187-D9C01E4A5C26}"/>
              </a:ext>
            </a:extLst>
          </p:cNvPr>
          <p:cNvSpPr txBox="1"/>
          <p:nvPr/>
        </p:nvSpPr>
        <p:spPr>
          <a:xfrm>
            <a:off x="3262037" y="4577090"/>
            <a:ext cx="35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8BE0C12-051C-4473-8BFC-DD1E5D701AEE}"/>
              </a:ext>
            </a:extLst>
          </p:cNvPr>
          <p:cNvSpPr txBox="1"/>
          <p:nvPr/>
        </p:nvSpPr>
        <p:spPr>
          <a:xfrm>
            <a:off x="3262037" y="5278040"/>
            <a:ext cx="35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9984523-7E38-4E0C-BD51-0219C38C5AB2}"/>
              </a:ext>
            </a:extLst>
          </p:cNvPr>
          <p:cNvSpPr txBox="1"/>
          <p:nvPr/>
        </p:nvSpPr>
        <p:spPr>
          <a:xfrm>
            <a:off x="3273285" y="5938703"/>
            <a:ext cx="35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9373CD5-7EB1-4D86-B23A-4A8A449CBB2D}"/>
              </a:ext>
            </a:extLst>
          </p:cNvPr>
          <p:cNvGrpSpPr/>
          <p:nvPr/>
        </p:nvGrpSpPr>
        <p:grpSpPr>
          <a:xfrm>
            <a:off x="3399995" y="6460435"/>
            <a:ext cx="436491" cy="138931"/>
            <a:chOff x="2616200" y="4477703"/>
            <a:chExt cx="432000" cy="243840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BA8A076-3294-4D5E-90EF-DE1831F89DC2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1BAAA31-E297-4E06-A0C1-C93971C63B14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39B0FD4-7E9E-4363-93EA-7B54D8D2DBB6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AAA342C-1A3F-4EFF-B7B3-0259A0C01D35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442E8E62-E726-4F85-A810-ED275A65A09B}"/>
              </a:ext>
            </a:extLst>
          </p:cNvPr>
          <p:cNvSpPr txBox="1"/>
          <p:nvPr/>
        </p:nvSpPr>
        <p:spPr>
          <a:xfrm>
            <a:off x="3613921" y="15173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7/8 E</a:t>
            </a:r>
            <a:r>
              <a:rPr lang="en-IN" baseline="-25000" dirty="0"/>
              <a:t>REF</a:t>
            </a:r>
            <a:endParaRPr lang="en-IN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67FBC4B-ABD6-4AB1-A03B-342C9693487F}"/>
              </a:ext>
            </a:extLst>
          </p:cNvPr>
          <p:cNvSpPr txBox="1"/>
          <p:nvPr/>
        </p:nvSpPr>
        <p:spPr>
          <a:xfrm>
            <a:off x="3619442" y="22152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6/8 E</a:t>
            </a:r>
            <a:r>
              <a:rPr lang="en-IN" baseline="-25000" dirty="0"/>
              <a:t>REF</a:t>
            </a:r>
            <a:endParaRPr lang="en-IN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2FE0230-BD4E-4F8B-A869-70777A9548D7}"/>
              </a:ext>
            </a:extLst>
          </p:cNvPr>
          <p:cNvSpPr txBox="1"/>
          <p:nvPr/>
        </p:nvSpPr>
        <p:spPr>
          <a:xfrm>
            <a:off x="3609690" y="29172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5/8 E</a:t>
            </a:r>
            <a:r>
              <a:rPr lang="en-IN" baseline="-25000" dirty="0"/>
              <a:t>REF</a:t>
            </a:r>
            <a:endParaRPr lang="en-IN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114F07C-E459-4A4A-9AAD-8EB64863EAD9}"/>
              </a:ext>
            </a:extLst>
          </p:cNvPr>
          <p:cNvSpPr txBox="1"/>
          <p:nvPr/>
        </p:nvSpPr>
        <p:spPr>
          <a:xfrm>
            <a:off x="3621855" y="36191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4/8 E</a:t>
            </a:r>
            <a:r>
              <a:rPr lang="en-IN" baseline="-25000" dirty="0"/>
              <a:t>REF</a:t>
            </a:r>
            <a:endParaRPr lang="en-IN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1A19ACB-7AA7-4D30-9724-5139B68F783D}"/>
              </a:ext>
            </a:extLst>
          </p:cNvPr>
          <p:cNvSpPr txBox="1"/>
          <p:nvPr/>
        </p:nvSpPr>
        <p:spPr>
          <a:xfrm>
            <a:off x="3619442" y="43221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3/8 E</a:t>
            </a:r>
            <a:r>
              <a:rPr lang="en-IN" baseline="-25000" dirty="0"/>
              <a:t>REF</a:t>
            </a:r>
            <a:endParaRPr lang="en-IN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EF304AA-4CDB-4D41-AE43-B5CC2469A539}"/>
              </a:ext>
            </a:extLst>
          </p:cNvPr>
          <p:cNvSpPr txBox="1"/>
          <p:nvPr/>
        </p:nvSpPr>
        <p:spPr>
          <a:xfrm>
            <a:off x="3609690" y="50228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2/8 E</a:t>
            </a:r>
            <a:r>
              <a:rPr lang="en-IN" baseline="-25000" dirty="0"/>
              <a:t>REF</a:t>
            </a:r>
            <a:endParaRPr lang="en-IN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7873926-5059-465D-BA7F-04080E9A0B6A}"/>
              </a:ext>
            </a:extLst>
          </p:cNvPr>
          <p:cNvSpPr txBox="1"/>
          <p:nvPr/>
        </p:nvSpPr>
        <p:spPr>
          <a:xfrm>
            <a:off x="3619442" y="57525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1/8 E</a:t>
            </a:r>
            <a:r>
              <a:rPr lang="en-IN" baseline="-25000" dirty="0"/>
              <a:t>REF</a:t>
            </a:r>
            <a:endParaRPr lang="en-IN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759A217-0BBD-4AFB-BEB9-6E2DD6ADF59F}"/>
              </a:ext>
            </a:extLst>
          </p:cNvPr>
          <p:cNvSpPr txBox="1"/>
          <p:nvPr/>
        </p:nvSpPr>
        <p:spPr>
          <a:xfrm>
            <a:off x="2696676" y="672547"/>
            <a:ext cx="56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8 V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268DB38-AC5B-48EE-A42E-133DF8F2C8B4}"/>
              </a:ext>
            </a:extLst>
          </p:cNvPr>
          <p:cNvSpPr txBox="1"/>
          <p:nvPr/>
        </p:nvSpPr>
        <p:spPr>
          <a:xfrm>
            <a:off x="4780311" y="908144"/>
            <a:ext cx="68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3.7 V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4AC8F39-1062-4C6C-927D-CC270E16EBEC}"/>
              </a:ext>
            </a:extLst>
          </p:cNvPr>
          <p:cNvSpPr txBox="1"/>
          <p:nvPr/>
        </p:nvSpPr>
        <p:spPr>
          <a:xfrm>
            <a:off x="5178286" y="1366703"/>
            <a:ext cx="2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L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13D9DE6-11EC-4DC2-80A1-BB9FDF79FF38}"/>
              </a:ext>
            </a:extLst>
          </p:cNvPr>
          <p:cNvSpPr txBox="1"/>
          <p:nvPr/>
        </p:nvSpPr>
        <p:spPr>
          <a:xfrm>
            <a:off x="5178286" y="2086786"/>
            <a:ext cx="2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L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8103720-5568-4B10-B98E-D0C937275FD2}"/>
              </a:ext>
            </a:extLst>
          </p:cNvPr>
          <p:cNvSpPr txBox="1"/>
          <p:nvPr/>
        </p:nvSpPr>
        <p:spPr>
          <a:xfrm>
            <a:off x="5188585" y="2788491"/>
            <a:ext cx="2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L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854B05D-E9ED-4812-9C3A-6333EB929E51}"/>
              </a:ext>
            </a:extLst>
          </p:cNvPr>
          <p:cNvSpPr txBox="1"/>
          <p:nvPr/>
        </p:nvSpPr>
        <p:spPr>
          <a:xfrm>
            <a:off x="5188834" y="3508623"/>
            <a:ext cx="2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L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FA40402-64E1-4EB5-8199-9522A4B2ED45}"/>
              </a:ext>
            </a:extLst>
          </p:cNvPr>
          <p:cNvSpPr txBox="1"/>
          <p:nvPr/>
        </p:nvSpPr>
        <p:spPr>
          <a:xfrm>
            <a:off x="5169303" y="4199017"/>
            <a:ext cx="2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H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BDD6088-AA8D-4743-A7EA-DE0AB08498CD}"/>
              </a:ext>
            </a:extLst>
          </p:cNvPr>
          <p:cNvSpPr txBox="1"/>
          <p:nvPr/>
        </p:nvSpPr>
        <p:spPr>
          <a:xfrm>
            <a:off x="5169303" y="4896853"/>
            <a:ext cx="2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H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8EC5882-7706-49D5-A8FF-3605CFAB7DFC}"/>
              </a:ext>
            </a:extLst>
          </p:cNvPr>
          <p:cNvSpPr txBox="1"/>
          <p:nvPr/>
        </p:nvSpPr>
        <p:spPr>
          <a:xfrm>
            <a:off x="5167370" y="5606706"/>
            <a:ext cx="2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H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8EFDC14-E98F-48DB-B310-A908F1118332}"/>
              </a:ext>
            </a:extLst>
          </p:cNvPr>
          <p:cNvSpPr txBox="1"/>
          <p:nvPr/>
        </p:nvSpPr>
        <p:spPr>
          <a:xfrm>
            <a:off x="8068806" y="2791332"/>
            <a:ext cx="2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9035169-8DD4-4A7C-B7AE-D9E0E137B4A0}"/>
              </a:ext>
            </a:extLst>
          </p:cNvPr>
          <p:cNvSpPr txBox="1"/>
          <p:nvPr/>
        </p:nvSpPr>
        <p:spPr>
          <a:xfrm>
            <a:off x="8073886" y="3508623"/>
            <a:ext cx="2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1AF8F65-EDB7-4C31-B66E-90AFCAE56C34}"/>
              </a:ext>
            </a:extLst>
          </p:cNvPr>
          <p:cNvSpPr txBox="1"/>
          <p:nvPr/>
        </p:nvSpPr>
        <p:spPr>
          <a:xfrm>
            <a:off x="8073886" y="4167487"/>
            <a:ext cx="2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E193480-8537-4620-A23C-69697E34769F}"/>
              </a:ext>
            </a:extLst>
          </p:cNvPr>
          <p:cNvSpPr txBox="1"/>
          <p:nvPr/>
        </p:nvSpPr>
        <p:spPr>
          <a:xfrm>
            <a:off x="4328032" y="1280408"/>
            <a:ext cx="2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3D10B351-541F-4E56-A35C-2FCCCAD0021C}"/>
              </a:ext>
            </a:extLst>
          </p:cNvPr>
          <p:cNvSpPr txBox="1"/>
          <p:nvPr/>
        </p:nvSpPr>
        <p:spPr>
          <a:xfrm>
            <a:off x="4322345" y="1969219"/>
            <a:ext cx="2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4235D61-AD72-4DCB-924D-2FF250DAE636}"/>
              </a:ext>
            </a:extLst>
          </p:cNvPr>
          <p:cNvSpPr txBox="1"/>
          <p:nvPr/>
        </p:nvSpPr>
        <p:spPr>
          <a:xfrm>
            <a:off x="4328032" y="2676660"/>
            <a:ext cx="2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C9751D1-A102-4CB6-B53C-240FDE9731F1}"/>
              </a:ext>
            </a:extLst>
          </p:cNvPr>
          <p:cNvSpPr txBox="1"/>
          <p:nvPr/>
        </p:nvSpPr>
        <p:spPr>
          <a:xfrm>
            <a:off x="4322345" y="3375826"/>
            <a:ext cx="2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1CDA9A4-AB2A-431A-BC40-451D35495099}"/>
              </a:ext>
            </a:extLst>
          </p:cNvPr>
          <p:cNvSpPr txBox="1"/>
          <p:nvPr/>
        </p:nvSpPr>
        <p:spPr>
          <a:xfrm>
            <a:off x="4326915" y="4086304"/>
            <a:ext cx="2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6E67151-0229-4534-8361-89C2744CDE55}"/>
              </a:ext>
            </a:extLst>
          </p:cNvPr>
          <p:cNvSpPr txBox="1"/>
          <p:nvPr/>
        </p:nvSpPr>
        <p:spPr>
          <a:xfrm>
            <a:off x="4319529" y="4785363"/>
            <a:ext cx="2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C9CB57C-F183-4C25-A66B-FA2D4EEDEBA6}"/>
              </a:ext>
            </a:extLst>
          </p:cNvPr>
          <p:cNvSpPr txBox="1"/>
          <p:nvPr/>
        </p:nvSpPr>
        <p:spPr>
          <a:xfrm>
            <a:off x="4333959" y="5495302"/>
            <a:ext cx="2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908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1" grpId="0" animBg="1"/>
      <p:bldP spid="152" grpId="0" animBg="1"/>
      <p:bldP spid="153" grpId="0"/>
      <p:bldP spid="154" grpId="0"/>
      <p:bldP spid="155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6" grpId="0"/>
      <p:bldP spid="176" grpId="1"/>
      <p:bldP spid="177" grpId="0"/>
      <p:bldP spid="177" grpId="1"/>
      <p:bldP spid="178" grpId="0"/>
      <p:bldP spid="178" grpId="1"/>
      <p:bldP spid="179" grpId="0"/>
      <p:bldP spid="179" grpId="1"/>
      <p:bldP spid="180" grpId="0"/>
      <p:bldP spid="180" grpId="1"/>
      <p:bldP spid="181" grpId="0"/>
      <p:bldP spid="181" grpId="1"/>
      <p:bldP spid="182" grpId="0"/>
      <p:bldP spid="182" grpId="1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2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669714"/>
            <a:ext cx="6231193" cy="59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Digital to Analog Converters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Weighted-resistor type DAC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R-2R ladder type DAC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Specifications for D/A converters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Sample and hold circuit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Analog to Digital Converters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Comparator ADC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Successive approximation type ADC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Dual-slope type ADC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Counter type ADC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A/D converter using voltage to frequency conversion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A/D converter using voltage to time conversion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Specifications for A/D converters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7AB6-97B4-4236-8BC1-0AEB2267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Successive approximation type ADC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4CF304-99D0-4018-9B99-32E90722CFED}"/>
              </a:ext>
            </a:extLst>
          </p:cNvPr>
          <p:cNvSpPr/>
          <p:nvPr/>
        </p:nvSpPr>
        <p:spPr>
          <a:xfrm>
            <a:off x="5563294" y="2887317"/>
            <a:ext cx="2124000" cy="9906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FC4980-9A9D-4A0A-A29C-5E68AD0035E4}"/>
              </a:ext>
            </a:extLst>
          </p:cNvPr>
          <p:cNvSpPr/>
          <p:nvPr/>
        </p:nvSpPr>
        <p:spPr>
          <a:xfrm>
            <a:off x="5563294" y="1249017"/>
            <a:ext cx="2124000" cy="9906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521B1-0969-4CFF-A23E-B26DC6DEE218}"/>
              </a:ext>
            </a:extLst>
          </p:cNvPr>
          <p:cNvSpPr/>
          <p:nvPr/>
        </p:nvSpPr>
        <p:spPr>
          <a:xfrm>
            <a:off x="5563294" y="4525617"/>
            <a:ext cx="2124000" cy="9906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62F9F6-E8E4-418E-BB59-C3B5BF93B3DA}"/>
              </a:ext>
            </a:extLst>
          </p:cNvPr>
          <p:cNvGrpSpPr/>
          <p:nvPr/>
        </p:nvGrpSpPr>
        <p:grpSpPr>
          <a:xfrm>
            <a:off x="3897054" y="1384317"/>
            <a:ext cx="514160" cy="720000"/>
            <a:chOff x="2790902" y="1295400"/>
            <a:chExt cx="439663" cy="587267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283ED0A9-4D2D-4498-A853-3E02F0AB013A}"/>
                </a:ext>
              </a:extLst>
            </p:cNvPr>
            <p:cNvSpPr/>
            <p:nvPr/>
          </p:nvSpPr>
          <p:spPr>
            <a:xfrm rot="5400000">
              <a:off x="2731349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B26E4D-088D-48CF-9647-4FF91C98068D}"/>
                </a:ext>
              </a:extLst>
            </p:cNvPr>
            <p:cNvSpPr txBox="1"/>
            <p:nvPr/>
          </p:nvSpPr>
          <p:spPr>
            <a:xfrm>
              <a:off x="2790902" y="1544859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_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E41662-66BB-461E-BB56-9010398F6E86}"/>
                </a:ext>
              </a:extLst>
            </p:cNvPr>
            <p:cNvSpPr txBox="1"/>
            <p:nvPr/>
          </p:nvSpPr>
          <p:spPr>
            <a:xfrm>
              <a:off x="2790902" y="1363313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+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9F69B4-4D6B-4869-B8DF-8532D120298C}"/>
              </a:ext>
            </a:extLst>
          </p:cNvPr>
          <p:cNvCxnSpPr>
            <a:cxnSpLocks/>
          </p:cNvCxnSpPr>
          <p:nvPr/>
        </p:nvCxnSpPr>
        <p:spPr>
          <a:xfrm>
            <a:off x="4401054" y="1744317"/>
            <a:ext cx="1162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13FEDF-34F5-4859-BC1F-A7D9FE0BB9DE}"/>
              </a:ext>
            </a:extLst>
          </p:cNvPr>
          <p:cNvCxnSpPr/>
          <p:nvPr/>
        </p:nvCxnSpPr>
        <p:spPr>
          <a:xfrm>
            <a:off x="3427145" y="1622697"/>
            <a:ext cx="503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44EFD5-A317-4AA1-9841-89EBF94DB446}"/>
              </a:ext>
            </a:extLst>
          </p:cNvPr>
          <p:cNvCxnSpPr/>
          <p:nvPr/>
        </p:nvCxnSpPr>
        <p:spPr>
          <a:xfrm>
            <a:off x="3419534" y="1894177"/>
            <a:ext cx="503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1BA267-C3C9-4929-B0A6-E3ADB1A9F9A3}"/>
              </a:ext>
            </a:extLst>
          </p:cNvPr>
          <p:cNvCxnSpPr>
            <a:cxnSpLocks/>
          </p:cNvCxnSpPr>
          <p:nvPr/>
        </p:nvCxnSpPr>
        <p:spPr>
          <a:xfrm rot="5400000">
            <a:off x="6360539" y="5767835"/>
            <a:ext cx="503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C4E05B-01BB-4F5D-B972-6CE4F0C9B56A}"/>
              </a:ext>
            </a:extLst>
          </p:cNvPr>
          <p:cNvCxnSpPr/>
          <p:nvPr/>
        </p:nvCxnSpPr>
        <p:spPr>
          <a:xfrm>
            <a:off x="3427145" y="5999133"/>
            <a:ext cx="32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786FE8-DC4D-41D4-A8D6-7ED847859DC3}"/>
              </a:ext>
            </a:extLst>
          </p:cNvPr>
          <p:cNvCxnSpPr>
            <a:cxnSpLocks/>
          </p:cNvCxnSpPr>
          <p:nvPr/>
        </p:nvCxnSpPr>
        <p:spPr>
          <a:xfrm rot="5400000">
            <a:off x="1368676" y="3945017"/>
            <a:ext cx="412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DBC8FA-654B-4D7E-AD9D-C91772E6ACC8}"/>
              </a:ext>
            </a:extLst>
          </p:cNvPr>
          <p:cNvCxnSpPr>
            <a:cxnSpLocks/>
          </p:cNvCxnSpPr>
          <p:nvPr/>
        </p:nvCxnSpPr>
        <p:spPr>
          <a:xfrm rot="5400000">
            <a:off x="5544094" y="2563617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B1F692-60F7-4BCA-AC4C-B107730D7CA3}"/>
              </a:ext>
            </a:extLst>
          </p:cNvPr>
          <p:cNvCxnSpPr>
            <a:cxnSpLocks/>
          </p:cNvCxnSpPr>
          <p:nvPr/>
        </p:nvCxnSpPr>
        <p:spPr>
          <a:xfrm rot="5400000">
            <a:off x="5772694" y="2563617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F7EE41-6BA3-4C08-A212-9F60A03136BB}"/>
              </a:ext>
            </a:extLst>
          </p:cNvPr>
          <p:cNvCxnSpPr>
            <a:cxnSpLocks/>
          </p:cNvCxnSpPr>
          <p:nvPr/>
        </p:nvCxnSpPr>
        <p:spPr>
          <a:xfrm rot="5400000">
            <a:off x="6001294" y="2563617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6D01FA-E6F3-42E4-915F-DDDB2757FA33}"/>
              </a:ext>
            </a:extLst>
          </p:cNvPr>
          <p:cNvCxnSpPr>
            <a:cxnSpLocks/>
          </p:cNvCxnSpPr>
          <p:nvPr/>
        </p:nvCxnSpPr>
        <p:spPr>
          <a:xfrm rot="5400000">
            <a:off x="6991894" y="2563617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15B91E-B0DC-4FC4-BA6F-D16329D87DA2}"/>
              </a:ext>
            </a:extLst>
          </p:cNvPr>
          <p:cNvCxnSpPr/>
          <p:nvPr/>
        </p:nvCxnSpPr>
        <p:spPr>
          <a:xfrm>
            <a:off x="6609774" y="2554577"/>
            <a:ext cx="396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DFFADE-A9C0-4AD1-AF0F-D9FE439B6EA0}"/>
              </a:ext>
            </a:extLst>
          </p:cNvPr>
          <p:cNvCxnSpPr>
            <a:cxnSpLocks/>
          </p:cNvCxnSpPr>
          <p:nvPr/>
        </p:nvCxnSpPr>
        <p:spPr>
          <a:xfrm rot="5400000">
            <a:off x="5544094" y="4201617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64E0F1-B3B2-469E-BF79-878221C03599}"/>
              </a:ext>
            </a:extLst>
          </p:cNvPr>
          <p:cNvCxnSpPr>
            <a:cxnSpLocks/>
          </p:cNvCxnSpPr>
          <p:nvPr/>
        </p:nvCxnSpPr>
        <p:spPr>
          <a:xfrm rot="5400000">
            <a:off x="5772694" y="4201617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EA8505-CF57-4C43-AEB7-85B9773171B3}"/>
              </a:ext>
            </a:extLst>
          </p:cNvPr>
          <p:cNvCxnSpPr>
            <a:cxnSpLocks/>
          </p:cNvCxnSpPr>
          <p:nvPr/>
        </p:nvCxnSpPr>
        <p:spPr>
          <a:xfrm rot="5400000">
            <a:off x="6001294" y="4201617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543236-8C74-43BF-9437-95C54F0D7A75}"/>
              </a:ext>
            </a:extLst>
          </p:cNvPr>
          <p:cNvCxnSpPr>
            <a:cxnSpLocks/>
          </p:cNvCxnSpPr>
          <p:nvPr/>
        </p:nvCxnSpPr>
        <p:spPr>
          <a:xfrm rot="5400000">
            <a:off x="6991894" y="4201617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BE842B-ED85-40AB-A866-C90F54F20638}"/>
              </a:ext>
            </a:extLst>
          </p:cNvPr>
          <p:cNvCxnSpPr/>
          <p:nvPr/>
        </p:nvCxnSpPr>
        <p:spPr>
          <a:xfrm>
            <a:off x="6609774" y="4192577"/>
            <a:ext cx="396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F93078-E27A-42CA-B2CF-3B41987F899E}"/>
              </a:ext>
            </a:extLst>
          </p:cNvPr>
          <p:cNvCxnSpPr>
            <a:cxnSpLocks/>
          </p:cNvCxnSpPr>
          <p:nvPr/>
        </p:nvCxnSpPr>
        <p:spPr>
          <a:xfrm>
            <a:off x="7687294" y="1467580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CDD11E-5544-495A-8DCF-AB0FE63CB478}"/>
              </a:ext>
            </a:extLst>
          </p:cNvPr>
          <p:cNvCxnSpPr>
            <a:cxnSpLocks/>
          </p:cNvCxnSpPr>
          <p:nvPr/>
        </p:nvCxnSpPr>
        <p:spPr>
          <a:xfrm>
            <a:off x="7687294" y="1775357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A5CBCA-C7FE-42DA-AEC9-F3B845D9E12B}"/>
              </a:ext>
            </a:extLst>
          </p:cNvPr>
          <p:cNvCxnSpPr>
            <a:cxnSpLocks/>
          </p:cNvCxnSpPr>
          <p:nvPr/>
        </p:nvCxnSpPr>
        <p:spPr>
          <a:xfrm>
            <a:off x="7687294" y="2061697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71C00E2-0BC4-4182-AE23-FEFF763B999F}"/>
              </a:ext>
            </a:extLst>
          </p:cNvPr>
          <p:cNvSpPr/>
          <p:nvPr/>
        </p:nvSpPr>
        <p:spPr>
          <a:xfrm>
            <a:off x="3335054" y="1567468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7A294E-6A70-48B4-BE99-341756E55C4C}"/>
              </a:ext>
            </a:extLst>
          </p:cNvPr>
          <p:cNvSpPr txBox="1"/>
          <p:nvPr/>
        </p:nvSpPr>
        <p:spPr>
          <a:xfrm>
            <a:off x="3366876" y="1252136"/>
            <a:ext cx="43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</a:t>
            </a:r>
            <a:r>
              <a:rPr lang="en-IN" baseline="-25000" dirty="0"/>
              <a:t>A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84DB72-5B4E-402B-AF6F-7316B49E2FA9}"/>
              </a:ext>
            </a:extLst>
          </p:cNvPr>
          <p:cNvSpPr txBox="1"/>
          <p:nvPr/>
        </p:nvSpPr>
        <p:spPr>
          <a:xfrm>
            <a:off x="2461592" y="1298302"/>
            <a:ext cx="87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Analog</a:t>
            </a:r>
          </a:p>
          <a:p>
            <a:pPr algn="ctr"/>
            <a:r>
              <a:rPr lang="en-IN" dirty="0"/>
              <a:t>input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13CD6F-0B55-4FAB-BA58-E404E78B3F2F}"/>
              </a:ext>
            </a:extLst>
          </p:cNvPr>
          <p:cNvSpPr txBox="1"/>
          <p:nvPr/>
        </p:nvSpPr>
        <p:spPr>
          <a:xfrm>
            <a:off x="3963094" y="1946485"/>
            <a:ext cx="146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Comparator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51DC3C-7B0C-420B-9F9E-84D063FD3A60}"/>
              </a:ext>
            </a:extLst>
          </p:cNvPr>
          <p:cNvSpPr txBox="1"/>
          <p:nvPr/>
        </p:nvSpPr>
        <p:spPr>
          <a:xfrm>
            <a:off x="5915302" y="1417849"/>
            <a:ext cx="146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Control</a:t>
            </a:r>
          </a:p>
          <a:p>
            <a:pPr algn="ctr"/>
            <a:r>
              <a:rPr lang="en-IN" dirty="0"/>
              <a:t>logic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EF65A9-62E0-4541-AB35-F8D527CA7558}"/>
              </a:ext>
            </a:extLst>
          </p:cNvPr>
          <p:cNvSpPr txBox="1"/>
          <p:nvPr/>
        </p:nvSpPr>
        <p:spPr>
          <a:xfrm>
            <a:off x="5915302" y="3053854"/>
            <a:ext cx="146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Output</a:t>
            </a:r>
          </a:p>
          <a:p>
            <a:pPr algn="ctr"/>
            <a:r>
              <a:rPr lang="en-IN" dirty="0"/>
              <a:t>register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B9AE38-02E8-4837-A4C5-EF249BA6F1AD}"/>
              </a:ext>
            </a:extLst>
          </p:cNvPr>
          <p:cNvSpPr txBox="1"/>
          <p:nvPr/>
        </p:nvSpPr>
        <p:spPr>
          <a:xfrm>
            <a:off x="5915302" y="4830015"/>
            <a:ext cx="146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DAC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9C001E-393F-4A03-AB6B-BE8780D4E964}"/>
              </a:ext>
            </a:extLst>
          </p:cNvPr>
          <p:cNvSpPr txBox="1"/>
          <p:nvPr/>
        </p:nvSpPr>
        <p:spPr>
          <a:xfrm>
            <a:off x="6630094" y="5604085"/>
            <a:ext cx="5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</a:t>
            </a:r>
            <a:r>
              <a:rPr lang="en-IN" baseline="-25000" dirty="0"/>
              <a:t>AX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C0DF68-6723-49BD-980E-E6C113F2FF18}"/>
              </a:ext>
            </a:extLst>
          </p:cNvPr>
          <p:cNvSpPr txBox="1"/>
          <p:nvPr/>
        </p:nvSpPr>
        <p:spPr>
          <a:xfrm>
            <a:off x="7821258" y="1290865"/>
            <a:ext cx="146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201443-9622-459E-8876-272204BCB730}"/>
              </a:ext>
            </a:extLst>
          </p:cNvPr>
          <p:cNvSpPr txBox="1"/>
          <p:nvPr/>
        </p:nvSpPr>
        <p:spPr>
          <a:xfrm>
            <a:off x="7927378" y="1601147"/>
            <a:ext cx="146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E008D9-AD29-4D33-A422-8DE332B3D845}"/>
              </a:ext>
            </a:extLst>
          </p:cNvPr>
          <p:cNvSpPr txBox="1"/>
          <p:nvPr/>
        </p:nvSpPr>
        <p:spPr>
          <a:xfrm>
            <a:off x="7849294" y="1887191"/>
            <a:ext cx="146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EOC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0623F-24EE-4D21-8E61-A09C89814626}"/>
              </a:ext>
            </a:extLst>
          </p:cNvPr>
          <p:cNvSpPr txBox="1"/>
          <p:nvPr/>
        </p:nvSpPr>
        <p:spPr>
          <a:xfrm>
            <a:off x="5134976" y="3549863"/>
            <a:ext cx="146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MSB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DF0EC6-53DA-4FF2-B197-90E4A7BF315E}"/>
              </a:ext>
            </a:extLst>
          </p:cNvPr>
          <p:cNvSpPr txBox="1"/>
          <p:nvPr/>
        </p:nvSpPr>
        <p:spPr>
          <a:xfrm>
            <a:off x="6577832" y="3538649"/>
            <a:ext cx="146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LSB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D3D96A-C0B8-43D1-B167-B0B18316890E}"/>
              </a:ext>
            </a:extLst>
          </p:cNvPr>
          <p:cNvSpPr txBox="1"/>
          <p:nvPr/>
        </p:nvSpPr>
        <p:spPr>
          <a:xfrm>
            <a:off x="7385300" y="4016951"/>
            <a:ext cx="146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Binary 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85F62F-4556-4204-B800-FA0F05D41727}"/>
              </a:ext>
            </a:extLst>
          </p:cNvPr>
          <p:cNvSpPr txBox="1"/>
          <p:nvPr/>
        </p:nvSpPr>
        <p:spPr>
          <a:xfrm>
            <a:off x="3680791" y="1020417"/>
            <a:ext cx="81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10.3 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83E7C2-54DA-4437-A93D-003E40CDC5AE}"/>
              </a:ext>
            </a:extLst>
          </p:cNvPr>
          <p:cNvSpPr txBox="1"/>
          <p:nvPr/>
        </p:nvSpPr>
        <p:spPr>
          <a:xfrm>
            <a:off x="8862392" y="401695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1000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32293B-80B2-4DE1-91A7-85AAC530C6F1}"/>
              </a:ext>
            </a:extLst>
          </p:cNvPr>
          <p:cNvSpPr txBox="1"/>
          <p:nvPr/>
        </p:nvSpPr>
        <p:spPr>
          <a:xfrm>
            <a:off x="7101059" y="5614245"/>
            <a:ext cx="54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8 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F07A06-02C4-4BF1-AA92-BB4094481770}"/>
              </a:ext>
            </a:extLst>
          </p:cNvPr>
          <p:cNvSpPr txBox="1"/>
          <p:nvPr/>
        </p:nvSpPr>
        <p:spPr>
          <a:xfrm>
            <a:off x="3478598" y="1987684"/>
            <a:ext cx="54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8 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2D8D27-F314-4E26-B9FF-A34CD4A91435}"/>
              </a:ext>
            </a:extLst>
          </p:cNvPr>
          <p:cNvSpPr txBox="1"/>
          <p:nvPr/>
        </p:nvSpPr>
        <p:spPr>
          <a:xfrm>
            <a:off x="4524823" y="1376574"/>
            <a:ext cx="71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HIGH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5F3AD0-6BB0-42E5-81ED-ABD981D61E84}"/>
              </a:ext>
            </a:extLst>
          </p:cNvPr>
          <p:cNvSpPr txBox="1"/>
          <p:nvPr/>
        </p:nvSpPr>
        <p:spPr>
          <a:xfrm>
            <a:off x="8862392" y="40169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1100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A4E9D3-F6BA-4A44-954F-3A95EBF45AE4}"/>
              </a:ext>
            </a:extLst>
          </p:cNvPr>
          <p:cNvSpPr txBox="1"/>
          <p:nvPr/>
        </p:nvSpPr>
        <p:spPr>
          <a:xfrm>
            <a:off x="6985454" y="5614384"/>
            <a:ext cx="599160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12 V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4B2867-F232-40E3-98EC-DE97216A1E8D}"/>
              </a:ext>
            </a:extLst>
          </p:cNvPr>
          <p:cNvSpPr txBox="1"/>
          <p:nvPr/>
        </p:nvSpPr>
        <p:spPr>
          <a:xfrm>
            <a:off x="3368875" y="1984608"/>
            <a:ext cx="59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12 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2B5014-E6EF-4096-A903-7D3C2DA76BF3}"/>
              </a:ext>
            </a:extLst>
          </p:cNvPr>
          <p:cNvSpPr txBox="1"/>
          <p:nvPr/>
        </p:nvSpPr>
        <p:spPr>
          <a:xfrm>
            <a:off x="4524823" y="1356690"/>
            <a:ext cx="71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LOW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21AAC9-4A09-4B25-BE9E-E0E5C72BFBC9}"/>
              </a:ext>
            </a:extLst>
          </p:cNvPr>
          <p:cNvSpPr txBox="1"/>
          <p:nvPr/>
        </p:nvSpPr>
        <p:spPr>
          <a:xfrm>
            <a:off x="8862392" y="401736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1010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4CA7E8-90B4-44B1-B0DB-E7F13B114594}"/>
              </a:ext>
            </a:extLst>
          </p:cNvPr>
          <p:cNvSpPr txBox="1"/>
          <p:nvPr/>
        </p:nvSpPr>
        <p:spPr>
          <a:xfrm>
            <a:off x="6988360" y="5614384"/>
            <a:ext cx="599160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10 V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174F76-9921-4996-B9AB-66B46F68CCF1}"/>
              </a:ext>
            </a:extLst>
          </p:cNvPr>
          <p:cNvSpPr txBox="1"/>
          <p:nvPr/>
        </p:nvSpPr>
        <p:spPr>
          <a:xfrm>
            <a:off x="3368875" y="1986114"/>
            <a:ext cx="599160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10 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F3AE7A-E132-4C33-9B02-601869419F43}"/>
              </a:ext>
            </a:extLst>
          </p:cNvPr>
          <p:cNvSpPr txBox="1"/>
          <p:nvPr/>
        </p:nvSpPr>
        <p:spPr>
          <a:xfrm>
            <a:off x="8851536" y="40169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1011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F891A2-DE07-42E4-809B-32996C1046E4}"/>
              </a:ext>
            </a:extLst>
          </p:cNvPr>
          <p:cNvSpPr txBox="1"/>
          <p:nvPr/>
        </p:nvSpPr>
        <p:spPr>
          <a:xfrm>
            <a:off x="6982548" y="5624683"/>
            <a:ext cx="599160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11 V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869D77-286F-4FF9-BC19-A7C35B1ACDA6}"/>
              </a:ext>
            </a:extLst>
          </p:cNvPr>
          <p:cNvSpPr txBox="1"/>
          <p:nvPr/>
        </p:nvSpPr>
        <p:spPr>
          <a:xfrm>
            <a:off x="3357390" y="1985798"/>
            <a:ext cx="599160" cy="40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11 V</a:t>
            </a:r>
          </a:p>
        </p:txBody>
      </p:sp>
    </p:spTree>
    <p:extLst>
      <p:ext uri="{BB962C8B-B14F-4D97-AF65-F5344CB8AC3E}">
        <p14:creationId xmlns:p14="http://schemas.microsoft.com/office/powerpoint/2010/main" val="395862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8" grpId="2"/>
      <p:bldP spid="48" grpId="3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2" grpId="2"/>
      <p:bldP spid="53" grpId="0"/>
      <p:bldP spid="53" grpId="1"/>
      <p:bldP spid="53" grpId="2"/>
      <p:bldP spid="54" grpId="0"/>
      <p:bldP spid="54" grpId="1"/>
      <p:bldP spid="55" grpId="0"/>
      <p:bldP spid="55" grpId="1"/>
      <p:bldP spid="56" grpId="0"/>
      <p:bldP spid="56" grpId="1"/>
      <p:bldP spid="57" grpId="0"/>
      <p:bldP spid="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5842-820E-4FD2-B624-B003BF37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Dual-slope type ADC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2DFDA0-3CD2-4910-B0F9-4B83C7450BBD}"/>
              </a:ext>
            </a:extLst>
          </p:cNvPr>
          <p:cNvGrpSpPr/>
          <p:nvPr/>
        </p:nvGrpSpPr>
        <p:grpSpPr>
          <a:xfrm>
            <a:off x="5664444" y="3301337"/>
            <a:ext cx="514160" cy="720000"/>
            <a:chOff x="2790902" y="1295400"/>
            <a:chExt cx="439663" cy="587267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5BDF6675-C492-4724-A4DF-481157F35913}"/>
                </a:ext>
              </a:extLst>
            </p:cNvPr>
            <p:cNvSpPr/>
            <p:nvPr/>
          </p:nvSpPr>
          <p:spPr>
            <a:xfrm rot="5400000">
              <a:off x="2731349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CD0DD5-7E1E-4446-A35D-DE17D00FC5ED}"/>
                </a:ext>
              </a:extLst>
            </p:cNvPr>
            <p:cNvSpPr txBox="1"/>
            <p:nvPr/>
          </p:nvSpPr>
          <p:spPr>
            <a:xfrm>
              <a:off x="2790902" y="1544859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_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916FCE-B747-4B77-AB66-788F1BFA9C16}"/>
                </a:ext>
              </a:extLst>
            </p:cNvPr>
            <p:cNvSpPr txBox="1"/>
            <p:nvPr/>
          </p:nvSpPr>
          <p:spPr>
            <a:xfrm>
              <a:off x="2790902" y="1363313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+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262FC-E0AE-4C38-9D54-8639DE4894FF}"/>
              </a:ext>
            </a:extLst>
          </p:cNvPr>
          <p:cNvGrpSpPr/>
          <p:nvPr/>
        </p:nvGrpSpPr>
        <p:grpSpPr>
          <a:xfrm>
            <a:off x="4352058" y="3169008"/>
            <a:ext cx="520986" cy="720000"/>
            <a:chOff x="2776377" y="1295400"/>
            <a:chExt cx="445500" cy="587267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D6E4C4C5-E615-448E-940B-B318B843D0D8}"/>
                </a:ext>
              </a:extLst>
            </p:cNvPr>
            <p:cNvSpPr/>
            <p:nvPr/>
          </p:nvSpPr>
          <p:spPr>
            <a:xfrm rot="5400000">
              <a:off x="2722661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66C63A-E815-4284-A62F-3E548593D7E0}"/>
                </a:ext>
              </a:extLst>
            </p:cNvPr>
            <p:cNvSpPr txBox="1"/>
            <p:nvPr/>
          </p:nvSpPr>
          <p:spPr>
            <a:xfrm>
              <a:off x="2788151" y="1304847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_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CB817A-A418-491A-9E33-BCF523E77F98}"/>
                </a:ext>
              </a:extLst>
            </p:cNvPr>
            <p:cNvSpPr txBox="1"/>
            <p:nvPr/>
          </p:nvSpPr>
          <p:spPr>
            <a:xfrm>
              <a:off x="2776377" y="1578112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+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88AFAF-F355-48A9-97D1-F0E43F621A4F}"/>
              </a:ext>
            </a:extLst>
          </p:cNvPr>
          <p:cNvGrpSpPr/>
          <p:nvPr/>
        </p:nvGrpSpPr>
        <p:grpSpPr>
          <a:xfrm rot="5400000">
            <a:off x="4548739" y="2724069"/>
            <a:ext cx="252000" cy="111760"/>
            <a:chOff x="2786159" y="2088442"/>
            <a:chExt cx="252000" cy="11176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6034ACB-F258-4134-B044-B4A0B7C959E5}"/>
                </a:ext>
              </a:extLst>
            </p:cNvPr>
            <p:cNvCxnSpPr/>
            <p:nvPr/>
          </p:nvCxnSpPr>
          <p:spPr>
            <a:xfrm>
              <a:off x="2786159" y="2088442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863BED-FCA8-4B2D-93C7-FE6956A13F58}"/>
                </a:ext>
              </a:extLst>
            </p:cNvPr>
            <p:cNvCxnSpPr/>
            <p:nvPr/>
          </p:nvCxnSpPr>
          <p:spPr>
            <a:xfrm>
              <a:off x="2786159" y="2200202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B1C5E5-817C-4C95-9C9B-76925E77A3A3}"/>
              </a:ext>
            </a:extLst>
          </p:cNvPr>
          <p:cNvCxnSpPr>
            <a:cxnSpLocks/>
          </p:cNvCxnSpPr>
          <p:nvPr/>
        </p:nvCxnSpPr>
        <p:spPr>
          <a:xfrm flipV="1">
            <a:off x="4883204" y="3529007"/>
            <a:ext cx="82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51612D-AF0B-4C5E-9349-D91BF7EA41AE}"/>
              </a:ext>
            </a:extLst>
          </p:cNvPr>
          <p:cNvCxnSpPr>
            <a:cxnSpLocks/>
          </p:cNvCxnSpPr>
          <p:nvPr/>
        </p:nvCxnSpPr>
        <p:spPr>
          <a:xfrm flipV="1">
            <a:off x="4041964" y="2773017"/>
            <a:ext cx="57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8B851C-C9A5-4537-A940-294C3E6AABF7}"/>
              </a:ext>
            </a:extLst>
          </p:cNvPr>
          <p:cNvCxnSpPr>
            <a:cxnSpLocks/>
          </p:cNvCxnSpPr>
          <p:nvPr/>
        </p:nvCxnSpPr>
        <p:spPr>
          <a:xfrm flipV="1">
            <a:off x="4730619" y="2773017"/>
            <a:ext cx="5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4722D6-CDB5-4920-B0DB-5DBAA2DE1990}"/>
              </a:ext>
            </a:extLst>
          </p:cNvPr>
          <p:cNvCxnSpPr>
            <a:cxnSpLocks/>
          </p:cNvCxnSpPr>
          <p:nvPr/>
        </p:nvCxnSpPr>
        <p:spPr>
          <a:xfrm rot="5400000" flipV="1">
            <a:off x="4846499" y="3140458"/>
            <a:ext cx="7632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D7A0CD-516D-428C-8B7F-6DE831EC6021}"/>
              </a:ext>
            </a:extLst>
          </p:cNvPr>
          <p:cNvCxnSpPr>
            <a:cxnSpLocks/>
          </p:cNvCxnSpPr>
          <p:nvPr/>
        </p:nvCxnSpPr>
        <p:spPr>
          <a:xfrm flipV="1">
            <a:off x="3564210" y="3421397"/>
            <a:ext cx="82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540AEA-C6A3-426C-A6E7-B3A2DA090B41}"/>
              </a:ext>
            </a:extLst>
          </p:cNvPr>
          <p:cNvCxnSpPr>
            <a:cxnSpLocks/>
          </p:cNvCxnSpPr>
          <p:nvPr/>
        </p:nvCxnSpPr>
        <p:spPr>
          <a:xfrm rot="5400000" flipV="1">
            <a:off x="3708964" y="3091858"/>
            <a:ext cx="66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BFD21C-E6D4-4B4B-9CAE-6FFFDDD7C594}"/>
              </a:ext>
            </a:extLst>
          </p:cNvPr>
          <p:cNvGrpSpPr/>
          <p:nvPr/>
        </p:nvGrpSpPr>
        <p:grpSpPr>
          <a:xfrm rot="10800000" flipH="1" flipV="1">
            <a:off x="2470584" y="3287557"/>
            <a:ext cx="1105840" cy="144000"/>
            <a:chOff x="1286360" y="2890520"/>
            <a:chExt cx="1105840" cy="1440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F401CC9-07C8-437D-92F9-7E74A36DD748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DB3E221-BADA-40EE-A973-E16179155727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51BC43A-E456-402C-9889-1BFEBC6F6C95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7099D0E-187B-4CF0-BC47-01B3ED66AB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C83A272-CAFD-4A0D-9F71-9884D096C56F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50931F88-7DB9-40BC-9F4E-B0881BB0EF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2F4AA7E6-24AD-4BF0-87D3-2A6986C17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0CA05AC-894F-4F89-9290-DBB15D3FFF39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AFE1CE9-6CE9-4AF2-8EE7-3C1924582CEC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CF6995B2-F840-4049-84F5-9D5EF241EA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8B5C89D-247F-4CB7-9ABC-17503894F73E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1F2343D8-1D59-49D0-9316-05ED60489C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BEA8CABB-ED90-40E6-B201-7198FEC19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C1A72DA-4C4D-4219-BD5F-6D1E76E4BE9A}"/>
                </a:ext>
              </a:extLst>
            </p:cNvPr>
            <p:cNvCxnSpPr/>
            <p:nvPr/>
          </p:nvCxnSpPr>
          <p:spPr>
            <a:xfrm>
              <a:off x="1286360" y="3025520"/>
              <a:ext cx="32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elay 68">
            <a:extLst>
              <a:ext uri="{FF2B5EF4-FFF2-40B4-BE49-F238E27FC236}">
                <a16:creationId xmlns:a16="http://schemas.microsoft.com/office/drawing/2014/main" id="{8EF01250-A969-4A3E-A0BB-49FB4F1636C1}"/>
              </a:ext>
            </a:extLst>
          </p:cNvPr>
          <p:cNvSpPr/>
          <p:nvPr/>
        </p:nvSpPr>
        <p:spPr>
          <a:xfrm>
            <a:off x="6959844" y="3547201"/>
            <a:ext cx="439530" cy="450788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BCB9557-3293-4F53-B3D0-46C7AFDCF468}"/>
              </a:ext>
            </a:extLst>
          </p:cNvPr>
          <p:cNvCxnSpPr>
            <a:cxnSpLocks/>
          </p:cNvCxnSpPr>
          <p:nvPr/>
        </p:nvCxnSpPr>
        <p:spPr>
          <a:xfrm flipV="1">
            <a:off x="6162324" y="3659346"/>
            <a:ext cx="7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B92257-0613-4D38-8222-99585F1D9A75}"/>
              </a:ext>
            </a:extLst>
          </p:cNvPr>
          <p:cNvCxnSpPr>
            <a:cxnSpLocks/>
          </p:cNvCxnSpPr>
          <p:nvPr/>
        </p:nvCxnSpPr>
        <p:spPr>
          <a:xfrm flipV="1">
            <a:off x="6527844" y="3899168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124CB4-1A38-495C-82B5-D8808B97F055}"/>
              </a:ext>
            </a:extLst>
          </p:cNvPr>
          <p:cNvCxnSpPr>
            <a:cxnSpLocks/>
          </p:cNvCxnSpPr>
          <p:nvPr/>
        </p:nvCxnSpPr>
        <p:spPr>
          <a:xfrm rot="5400000" flipV="1">
            <a:off x="6088004" y="4364955"/>
            <a:ext cx="9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DC3E39F-9E48-46F8-9A7B-9A857DAAB0FD}"/>
              </a:ext>
            </a:extLst>
          </p:cNvPr>
          <p:cNvSpPr/>
          <p:nvPr/>
        </p:nvSpPr>
        <p:spPr>
          <a:xfrm>
            <a:off x="7874244" y="3431558"/>
            <a:ext cx="1447796" cy="720001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857DAA-4695-4789-A188-CA71A760ED71}"/>
              </a:ext>
            </a:extLst>
          </p:cNvPr>
          <p:cNvSpPr/>
          <p:nvPr/>
        </p:nvSpPr>
        <p:spPr>
          <a:xfrm>
            <a:off x="7874244" y="2050417"/>
            <a:ext cx="1447796" cy="720001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D4E5F0-2DA5-4912-AA1D-29357ED00824}"/>
              </a:ext>
            </a:extLst>
          </p:cNvPr>
          <p:cNvCxnSpPr>
            <a:cxnSpLocks/>
          </p:cNvCxnSpPr>
          <p:nvPr/>
        </p:nvCxnSpPr>
        <p:spPr>
          <a:xfrm rot="5400000">
            <a:off x="7783924" y="4472835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E62180-23FF-45AF-8910-ED274F7B3F36}"/>
              </a:ext>
            </a:extLst>
          </p:cNvPr>
          <p:cNvCxnSpPr>
            <a:cxnSpLocks/>
          </p:cNvCxnSpPr>
          <p:nvPr/>
        </p:nvCxnSpPr>
        <p:spPr>
          <a:xfrm rot="5400000">
            <a:off x="8109044" y="4472835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0D2D8F-64CD-423E-85AE-909E1B7CCC43}"/>
              </a:ext>
            </a:extLst>
          </p:cNvPr>
          <p:cNvCxnSpPr>
            <a:cxnSpLocks/>
          </p:cNvCxnSpPr>
          <p:nvPr/>
        </p:nvCxnSpPr>
        <p:spPr>
          <a:xfrm rot="5400000">
            <a:off x="8449404" y="4483857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2BFF22-18D7-4C27-B3F0-5FA551B611DC}"/>
              </a:ext>
            </a:extLst>
          </p:cNvPr>
          <p:cNvCxnSpPr>
            <a:cxnSpLocks/>
          </p:cNvCxnSpPr>
          <p:nvPr/>
        </p:nvCxnSpPr>
        <p:spPr>
          <a:xfrm rot="5400000">
            <a:off x="8774524" y="4483857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9A7F61-E72B-4010-B61F-FF71EE2B8C74}"/>
              </a:ext>
            </a:extLst>
          </p:cNvPr>
          <p:cNvCxnSpPr>
            <a:cxnSpLocks/>
          </p:cNvCxnSpPr>
          <p:nvPr/>
        </p:nvCxnSpPr>
        <p:spPr>
          <a:xfrm rot="5400000">
            <a:off x="8266524" y="3109417"/>
            <a:ext cx="648000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8E7AC4-0FEC-4B67-836B-C89DFC648B6F}"/>
              </a:ext>
            </a:extLst>
          </p:cNvPr>
          <p:cNvSpPr txBox="1"/>
          <p:nvPr/>
        </p:nvSpPr>
        <p:spPr>
          <a:xfrm>
            <a:off x="8107924" y="3491578"/>
            <a:ext cx="98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Binary</a:t>
            </a:r>
          </a:p>
          <a:p>
            <a:pPr algn="ctr"/>
            <a:r>
              <a:rPr lang="en-IN" dirty="0"/>
              <a:t>counter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657D9F-22CE-4970-91C1-8A24E3974D44}"/>
              </a:ext>
            </a:extLst>
          </p:cNvPr>
          <p:cNvSpPr txBox="1"/>
          <p:nvPr/>
        </p:nvSpPr>
        <p:spPr>
          <a:xfrm>
            <a:off x="8096984" y="2088563"/>
            <a:ext cx="98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Control</a:t>
            </a:r>
          </a:p>
          <a:p>
            <a:pPr algn="ctr"/>
            <a:r>
              <a:rPr lang="en-IN" dirty="0"/>
              <a:t>circuitry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FEAF8F4-D97F-49EB-8D22-FE98A8581657}"/>
              </a:ext>
            </a:extLst>
          </p:cNvPr>
          <p:cNvCxnSpPr>
            <a:cxnSpLocks/>
          </p:cNvCxnSpPr>
          <p:nvPr/>
        </p:nvCxnSpPr>
        <p:spPr>
          <a:xfrm flipV="1">
            <a:off x="7409534" y="3779789"/>
            <a:ext cx="46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069B41-1CFA-4711-9D40-CA0107CFD0C7}"/>
              </a:ext>
            </a:extLst>
          </p:cNvPr>
          <p:cNvCxnSpPr>
            <a:cxnSpLocks/>
          </p:cNvCxnSpPr>
          <p:nvPr/>
        </p:nvCxnSpPr>
        <p:spPr>
          <a:xfrm flipV="1">
            <a:off x="9322040" y="3791558"/>
            <a:ext cx="46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7EDCE9-E0ED-492C-818E-F343E53E06BA}"/>
              </a:ext>
            </a:extLst>
          </p:cNvPr>
          <p:cNvCxnSpPr>
            <a:cxnSpLocks/>
          </p:cNvCxnSpPr>
          <p:nvPr/>
        </p:nvCxnSpPr>
        <p:spPr>
          <a:xfrm rot="10800000">
            <a:off x="9322044" y="2410417"/>
            <a:ext cx="46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0B2FC7-41EC-4265-B381-DF3A3846DE20}"/>
              </a:ext>
            </a:extLst>
          </p:cNvPr>
          <p:cNvCxnSpPr>
            <a:cxnSpLocks/>
          </p:cNvCxnSpPr>
          <p:nvPr/>
        </p:nvCxnSpPr>
        <p:spPr>
          <a:xfrm rot="5400000" flipV="1">
            <a:off x="9082324" y="3099658"/>
            <a:ext cx="14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61A2D74-8F90-4105-A556-50CE1B0E4407}"/>
              </a:ext>
            </a:extLst>
          </p:cNvPr>
          <p:cNvCxnSpPr>
            <a:cxnSpLocks/>
          </p:cNvCxnSpPr>
          <p:nvPr/>
        </p:nvCxnSpPr>
        <p:spPr>
          <a:xfrm flipV="1">
            <a:off x="3226044" y="2422986"/>
            <a:ext cx="46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0B776E-B144-47D0-A44C-E20776388950}"/>
              </a:ext>
            </a:extLst>
          </p:cNvPr>
          <p:cNvCxnSpPr>
            <a:cxnSpLocks/>
          </p:cNvCxnSpPr>
          <p:nvPr/>
        </p:nvCxnSpPr>
        <p:spPr>
          <a:xfrm flipV="1">
            <a:off x="5281124" y="3842741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3F322A4-39E5-4E76-AC79-1BB90B9F38C9}"/>
              </a:ext>
            </a:extLst>
          </p:cNvPr>
          <p:cNvCxnSpPr>
            <a:cxnSpLocks/>
          </p:cNvCxnSpPr>
          <p:nvPr/>
        </p:nvCxnSpPr>
        <p:spPr>
          <a:xfrm rot="5400000" flipV="1">
            <a:off x="4823284" y="4316368"/>
            <a:ext cx="93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57A14FA-FE23-4D09-8365-4F746E7F6458}"/>
              </a:ext>
            </a:extLst>
          </p:cNvPr>
          <p:cNvCxnSpPr>
            <a:cxnSpLocks/>
          </p:cNvCxnSpPr>
          <p:nvPr/>
        </p:nvCxnSpPr>
        <p:spPr>
          <a:xfrm flipV="1">
            <a:off x="3952085" y="3680728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C928809-4C14-4EB3-8FCE-732C36326C67}"/>
              </a:ext>
            </a:extLst>
          </p:cNvPr>
          <p:cNvCxnSpPr>
            <a:cxnSpLocks/>
          </p:cNvCxnSpPr>
          <p:nvPr/>
        </p:nvCxnSpPr>
        <p:spPr>
          <a:xfrm rot="5400000" flipV="1">
            <a:off x="3512245" y="4136355"/>
            <a:ext cx="9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B71DF6E-EE0B-4831-A0D4-3EA7EB202D59}"/>
              </a:ext>
            </a:extLst>
          </p:cNvPr>
          <p:cNvGrpSpPr/>
          <p:nvPr/>
        </p:nvGrpSpPr>
        <p:grpSpPr>
          <a:xfrm>
            <a:off x="3742499" y="4590905"/>
            <a:ext cx="432000" cy="243840"/>
            <a:chOff x="2616200" y="4477703"/>
            <a:chExt cx="432000" cy="24384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446BA3-3DA6-4B6F-BD0F-DDDD20F83ED7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D6E4CB9-08D4-44C1-9C51-1E50D0A86F11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9F2F52-B23A-4CD7-8AD1-429DB0F5A036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5357680-B7DB-456E-8586-B8DB9FB35E5D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68EB622-D317-4542-A850-0C030684FC85}"/>
              </a:ext>
            </a:extLst>
          </p:cNvPr>
          <p:cNvGrpSpPr/>
          <p:nvPr/>
        </p:nvGrpSpPr>
        <p:grpSpPr>
          <a:xfrm>
            <a:off x="5065979" y="4781375"/>
            <a:ext cx="432000" cy="243840"/>
            <a:chOff x="2616200" y="4477703"/>
            <a:chExt cx="432000" cy="24384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C7BA388-C04A-498E-AA97-B0475CA31431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B3EB1F6-03F3-4559-BFEC-66F1F12B0178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0F6795C-9BB1-4844-A5FA-EBDB71A3686A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87C12C4-4FBE-449D-9CAA-7AC946DF97E6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ABE09DBB-0E5C-4271-AE74-6F58D4352FC7}"/>
              </a:ext>
            </a:extLst>
          </p:cNvPr>
          <p:cNvSpPr/>
          <p:nvPr/>
        </p:nvSpPr>
        <p:spPr>
          <a:xfrm>
            <a:off x="6484004" y="4815935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1C744D-B216-4380-8F9D-867596E4E45C}"/>
              </a:ext>
            </a:extLst>
          </p:cNvPr>
          <p:cNvSpPr txBox="1"/>
          <p:nvPr/>
        </p:nvSpPr>
        <p:spPr>
          <a:xfrm>
            <a:off x="7808847" y="4796835"/>
            <a:ext cx="160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Binary output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1223F2-9624-4D0A-8FFE-72FB64DC7726}"/>
              </a:ext>
            </a:extLst>
          </p:cNvPr>
          <p:cNvSpPr txBox="1"/>
          <p:nvPr/>
        </p:nvSpPr>
        <p:spPr>
          <a:xfrm>
            <a:off x="8608945" y="2793055"/>
            <a:ext cx="98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Counter</a:t>
            </a:r>
          </a:p>
          <a:p>
            <a:pPr algn="ctr"/>
            <a:r>
              <a:rPr lang="en-IN" dirty="0"/>
              <a:t>control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1A46182-0D6C-4AF5-BF76-76EB83501799}"/>
              </a:ext>
            </a:extLst>
          </p:cNvPr>
          <p:cNvSpPr/>
          <p:nvPr/>
        </p:nvSpPr>
        <p:spPr>
          <a:xfrm>
            <a:off x="2366933" y="3369360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711A8-87D5-4EF4-8ED9-A3C18D72654C}"/>
              </a:ext>
            </a:extLst>
          </p:cNvPr>
          <p:cNvSpPr txBox="1"/>
          <p:nvPr/>
        </p:nvSpPr>
        <p:spPr>
          <a:xfrm>
            <a:off x="3022242" y="3001617"/>
            <a:ext cx="307180" cy="367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37E249-9943-484B-BBEE-A061D042E49E}"/>
              </a:ext>
            </a:extLst>
          </p:cNvPr>
          <p:cNvSpPr txBox="1"/>
          <p:nvPr/>
        </p:nvSpPr>
        <p:spPr>
          <a:xfrm>
            <a:off x="4536187" y="2889287"/>
            <a:ext cx="307180" cy="367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97B118-DC79-4950-A85A-475054BD738C}"/>
              </a:ext>
            </a:extLst>
          </p:cNvPr>
          <p:cNvSpPr txBox="1"/>
          <p:nvPr/>
        </p:nvSpPr>
        <p:spPr>
          <a:xfrm>
            <a:off x="6265969" y="4966241"/>
            <a:ext cx="55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070065-4F48-40DB-94A0-089E9D71AE04}"/>
              </a:ext>
            </a:extLst>
          </p:cNvPr>
          <p:cNvSpPr txBox="1"/>
          <p:nvPr/>
        </p:nvSpPr>
        <p:spPr>
          <a:xfrm>
            <a:off x="7359570" y="3792050"/>
            <a:ext cx="55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21737C1-3099-49E8-B6C2-ECF15E040252}"/>
              </a:ext>
            </a:extLst>
          </p:cNvPr>
          <p:cNvSpPr/>
          <p:nvPr/>
        </p:nvSpPr>
        <p:spPr>
          <a:xfrm>
            <a:off x="2060098" y="3785284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8EB56D0-AB2C-4CDC-9B81-2BF607D3E141}"/>
              </a:ext>
            </a:extLst>
          </p:cNvPr>
          <p:cNvSpPr/>
          <p:nvPr/>
        </p:nvSpPr>
        <p:spPr>
          <a:xfrm>
            <a:off x="2060098" y="2970231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62EC4B7-7D2F-4CD3-B113-7B6EE7B0766B}"/>
              </a:ext>
            </a:extLst>
          </p:cNvPr>
          <p:cNvCxnSpPr>
            <a:cxnSpLocks/>
            <a:endCxn id="77" idx="5"/>
          </p:cNvCxnSpPr>
          <p:nvPr/>
        </p:nvCxnSpPr>
        <p:spPr>
          <a:xfrm flipH="1" flipV="1">
            <a:off x="2152282" y="3062415"/>
            <a:ext cx="254406" cy="340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4B7DD3E-523A-484D-8E72-11554C33C74E}"/>
              </a:ext>
            </a:extLst>
          </p:cNvPr>
          <p:cNvCxnSpPr>
            <a:cxnSpLocks/>
          </p:cNvCxnSpPr>
          <p:nvPr/>
        </p:nvCxnSpPr>
        <p:spPr>
          <a:xfrm flipV="1">
            <a:off x="2299289" y="2422988"/>
            <a:ext cx="926755" cy="83402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8C263B9-14BF-4FA8-B451-A208DAEDC26B}"/>
              </a:ext>
            </a:extLst>
          </p:cNvPr>
          <p:cNvCxnSpPr>
            <a:cxnSpLocks/>
          </p:cNvCxnSpPr>
          <p:nvPr/>
        </p:nvCxnSpPr>
        <p:spPr>
          <a:xfrm rot="5400000" flipV="1">
            <a:off x="1862098" y="4135115"/>
            <a:ext cx="5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32BA6805-63BE-4B6B-90A0-B35CA943255A}"/>
              </a:ext>
            </a:extLst>
          </p:cNvPr>
          <p:cNvSpPr/>
          <p:nvPr/>
        </p:nvSpPr>
        <p:spPr>
          <a:xfrm>
            <a:off x="2060098" y="4387529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6AA44BB-B043-4E83-A73A-DAEA3E1C2B14}"/>
              </a:ext>
            </a:extLst>
          </p:cNvPr>
          <p:cNvCxnSpPr>
            <a:cxnSpLocks/>
          </p:cNvCxnSpPr>
          <p:nvPr/>
        </p:nvCxnSpPr>
        <p:spPr>
          <a:xfrm rot="5400000" flipV="1">
            <a:off x="1866805" y="2729297"/>
            <a:ext cx="50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5FA28E37-0616-4866-99D5-BEBC70C5BE64}"/>
              </a:ext>
            </a:extLst>
          </p:cNvPr>
          <p:cNvSpPr/>
          <p:nvPr/>
        </p:nvSpPr>
        <p:spPr>
          <a:xfrm>
            <a:off x="2062044" y="2379043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DCAA7EE-6CF2-4FCF-8F3D-F0D306419EA2}"/>
              </a:ext>
            </a:extLst>
          </p:cNvPr>
          <p:cNvSpPr txBox="1"/>
          <p:nvPr/>
        </p:nvSpPr>
        <p:spPr>
          <a:xfrm>
            <a:off x="1626331" y="1746296"/>
            <a:ext cx="98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Analog</a:t>
            </a:r>
          </a:p>
          <a:p>
            <a:pPr algn="ctr"/>
            <a:r>
              <a:rPr lang="en-IN" dirty="0"/>
              <a:t>input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018927-DE2D-4E4F-8A52-C87F43B2CD02}"/>
              </a:ext>
            </a:extLst>
          </p:cNvPr>
          <p:cNvSpPr txBox="1"/>
          <p:nvPr/>
        </p:nvSpPr>
        <p:spPr>
          <a:xfrm>
            <a:off x="1872669" y="4485369"/>
            <a:ext cx="55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REF</a:t>
            </a:r>
            <a:endParaRPr lang="en-IN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E34A83-7680-4F1A-BCED-FA03AA4887A8}"/>
              </a:ext>
            </a:extLst>
          </p:cNvPr>
          <p:cNvSpPr txBox="1"/>
          <p:nvPr/>
        </p:nvSpPr>
        <p:spPr>
          <a:xfrm>
            <a:off x="4973159" y="2011017"/>
            <a:ext cx="156484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Switch control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6376E2-E1DD-4E63-88CE-AFEFB5320B70}"/>
              </a:ext>
            </a:extLst>
          </p:cNvPr>
          <p:cNvSpPr txBox="1"/>
          <p:nvPr/>
        </p:nvSpPr>
        <p:spPr>
          <a:xfrm>
            <a:off x="5249880" y="4032868"/>
            <a:ext cx="13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Voltage</a:t>
            </a:r>
          </a:p>
          <a:p>
            <a:pPr algn="ctr"/>
            <a:r>
              <a:rPr lang="en-IN" dirty="0"/>
              <a:t>comparator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709246-B87A-4AED-9A41-DE9F616E13FC}"/>
              </a:ext>
            </a:extLst>
          </p:cNvPr>
          <p:cNvSpPr txBox="1"/>
          <p:nvPr/>
        </p:nvSpPr>
        <p:spPr>
          <a:xfrm>
            <a:off x="4143536" y="3851485"/>
            <a:ext cx="115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Integrator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AEAF0-61F2-498E-8696-10643C1B9D27}"/>
              </a:ext>
            </a:extLst>
          </p:cNvPr>
          <p:cNvCxnSpPr>
            <a:cxnSpLocks/>
          </p:cNvCxnSpPr>
          <p:nvPr/>
        </p:nvCxnSpPr>
        <p:spPr>
          <a:xfrm>
            <a:off x="5371014" y="3177480"/>
            <a:ext cx="648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0422DAD-4F26-4E4B-BCF2-771C8A9BB64D}"/>
              </a:ext>
            </a:extLst>
          </p:cNvPr>
          <p:cNvCxnSpPr>
            <a:cxnSpLocks/>
          </p:cNvCxnSpPr>
          <p:nvPr/>
        </p:nvCxnSpPr>
        <p:spPr>
          <a:xfrm rot="16200000">
            <a:off x="5150104" y="2971640"/>
            <a:ext cx="4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EDAD7F8-194C-47F1-B0C2-7927FC524232}"/>
              </a:ext>
            </a:extLst>
          </p:cNvPr>
          <p:cNvCxnSpPr>
            <a:cxnSpLocks/>
          </p:cNvCxnSpPr>
          <p:nvPr/>
        </p:nvCxnSpPr>
        <p:spPr>
          <a:xfrm flipH="1">
            <a:off x="5381214" y="2873800"/>
            <a:ext cx="91309" cy="28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FFFF03D-7B07-4D7F-B029-EEB4CE4C3729}"/>
              </a:ext>
            </a:extLst>
          </p:cNvPr>
          <p:cNvCxnSpPr>
            <a:cxnSpLocks/>
          </p:cNvCxnSpPr>
          <p:nvPr/>
        </p:nvCxnSpPr>
        <p:spPr>
          <a:xfrm>
            <a:off x="5472523" y="2872191"/>
            <a:ext cx="382811" cy="300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4DC48E7-7C6C-4BF6-BAB1-A69F21BAB1C1}"/>
              </a:ext>
            </a:extLst>
          </p:cNvPr>
          <p:cNvSpPr txBox="1"/>
          <p:nvPr/>
        </p:nvSpPr>
        <p:spPr>
          <a:xfrm>
            <a:off x="5970494" y="2995720"/>
            <a:ext cx="26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E3A5BB-71FE-4455-A2C6-90F84CD7CE5D}"/>
              </a:ext>
            </a:extLst>
          </p:cNvPr>
          <p:cNvSpPr txBox="1"/>
          <p:nvPr/>
        </p:nvSpPr>
        <p:spPr>
          <a:xfrm>
            <a:off x="5213054" y="2443900"/>
            <a:ext cx="29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95959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1" grpId="0" animBg="1"/>
      <p:bldP spid="47" grpId="0"/>
      <p:bldP spid="48" grpId="0"/>
      <p:bldP spid="68" grpId="0" animBg="1"/>
      <p:bldP spid="69" grpId="0"/>
      <p:bldP spid="70" grpId="0"/>
      <p:bldP spid="71" grpId="0" animBg="1"/>
      <p:bldP spid="72" grpId="0"/>
      <p:bldP spid="73" grpId="0"/>
      <p:bldP spid="74" grpId="0"/>
      <p:bldP spid="75" grpId="0"/>
      <p:bldP spid="76" grpId="0" animBg="1"/>
      <p:bldP spid="77" grpId="0" animBg="1"/>
      <p:bldP spid="81" grpId="0" animBg="1"/>
      <p:bldP spid="83" grpId="0" animBg="1"/>
      <p:bldP spid="84" grpId="0"/>
      <p:bldP spid="85" grpId="0"/>
      <p:bldP spid="86" grpId="0"/>
      <p:bldP spid="87" grpId="0"/>
      <p:bldP spid="88" grpId="0"/>
      <p:bldP spid="93" grpId="0"/>
      <p:bldP spid="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E90C-AFD5-45BC-86FE-8CB716B0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Counter-type ADC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F8D4C7-8992-4E7D-8B14-9D02A51126B7}"/>
              </a:ext>
            </a:extLst>
          </p:cNvPr>
          <p:cNvGrpSpPr/>
          <p:nvPr/>
        </p:nvGrpSpPr>
        <p:grpSpPr>
          <a:xfrm>
            <a:off x="2090527" y="1540446"/>
            <a:ext cx="514160" cy="720000"/>
            <a:chOff x="2790902" y="1295400"/>
            <a:chExt cx="439663" cy="587267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3E652162-7790-4A11-AECC-869C02E66049}"/>
                </a:ext>
              </a:extLst>
            </p:cNvPr>
            <p:cNvSpPr/>
            <p:nvPr/>
          </p:nvSpPr>
          <p:spPr>
            <a:xfrm rot="5400000">
              <a:off x="2731349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161735-5C13-4768-BB48-2E9E822C1198}"/>
                </a:ext>
              </a:extLst>
            </p:cNvPr>
            <p:cNvSpPr txBox="1"/>
            <p:nvPr/>
          </p:nvSpPr>
          <p:spPr>
            <a:xfrm>
              <a:off x="2790902" y="1544859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_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F02CEE-AB4F-4CF0-932D-3A4C20D22110}"/>
                </a:ext>
              </a:extLst>
            </p:cNvPr>
            <p:cNvSpPr txBox="1"/>
            <p:nvPr/>
          </p:nvSpPr>
          <p:spPr>
            <a:xfrm>
              <a:off x="2790902" y="1363313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+</a:t>
              </a:r>
            </a:p>
          </p:txBody>
        </p:sp>
      </p:grpSp>
      <p:sp>
        <p:nvSpPr>
          <p:cNvPr id="8" name="Delay 68">
            <a:extLst>
              <a:ext uri="{FF2B5EF4-FFF2-40B4-BE49-F238E27FC236}">
                <a16:creationId xmlns:a16="http://schemas.microsoft.com/office/drawing/2014/main" id="{616240DA-D840-45BA-A651-8FC016BDB90C}"/>
              </a:ext>
            </a:extLst>
          </p:cNvPr>
          <p:cNvSpPr/>
          <p:nvPr/>
        </p:nvSpPr>
        <p:spPr>
          <a:xfrm>
            <a:off x="3441807" y="1789338"/>
            <a:ext cx="439530" cy="450788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4A9AB6-B15E-497E-AFA1-C7F24FD9A183}"/>
              </a:ext>
            </a:extLst>
          </p:cNvPr>
          <p:cNvCxnSpPr>
            <a:cxnSpLocks/>
          </p:cNvCxnSpPr>
          <p:nvPr/>
        </p:nvCxnSpPr>
        <p:spPr>
          <a:xfrm flipV="1">
            <a:off x="2613807" y="1901483"/>
            <a:ext cx="82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524F22-3656-4C85-A3CA-A547AA502313}"/>
              </a:ext>
            </a:extLst>
          </p:cNvPr>
          <p:cNvCxnSpPr>
            <a:cxnSpLocks/>
          </p:cNvCxnSpPr>
          <p:nvPr/>
        </p:nvCxnSpPr>
        <p:spPr>
          <a:xfrm flipV="1">
            <a:off x="3009807" y="2141305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0D4F4F-AE7E-48EA-B903-9E9F1FA67CF9}"/>
              </a:ext>
            </a:extLst>
          </p:cNvPr>
          <p:cNvCxnSpPr>
            <a:cxnSpLocks/>
          </p:cNvCxnSpPr>
          <p:nvPr/>
        </p:nvCxnSpPr>
        <p:spPr>
          <a:xfrm rot="5400000" flipV="1">
            <a:off x="2569967" y="2607092"/>
            <a:ext cx="9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46A8E7C-C1A7-4A66-9B4A-FE226AF35A7A}"/>
              </a:ext>
            </a:extLst>
          </p:cNvPr>
          <p:cNvSpPr/>
          <p:nvPr/>
        </p:nvSpPr>
        <p:spPr>
          <a:xfrm>
            <a:off x="2965967" y="3058072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6FD01B-696A-4A8E-A615-589864BDC18B}"/>
              </a:ext>
            </a:extLst>
          </p:cNvPr>
          <p:cNvSpPr txBox="1"/>
          <p:nvPr/>
        </p:nvSpPr>
        <p:spPr>
          <a:xfrm>
            <a:off x="2747932" y="3208378"/>
            <a:ext cx="55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6A11E9-7369-44F3-858C-909291683A04}"/>
              </a:ext>
            </a:extLst>
          </p:cNvPr>
          <p:cNvSpPr/>
          <p:nvPr/>
        </p:nvSpPr>
        <p:spPr>
          <a:xfrm>
            <a:off x="4244448" y="1520126"/>
            <a:ext cx="3713480" cy="9906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5CC31D-9841-4545-A34A-A57A2C5396A3}"/>
              </a:ext>
            </a:extLst>
          </p:cNvPr>
          <p:cNvCxnSpPr>
            <a:cxnSpLocks/>
          </p:cNvCxnSpPr>
          <p:nvPr/>
        </p:nvCxnSpPr>
        <p:spPr>
          <a:xfrm flipV="1">
            <a:off x="3881337" y="2007806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373F6A-5AB1-45D3-9D33-D2E5406DFF0F}"/>
              </a:ext>
            </a:extLst>
          </p:cNvPr>
          <p:cNvCxnSpPr>
            <a:cxnSpLocks/>
          </p:cNvCxnSpPr>
          <p:nvPr/>
        </p:nvCxnSpPr>
        <p:spPr>
          <a:xfrm flipV="1">
            <a:off x="1763853" y="1789338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56DBB19-3CF6-429C-AEE6-75B4636EF1FE}"/>
              </a:ext>
            </a:extLst>
          </p:cNvPr>
          <p:cNvSpPr/>
          <p:nvPr/>
        </p:nvSpPr>
        <p:spPr>
          <a:xfrm>
            <a:off x="1653538" y="1730033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0D57B5-FE99-4F2D-A5A2-11B3721221D1}"/>
              </a:ext>
            </a:extLst>
          </p:cNvPr>
          <p:cNvGrpSpPr/>
          <p:nvPr/>
        </p:nvGrpSpPr>
        <p:grpSpPr>
          <a:xfrm rot="618243">
            <a:off x="4243077" y="1911323"/>
            <a:ext cx="152400" cy="260400"/>
            <a:chOff x="3962400" y="3124200"/>
            <a:chExt cx="152400" cy="2604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725782-2927-4B27-9228-D6888ED5FA23}"/>
                </a:ext>
              </a:extLst>
            </p:cNvPr>
            <p:cNvCxnSpPr/>
            <p:nvPr/>
          </p:nvCxnSpPr>
          <p:spPr>
            <a:xfrm>
              <a:off x="3962400" y="3124200"/>
              <a:ext cx="152400" cy="10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F3DC6A5-F15F-4BC4-9F74-F2C1DFE888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84600" y="3254400"/>
              <a:ext cx="152400" cy="10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58F90D8-247D-4E12-8962-2B0C7762AC62}"/>
              </a:ext>
            </a:extLst>
          </p:cNvPr>
          <p:cNvSpPr/>
          <p:nvPr/>
        </p:nvSpPr>
        <p:spPr>
          <a:xfrm>
            <a:off x="4268597" y="4953000"/>
            <a:ext cx="3713480" cy="9906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27A220-2515-4909-AF6B-30E901955D8D}"/>
              </a:ext>
            </a:extLst>
          </p:cNvPr>
          <p:cNvSpPr/>
          <p:nvPr/>
        </p:nvSpPr>
        <p:spPr>
          <a:xfrm rot="5400000">
            <a:off x="7676722" y="3250146"/>
            <a:ext cx="2448000" cy="9906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1C027B-38B4-4335-97D9-46CE0A87DC07}"/>
              </a:ext>
            </a:extLst>
          </p:cNvPr>
          <p:cNvSpPr/>
          <p:nvPr/>
        </p:nvSpPr>
        <p:spPr>
          <a:xfrm rot="5400000">
            <a:off x="8558722" y="911796"/>
            <a:ext cx="684000" cy="9906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86B747-09C4-4482-ABC4-7272351A37CF}"/>
              </a:ext>
            </a:extLst>
          </p:cNvPr>
          <p:cNvCxnSpPr>
            <a:cxnSpLocks/>
          </p:cNvCxnSpPr>
          <p:nvPr/>
        </p:nvCxnSpPr>
        <p:spPr>
          <a:xfrm rot="5400000" flipV="1">
            <a:off x="3223818" y="3734726"/>
            <a:ext cx="244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738E19-4C57-47C9-AA5A-D0AD5D3BC759}"/>
              </a:ext>
            </a:extLst>
          </p:cNvPr>
          <p:cNvCxnSpPr>
            <a:cxnSpLocks/>
          </p:cNvCxnSpPr>
          <p:nvPr/>
        </p:nvCxnSpPr>
        <p:spPr>
          <a:xfrm rot="5400000" flipV="1">
            <a:off x="3645661" y="3745446"/>
            <a:ext cx="244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9E7955-41A1-46C0-B282-A7C63F2BEC2C}"/>
              </a:ext>
            </a:extLst>
          </p:cNvPr>
          <p:cNvCxnSpPr>
            <a:cxnSpLocks/>
          </p:cNvCxnSpPr>
          <p:nvPr/>
        </p:nvCxnSpPr>
        <p:spPr>
          <a:xfrm rot="5400000" flipV="1">
            <a:off x="4109647" y="3745446"/>
            <a:ext cx="244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1F1A40-304E-45B7-9D47-62AA36A973AF}"/>
              </a:ext>
            </a:extLst>
          </p:cNvPr>
          <p:cNvCxnSpPr>
            <a:cxnSpLocks/>
          </p:cNvCxnSpPr>
          <p:nvPr/>
        </p:nvCxnSpPr>
        <p:spPr>
          <a:xfrm rot="5400000" flipV="1">
            <a:off x="4600327" y="3745446"/>
            <a:ext cx="244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67E66E-E296-42C9-8F5F-8EF6BD17DDB6}"/>
              </a:ext>
            </a:extLst>
          </p:cNvPr>
          <p:cNvCxnSpPr>
            <a:cxnSpLocks/>
          </p:cNvCxnSpPr>
          <p:nvPr/>
        </p:nvCxnSpPr>
        <p:spPr>
          <a:xfrm rot="5400000" flipV="1">
            <a:off x="6505327" y="3745446"/>
            <a:ext cx="244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25FA3D-DAA2-4372-A351-C2F792A20CFB}"/>
              </a:ext>
            </a:extLst>
          </p:cNvPr>
          <p:cNvCxnSpPr>
            <a:cxnSpLocks/>
          </p:cNvCxnSpPr>
          <p:nvPr/>
        </p:nvCxnSpPr>
        <p:spPr>
          <a:xfrm rot="5400000" flipV="1">
            <a:off x="6063367" y="3745446"/>
            <a:ext cx="244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9B7928-1342-4780-8D2A-C26A5F31CAA3}"/>
              </a:ext>
            </a:extLst>
          </p:cNvPr>
          <p:cNvCxnSpPr>
            <a:cxnSpLocks/>
          </p:cNvCxnSpPr>
          <p:nvPr/>
        </p:nvCxnSpPr>
        <p:spPr>
          <a:xfrm rot="5400000" flipV="1">
            <a:off x="5560447" y="3745446"/>
            <a:ext cx="244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52BF95-2872-4E2D-A818-C0E4C52DBFF9}"/>
              </a:ext>
            </a:extLst>
          </p:cNvPr>
          <p:cNvCxnSpPr>
            <a:cxnSpLocks/>
          </p:cNvCxnSpPr>
          <p:nvPr/>
        </p:nvCxnSpPr>
        <p:spPr>
          <a:xfrm rot="5400000" flipV="1">
            <a:off x="5084217" y="3745446"/>
            <a:ext cx="244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41CDD0-E5EC-449F-8783-B7225BC0FC5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4387" y="5448300"/>
            <a:ext cx="244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27D956-19B5-48C0-9065-43B504C13BD0}"/>
              </a:ext>
            </a:extLst>
          </p:cNvPr>
          <p:cNvCxnSpPr>
            <a:cxnSpLocks/>
          </p:cNvCxnSpPr>
          <p:nvPr/>
        </p:nvCxnSpPr>
        <p:spPr>
          <a:xfrm rot="5400000" flipV="1">
            <a:off x="142547" y="3759560"/>
            <a:ext cx="338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6845F7-6B17-454E-8137-3C683FD50771}"/>
              </a:ext>
            </a:extLst>
          </p:cNvPr>
          <p:cNvCxnSpPr>
            <a:cxnSpLocks/>
          </p:cNvCxnSpPr>
          <p:nvPr/>
        </p:nvCxnSpPr>
        <p:spPr>
          <a:xfrm flipV="1">
            <a:off x="1824387" y="2067560"/>
            <a:ext cx="2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6B4A36-EB59-4546-861E-64EFFFAA39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31582" y="2743200"/>
            <a:ext cx="684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5A5D43-7BFB-49AF-902B-F64DBFAFDA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89422" y="2971800"/>
            <a:ext cx="111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776214-26EC-41C5-8CC7-6E483004B1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95582" y="3246120"/>
            <a:ext cx="1620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12B3B1-E6A2-4DCA-87B1-81BE96B2DE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09582" y="3537070"/>
            <a:ext cx="210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77F02B-09E9-463F-8B2C-9451A20229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31422" y="3828019"/>
            <a:ext cx="2574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D3A71F4-07ED-43EB-8C22-E736445326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37582" y="4107783"/>
            <a:ext cx="3078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5F1565-00EC-47F6-B5AD-CE8AC1D55C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69582" y="4382286"/>
            <a:ext cx="354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E60C11D-B1A8-4D7A-830B-B492CF10FA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55582" y="4658872"/>
            <a:ext cx="3960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9BF965-CB50-4589-8B1F-F7668C5B5BD6}"/>
              </a:ext>
            </a:extLst>
          </p:cNvPr>
          <p:cNvCxnSpPr>
            <a:cxnSpLocks/>
          </p:cNvCxnSpPr>
          <p:nvPr/>
        </p:nvCxnSpPr>
        <p:spPr>
          <a:xfrm flipV="1">
            <a:off x="9396022" y="2743200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C6962E-CCAB-41EC-9861-3F392303397B}"/>
              </a:ext>
            </a:extLst>
          </p:cNvPr>
          <p:cNvCxnSpPr>
            <a:cxnSpLocks/>
          </p:cNvCxnSpPr>
          <p:nvPr/>
        </p:nvCxnSpPr>
        <p:spPr>
          <a:xfrm flipV="1">
            <a:off x="9395567" y="2981960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DCA703-5FED-4B2D-A812-65D007BB1CC7}"/>
              </a:ext>
            </a:extLst>
          </p:cNvPr>
          <p:cNvCxnSpPr>
            <a:cxnSpLocks/>
          </p:cNvCxnSpPr>
          <p:nvPr/>
        </p:nvCxnSpPr>
        <p:spPr>
          <a:xfrm flipV="1">
            <a:off x="9406182" y="3262749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D02343-6447-45D7-9EC1-54783507EDC7}"/>
              </a:ext>
            </a:extLst>
          </p:cNvPr>
          <p:cNvCxnSpPr>
            <a:cxnSpLocks/>
          </p:cNvCxnSpPr>
          <p:nvPr/>
        </p:nvCxnSpPr>
        <p:spPr>
          <a:xfrm flipV="1">
            <a:off x="9405727" y="3521829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69C9BA-30EB-4B87-B6ED-F356F8F6690C}"/>
              </a:ext>
            </a:extLst>
          </p:cNvPr>
          <p:cNvCxnSpPr>
            <a:cxnSpLocks/>
          </p:cNvCxnSpPr>
          <p:nvPr/>
        </p:nvCxnSpPr>
        <p:spPr>
          <a:xfrm flipV="1">
            <a:off x="9405727" y="3828018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E5D20D-B92C-4A05-8CEF-D3E89127721D}"/>
              </a:ext>
            </a:extLst>
          </p:cNvPr>
          <p:cNvCxnSpPr>
            <a:cxnSpLocks/>
          </p:cNvCxnSpPr>
          <p:nvPr/>
        </p:nvCxnSpPr>
        <p:spPr>
          <a:xfrm flipV="1">
            <a:off x="9405727" y="4099560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1A0C4B-BE75-41A1-A5C0-45ACE268D498}"/>
              </a:ext>
            </a:extLst>
          </p:cNvPr>
          <p:cNvCxnSpPr>
            <a:cxnSpLocks/>
          </p:cNvCxnSpPr>
          <p:nvPr/>
        </p:nvCxnSpPr>
        <p:spPr>
          <a:xfrm flipV="1">
            <a:off x="9405727" y="4387330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2EC42-DFDA-4C2D-9F53-10B8E33375BE}"/>
              </a:ext>
            </a:extLst>
          </p:cNvPr>
          <p:cNvCxnSpPr>
            <a:cxnSpLocks/>
          </p:cNvCxnSpPr>
          <p:nvPr/>
        </p:nvCxnSpPr>
        <p:spPr>
          <a:xfrm flipV="1">
            <a:off x="9405727" y="4658872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0C90D1-0820-44F4-9E42-49CCE5155261}"/>
              </a:ext>
            </a:extLst>
          </p:cNvPr>
          <p:cNvCxnSpPr>
            <a:cxnSpLocks/>
          </p:cNvCxnSpPr>
          <p:nvPr/>
        </p:nvCxnSpPr>
        <p:spPr>
          <a:xfrm rot="5400000" flipV="1">
            <a:off x="8532682" y="2127096"/>
            <a:ext cx="75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717E3C-7736-4580-8497-AD3F40E3C2F9}"/>
              </a:ext>
            </a:extLst>
          </p:cNvPr>
          <p:cNvCxnSpPr>
            <a:cxnSpLocks/>
          </p:cNvCxnSpPr>
          <p:nvPr/>
        </p:nvCxnSpPr>
        <p:spPr>
          <a:xfrm rot="5400000" flipV="1">
            <a:off x="8387527" y="1930054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78B3E7-6D50-4690-9407-A1924DAEBB7D}"/>
              </a:ext>
            </a:extLst>
          </p:cNvPr>
          <p:cNvCxnSpPr>
            <a:cxnSpLocks/>
          </p:cNvCxnSpPr>
          <p:nvPr/>
        </p:nvCxnSpPr>
        <p:spPr>
          <a:xfrm flipV="1">
            <a:off x="7961757" y="2098040"/>
            <a:ext cx="61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0E986A-C6C3-431A-9E27-4A4CF7F4CD84}"/>
              </a:ext>
            </a:extLst>
          </p:cNvPr>
          <p:cNvCxnSpPr>
            <a:cxnSpLocks/>
          </p:cNvCxnSpPr>
          <p:nvPr/>
        </p:nvCxnSpPr>
        <p:spPr>
          <a:xfrm rot="5400000" flipV="1">
            <a:off x="2703807" y="1585200"/>
            <a:ext cx="648000" cy="0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E2F085-58F3-49B7-A9D2-20F030E69E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15127" y="1270355"/>
            <a:ext cx="54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CBDC819-1225-425F-AA19-666CFFA43829}"/>
              </a:ext>
            </a:extLst>
          </p:cNvPr>
          <p:cNvSpPr txBox="1"/>
          <p:nvPr/>
        </p:nvSpPr>
        <p:spPr>
          <a:xfrm>
            <a:off x="4244447" y="2133600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7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5AE43E-5C73-4FA2-AB76-E3928741B591}"/>
              </a:ext>
            </a:extLst>
          </p:cNvPr>
          <p:cNvSpPr txBox="1"/>
          <p:nvPr/>
        </p:nvSpPr>
        <p:spPr>
          <a:xfrm>
            <a:off x="4673050" y="2145291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6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7D96AF-DE08-4825-935B-C1AA7A6CE421}"/>
              </a:ext>
            </a:extLst>
          </p:cNvPr>
          <p:cNvSpPr txBox="1"/>
          <p:nvPr/>
        </p:nvSpPr>
        <p:spPr>
          <a:xfrm>
            <a:off x="5118691" y="2154064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5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E4D49C-30A4-46C1-9D7C-8011404AB929}"/>
              </a:ext>
            </a:extLst>
          </p:cNvPr>
          <p:cNvSpPr txBox="1"/>
          <p:nvPr/>
        </p:nvSpPr>
        <p:spPr>
          <a:xfrm>
            <a:off x="5626035" y="2155074"/>
            <a:ext cx="499268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4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1CCE70-DAE8-45F3-B0F0-99793560177C}"/>
              </a:ext>
            </a:extLst>
          </p:cNvPr>
          <p:cNvSpPr txBox="1"/>
          <p:nvPr/>
        </p:nvSpPr>
        <p:spPr>
          <a:xfrm>
            <a:off x="6124825" y="2173823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4806D32-401A-46A8-BEE8-8E36DC995501}"/>
              </a:ext>
            </a:extLst>
          </p:cNvPr>
          <p:cNvSpPr txBox="1"/>
          <p:nvPr/>
        </p:nvSpPr>
        <p:spPr>
          <a:xfrm>
            <a:off x="6601621" y="2167980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3D0CCF-9728-4388-9BE9-A9647ED9E428}"/>
              </a:ext>
            </a:extLst>
          </p:cNvPr>
          <p:cNvSpPr txBox="1"/>
          <p:nvPr/>
        </p:nvSpPr>
        <p:spPr>
          <a:xfrm>
            <a:off x="7058482" y="2172297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739D32-4478-4E49-B22F-CA1FA6140A20}"/>
              </a:ext>
            </a:extLst>
          </p:cNvPr>
          <p:cNvSpPr txBox="1"/>
          <p:nvPr/>
        </p:nvSpPr>
        <p:spPr>
          <a:xfrm>
            <a:off x="7537001" y="2173510"/>
            <a:ext cx="499268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83AE71-65D6-42AB-B179-EFB24FA897D0}"/>
              </a:ext>
            </a:extLst>
          </p:cNvPr>
          <p:cNvSpPr txBox="1"/>
          <p:nvPr/>
        </p:nvSpPr>
        <p:spPr>
          <a:xfrm>
            <a:off x="4280454" y="4898481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7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C5FBCB-054E-4397-8616-C680900B4138}"/>
              </a:ext>
            </a:extLst>
          </p:cNvPr>
          <p:cNvSpPr txBox="1"/>
          <p:nvPr/>
        </p:nvSpPr>
        <p:spPr>
          <a:xfrm>
            <a:off x="4709057" y="4910172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6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6D5BA40-7F91-4429-861B-EE2EB3D2E06E}"/>
              </a:ext>
            </a:extLst>
          </p:cNvPr>
          <p:cNvSpPr txBox="1"/>
          <p:nvPr/>
        </p:nvSpPr>
        <p:spPr>
          <a:xfrm>
            <a:off x="5154698" y="4918945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5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B9172C-6149-4D80-BFAA-9AE0024FEF97}"/>
              </a:ext>
            </a:extLst>
          </p:cNvPr>
          <p:cNvSpPr txBox="1"/>
          <p:nvPr/>
        </p:nvSpPr>
        <p:spPr>
          <a:xfrm>
            <a:off x="5662042" y="4919955"/>
            <a:ext cx="499268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4</a:t>
            </a:r>
            <a:endParaRPr lang="en-IN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C9F3E4-9E8B-45B2-A9E5-1576F271BE74}"/>
              </a:ext>
            </a:extLst>
          </p:cNvPr>
          <p:cNvSpPr txBox="1"/>
          <p:nvPr/>
        </p:nvSpPr>
        <p:spPr>
          <a:xfrm>
            <a:off x="6160832" y="4938704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7D0429-D52C-4DB3-9B79-AAC8D8AD8865}"/>
              </a:ext>
            </a:extLst>
          </p:cNvPr>
          <p:cNvSpPr txBox="1"/>
          <p:nvPr/>
        </p:nvSpPr>
        <p:spPr>
          <a:xfrm>
            <a:off x="6637628" y="4932861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  <a:endParaRPr lang="en-I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7D04F6-135D-44E9-8A4D-0F5C4D4E91B1}"/>
              </a:ext>
            </a:extLst>
          </p:cNvPr>
          <p:cNvSpPr txBox="1"/>
          <p:nvPr/>
        </p:nvSpPr>
        <p:spPr>
          <a:xfrm>
            <a:off x="7094489" y="4937178"/>
            <a:ext cx="4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  <a:endParaRPr lang="en-I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116652-06BE-43DC-BFEC-93A31225F2F9}"/>
              </a:ext>
            </a:extLst>
          </p:cNvPr>
          <p:cNvSpPr txBox="1"/>
          <p:nvPr/>
        </p:nvSpPr>
        <p:spPr>
          <a:xfrm>
            <a:off x="7573008" y="4938391"/>
            <a:ext cx="499268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9794ADE-C7C2-4DE3-B528-162183648EF5}"/>
              </a:ext>
            </a:extLst>
          </p:cNvPr>
          <p:cNvSpPr txBox="1"/>
          <p:nvPr/>
        </p:nvSpPr>
        <p:spPr>
          <a:xfrm>
            <a:off x="5021241" y="1688068"/>
            <a:ext cx="263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 by-256 counter</a:t>
            </a:r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A150F4-A63F-49EB-83B2-CA1BBC2F31AD}"/>
              </a:ext>
            </a:extLst>
          </p:cNvPr>
          <p:cNvSpPr txBox="1"/>
          <p:nvPr/>
        </p:nvSpPr>
        <p:spPr>
          <a:xfrm>
            <a:off x="5404332" y="5384452"/>
            <a:ext cx="158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D/A converter</a:t>
            </a:r>
            <a:endParaRPr lang="en-I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D8CB33-FB29-4DA5-AA0B-3FF9C56BD53B}"/>
              </a:ext>
            </a:extLst>
          </p:cNvPr>
          <p:cNvSpPr txBox="1"/>
          <p:nvPr/>
        </p:nvSpPr>
        <p:spPr>
          <a:xfrm>
            <a:off x="8567527" y="339226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8-bit</a:t>
            </a:r>
          </a:p>
          <a:p>
            <a:pPr algn="ctr"/>
            <a:r>
              <a:rPr lang="en-US" dirty="0"/>
              <a:t>latch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07418D-C545-44F7-8610-61BCB6827E1A}"/>
              </a:ext>
            </a:extLst>
          </p:cNvPr>
          <p:cNvSpPr txBox="1"/>
          <p:nvPr/>
        </p:nvSpPr>
        <p:spPr>
          <a:xfrm>
            <a:off x="8448137" y="1226670"/>
            <a:ext cx="97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  <a:endParaRPr lang="en-IN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101AF61-B615-49D5-A39D-E6B386B0C3F1}"/>
              </a:ext>
            </a:extLst>
          </p:cNvPr>
          <p:cNvSpPr txBox="1"/>
          <p:nvPr/>
        </p:nvSpPr>
        <p:spPr>
          <a:xfrm>
            <a:off x="1766531" y="2257439"/>
            <a:ext cx="134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Comparator</a:t>
            </a:r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B1B535-7A9A-4A0D-A862-DD7A0438D4E4}"/>
              </a:ext>
            </a:extLst>
          </p:cNvPr>
          <p:cNvSpPr txBox="1"/>
          <p:nvPr/>
        </p:nvSpPr>
        <p:spPr>
          <a:xfrm>
            <a:off x="794079" y="1432897"/>
            <a:ext cx="94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Analog</a:t>
            </a:r>
          </a:p>
          <a:p>
            <a:pPr algn="ctr"/>
            <a:r>
              <a:rPr lang="en-US" dirty="0"/>
              <a:t>input</a:t>
            </a:r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ED13933-F992-4535-BA6E-8B5D50417B91}"/>
              </a:ext>
            </a:extLst>
          </p:cNvPr>
          <p:cNvSpPr txBox="1"/>
          <p:nvPr/>
        </p:nvSpPr>
        <p:spPr>
          <a:xfrm>
            <a:off x="2039344" y="4805843"/>
            <a:ext cx="190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Staircase</a:t>
            </a:r>
          </a:p>
          <a:p>
            <a:pPr algn="ctr"/>
            <a:r>
              <a:rPr lang="en-US" dirty="0"/>
              <a:t>Reference voltage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D8AD70C-A50A-4BCC-A0B8-561FE2AFF82D}"/>
              </a:ext>
            </a:extLst>
          </p:cNvPr>
          <p:cNvSpPr txBox="1"/>
          <p:nvPr/>
        </p:nvSpPr>
        <p:spPr>
          <a:xfrm>
            <a:off x="7929253" y="2079228"/>
            <a:ext cx="68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</a:t>
            </a:r>
            <a:endParaRPr lang="en-IN" dirty="0"/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9F51C820-C3F1-481B-BBA8-2177E34B87FE}"/>
              </a:ext>
            </a:extLst>
          </p:cNvPr>
          <p:cNvSpPr/>
          <p:nvPr/>
        </p:nvSpPr>
        <p:spPr>
          <a:xfrm>
            <a:off x="9821137" y="2667000"/>
            <a:ext cx="304135" cy="2052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A17310-E8C4-4410-9948-F65138236E61}"/>
              </a:ext>
            </a:extLst>
          </p:cNvPr>
          <p:cNvSpPr txBox="1"/>
          <p:nvPr/>
        </p:nvSpPr>
        <p:spPr>
          <a:xfrm>
            <a:off x="10280813" y="3273061"/>
            <a:ext cx="828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8-bit</a:t>
            </a:r>
          </a:p>
          <a:p>
            <a:pPr algn="ctr"/>
            <a:r>
              <a:rPr lang="en-US" dirty="0"/>
              <a:t>Digital</a:t>
            </a:r>
          </a:p>
          <a:p>
            <a:pPr algn="ctr"/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49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/>
      <p:bldP spid="14" grpId="0" animBg="1"/>
      <p:bldP spid="17" grpId="0" animBg="1"/>
      <p:bldP spid="21" grpId="0" animBg="1"/>
      <p:bldP spid="22" grpId="0" animBg="1"/>
      <p:bldP spid="23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 animBg="1"/>
      <p:bldP spid="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4AE2-FD7F-4EEF-8802-C89D7535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Counter-type ADC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0F3CD5-67D6-4955-B02B-DBCE68AB2D8C}"/>
              </a:ext>
            </a:extLst>
          </p:cNvPr>
          <p:cNvSpPr/>
          <p:nvPr/>
        </p:nvSpPr>
        <p:spPr>
          <a:xfrm>
            <a:off x="1526206" y="1253406"/>
            <a:ext cx="8168640" cy="2310982"/>
          </a:xfrm>
          <a:custGeom>
            <a:avLst/>
            <a:gdLst>
              <a:gd name="connsiteX0" fmla="*/ 0 w 8168640"/>
              <a:gd name="connsiteY0" fmla="*/ 2233440 h 2310982"/>
              <a:gd name="connsiteX1" fmla="*/ 2103120 w 8168640"/>
              <a:gd name="connsiteY1" fmla="*/ 38880 h 2310982"/>
              <a:gd name="connsiteX2" fmla="*/ 3576320 w 8168640"/>
              <a:gd name="connsiteY2" fmla="*/ 851680 h 2310982"/>
              <a:gd name="connsiteX3" fmla="*/ 4775200 w 8168640"/>
              <a:gd name="connsiteY3" fmla="*/ 1136160 h 2310982"/>
              <a:gd name="connsiteX4" fmla="*/ 5730240 w 8168640"/>
              <a:gd name="connsiteY4" fmla="*/ 2294400 h 2310982"/>
              <a:gd name="connsiteX5" fmla="*/ 7193280 w 8168640"/>
              <a:gd name="connsiteY5" fmla="*/ 160800 h 2310982"/>
              <a:gd name="connsiteX6" fmla="*/ 8168640 w 8168640"/>
              <a:gd name="connsiteY6" fmla="*/ 424960 h 231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8640" h="2310982">
                <a:moveTo>
                  <a:pt x="0" y="2233440"/>
                </a:moveTo>
                <a:cubicBezTo>
                  <a:pt x="753533" y="1251306"/>
                  <a:pt x="1507067" y="269173"/>
                  <a:pt x="2103120" y="38880"/>
                </a:cubicBezTo>
                <a:cubicBezTo>
                  <a:pt x="2699173" y="-191413"/>
                  <a:pt x="3130973" y="668800"/>
                  <a:pt x="3576320" y="851680"/>
                </a:cubicBezTo>
                <a:cubicBezTo>
                  <a:pt x="4021667" y="1034560"/>
                  <a:pt x="4416213" y="895707"/>
                  <a:pt x="4775200" y="1136160"/>
                </a:cubicBezTo>
                <a:cubicBezTo>
                  <a:pt x="5134187" y="1376613"/>
                  <a:pt x="5327227" y="2456960"/>
                  <a:pt x="5730240" y="2294400"/>
                </a:cubicBezTo>
                <a:cubicBezTo>
                  <a:pt x="6133253" y="2131840"/>
                  <a:pt x="6786880" y="472373"/>
                  <a:pt x="7193280" y="160800"/>
                </a:cubicBezTo>
                <a:cubicBezTo>
                  <a:pt x="7599680" y="-150773"/>
                  <a:pt x="7884160" y="137093"/>
                  <a:pt x="8168640" y="424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D211AE-7E88-4642-8175-A8E48C96533A}"/>
              </a:ext>
            </a:extLst>
          </p:cNvPr>
          <p:cNvCxnSpPr/>
          <p:nvPr/>
        </p:nvCxnSpPr>
        <p:spPr>
          <a:xfrm flipV="1">
            <a:off x="1526206" y="743646"/>
            <a:ext cx="0" cy="5105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DC40D2-42C7-4007-ABC1-6592674EAD70}"/>
              </a:ext>
            </a:extLst>
          </p:cNvPr>
          <p:cNvCxnSpPr>
            <a:cxnSpLocks/>
          </p:cNvCxnSpPr>
          <p:nvPr/>
        </p:nvCxnSpPr>
        <p:spPr>
          <a:xfrm rot="5400000" flipV="1">
            <a:off x="5889806" y="1467426"/>
            <a:ext cx="0" cy="8748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B9C30B0-C5DD-45E2-8566-C4680831D441}"/>
              </a:ext>
            </a:extLst>
          </p:cNvPr>
          <p:cNvGrpSpPr/>
          <p:nvPr/>
        </p:nvGrpSpPr>
        <p:grpSpPr>
          <a:xfrm>
            <a:off x="2488606" y="4017326"/>
            <a:ext cx="324000" cy="612000"/>
            <a:chOff x="1095040" y="4648200"/>
            <a:chExt cx="324000" cy="504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F8D80F8-801D-4A12-BCE5-CE4D552D46A8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858887E-DC71-4B36-8C03-11A74A1DD43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DE5809-5E7A-47F2-A050-715D7CE89D71}"/>
              </a:ext>
            </a:extLst>
          </p:cNvPr>
          <p:cNvGrpSpPr/>
          <p:nvPr/>
        </p:nvGrpSpPr>
        <p:grpSpPr>
          <a:xfrm>
            <a:off x="2797366" y="3408246"/>
            <a:ext cx="324000" cy="612000"/>
            <a:chOff x="1095040" y="4648200"/>
            <a:chExt cx="324000" cy="504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0F0A870-6DCD-4A29-9674-88E11C6E0AB9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47A9EC-BB96-46F7-BAD7-20D5E27D212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F90D26-CB51-4657-8C23-1A9A2081B84A}"/>
              </a:ext>
            </a:extLst>
          </p:cNvPr>
          <p:cNvGrpSpPr/>
          <p:nvPr/>
        </p:nvGrpSpPr>
        <p:grpSpPr>
          <a:xfrm>
            <a:off x="3095965" y="2801046"/>
            <a:ext cx="324000" cy="612000"/>
            <a:chOff x="1095040" y="4648200"/>
            <a:chExt cx="324000" cy="504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289D89F-226A-4179-9D45-0860BABA8E58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EB18957-EBE8-4D4C-A1E9-8F6388EE6C4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BC3D16-9F77-46E6-83D7-FC80A8B907C6}"/>
              </a:ext>
            </a:extLst>
          </p:cNvPr>
          <p:cNvGrpSpPr/>
          <p:nvPr/>
        </p:nvGrpSpPr>
        <p:grpSpPr>
          <a:xfrm>
            <a:off x="1885766" y="5239446"/>
            <a:ext cx="324000" cy="612000"/>
            <a:chOff x="1095040" y="4648200"/>
            <a:chExt cx="324000" cy="504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CB4526-6414-478E-9433-9CC8B282F6F8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DD3A342-CD26-410E-8810-5DC797DF65B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AC3F3F-E826-4088-9895-6D0F6885BDDC}"/>
              </a:ext>
            </a:extLst>
          </p:cNvPr>
          <p:cNvGrpSpPr/>
          <p:nvPr/>
        </p:nvGrpSpPr>
        <p:grpSpPr>
          <a:xfrm>
            <a:off x="2184926" y="4629846"/>
            <a:ext cx="324000" cy="612000"/>
            <a:chOff x="1095040" y="4648200"/>
            <a:chExt cx="324000" cy="504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8BCEFA-8C3E-42B4-A872-EE5ACDA34DA6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D8F9B7-0F47-4D8F-BCFA-47BD5D19011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B55D27-A6F8-4FAA-9410-1DC2DB5470FB}"/>
              </a:ext>
            </a:extLst>
          </p:cNvPr>
          <p:cNvGrpSpPr/>
          <p:nvPr/>
        </p:nvGrpSpPr>
        <p:grpSpPr>
          <a:xfrm>
            <a:off x="3404723" y="2189046"/>
            <a:ext cx="324000" cy="612000"/>
            <a:chOff x="1095040" y="4648200"/>
            <a:chExt cx="324000" cy="504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71742CC-65FE-4AE9-A2E6-A0A8F329DE28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42A16A-C520-4F34-AAB3-5B383DF098A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CA0C35-DE02-49D2-8D68-14D0206BDDF4}"/>
              </a:ext>
            </a:extLst>
          </p:cNvPr>
          <p:cNvGrpSpPr/>
          <p:nvPr/>
        </p:nvGrpSpPr>
        <p:grpSpPr>
          <a:xfrm>
            <a:off x="3712397" y="1577046"/>
            <a:ext cx="324000" cy="612000"/>
            <a:chOff x="1095040" y="4648200"/>
            <a:chExt cx="324000" cy="5040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5D6FE7B-13BD-41F6-8093-021EBAF8264F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56ED88F-5533-4D6F-B0E4-B98CC382AE2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D7E565-2DB1-4B47-9A90-08A62338B226}"/>
              </a:ext>
            </a:extLst>
          </p:cNvPr>
          <p:cNvGrpSpPr/>
          <p:nvPr/>
        </p:nvGrpSpPr>
        <p:grpSpPr>
          <a:xfrm>
            <a:off x="4018987" y="975206"/>
            <a:ext cx="324000" cy="612000"/>
            <a:chOff x="1095040" y="4648200"/>
            <a:chExt cx="324000" cy="5040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49D6606-FE5E-4A6A-8A5D-485DD21B9CEB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8AABA3-A11D-490A-813D-D62B7C5162A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5C0EC3-5564-4959-B34B-B9199A93A2AB}"/>
              </a:ext>
            </a:extLst>
          </p:cNvPr>
          <p:cNvCxnSpPr/>
          <p:nvPr/>
        </p:nvCxnSpPr>
        <p:spPr>
          <a:xfrm flipV="1">
            <a:off x="4335288" y="975206"/>
            <a:ext cx="0" cy="4860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9438273-BBD8-4E91-B167-3A419E0EF9F8}"/>
              </a:ext>
            </a:extLst>
          </p:cNvPr>
          <p:cNvGrpSpPr/>
          <p:nvPr/>
        </p:nvGrpSpPr>
        <p:grpSpPr>
          <a:xfrm>
            <a:off x="5304558" y="4008457"/>
            <a:ext cx="324000" cy="612000"/>
            <a:chOff x="1095040" y="4648200"/>
            <a:chExt cx="324000" cy="5040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CFCA2FD-C2FC-487F-8967-4CA839E9FAFD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B9569F3-DC35-4D43-9995-70767172C8F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00AE6A-88E6-4406-A30D-4146A2DAE179}"/>
              </a:ext>
            </a:extLst>
          </p:cNvPr>
          <p:cNvGrpSpPr/>
          <p:nvPr/>
        </p:nvGrpSpPr>
        <p:grpSpPr>
          <a:xfrm>
            <a:off x="5613318" y="3399377"/>
            <a:ext cx="324000" cy="612000"/>
            <a:chOff x="1095040" y="4648200"/>
            <a:chExt cx="324000" cy="50400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38699EA-04EC-4220-A8CC-C1B636B37D61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FBF138D-987E-42FE-9892-982DE5D5207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38F924-97F2-4DB4-8CCD-535962916706}"/>
              </a:ext>
            </a:extLst>
          </p:cNvPr>
          <p:cNvGrpSpPr/>
          <p:nvPr/>
        </p:nvGrpSpPr>
        <p:grpSpPr>
          <a:xfrm>
            <a:off x="5911917" y="2792177"/>
            <a:ext cx="324000" cy="612000"/>
            <a:chOff x="1095040" y="4648200"/>
            <a:chExt cx="324000" cy="5040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C08FCDC-974E-4C26-A338-806A55872E1C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F83B7C2-5715-4E94-8FFD-A7B9CF0D894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0C70A9-C9F5-4F93-8D71-4260786B56CA}"/>
              </a:ext>
            </a:extLst>
          </p:cNvPr>
          <p:cNvGrpSpPr/>
          <p:nvPr/>
        </p:nvGrpSpPr>
        <p:grpSpPr>
          <a:xfrm>
            <a:off x="4691558" y="5230577"/>
            <a:ext cx="324000" cy="612000"/>
            <a:chOff x="1095040" y="4648200"/>
            <a:chExt cx="324000" cy="50400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E7E8119-C291-477A-8F87-B3C7B55B4E85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A3F54B5-5BAA-4ACF-8D0B-EC8D30839FD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35A639E-1CD3-4AD2-B731-5DCB5922BC95}"/>
              </a:ext>
            </a:extLst>
          </p:cNvPr>
          <p:cNvGrpSpPr/>
          <p:nvPr/>
        </p:nvGrpSpPr>
        <p:grpSpPr>
          <a:xfrm>
            <a:off x="5000878" y="4620977"/>
            <a:ext cx="324000" cy="612000"/>
            <a:chOff x="1095040" y="4648200"/>
            <a:chExt cx="324000" cy="504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72D72F0-8DDE-4C4B-ABB2-F966CCED89B0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E9650D1-702A-4E14-B39D-511C67BCFD1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2DBDF6-8EAE-4CC1-841A-169CE2C85CEB}"/>
              </a:ext>
            </a:extLst>
          </p:cNvPr>
          <p:cNvGrpSpPr/>
          <p:nvPr/>
        </p:nvGrpSpPr>
        <p:grpSpPr>
          <a:xfrm>
            <a:off x="6230176" y="2190337"/>
            <a:ext cx="324000" cy="612000"/>
            <a:chOff x="1095040" y="4648200"/>
            <a:chExt cx="324000" cy="504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996736-3B4C-4D54-B78E-924D7A9A2166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74126E-1D8F-4CC4-9071-15BC57F2071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D84DAC7-4FDF-4692-BAF0-AED782FE4419}"/>
              </a:ext>
            </a:extLst>
          </p:cNvPr>
          <p:cNvCxnSpPr/>
          <p:nvPr/>
        </p:nvCxnSpPr>
        <p:spPr>
          <a:xfrm flipV="1">
            <a:off x="6548938" y="2188137"/>
            <a:ext cx="0" cy="3672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46E7485-3855-410B-9998-4A8B7FBB6F8C}"/>
              </a:ext>
            </a:extLst>
          </p:cNvPr>
          <p:cNvGrpSpPr/>
          <p:nvPr/>
        </p:nvGrpSpPr>
        <p:grpSpPr>
          <a:xfrm>
            <a:off x="7536738" y="3991276"/>
            <a:ext cx="324000" cy="612000"/>
            <a:chOff x="1095040" y="4648200"/>
            <a:chExt cx="324000" cy="504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C2EE3A-96A1-4368-B3CA-5D955686B58E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B6A405D-5FCA-4B1B-A01A-534C8E3B47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EDD09E-A769-4187-ADFE-E56C22BB5F8D}"/>
              </a:ext>
            </a:extLst>
          </p:cNvPr>
          <p:cNvGrpSpPr/>
          <p:nvPr/>
        </p:nvGrpSpPr>
        <p:grpSpPr>
          <a:xfrm>
            <a:off x="7845498" y="3382196"/>
            <a:ext cx="324000" cy="612000"/>
            <a:chOff x="1095040" y="4648200"/>
            <a:chExt cx="324000" cy="504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1649132-CF61-4555-97BF-3A57C714247C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520C3CE-1EB0-4EC2-BEC2-F9D288BC877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51431E4-9BF0-47D7-8AC9-29AE0DA69AE5}"/>
              </a:ext>
            </a:extLst>
          </p:cNvPr>
          <p:cNvGrpSpPr/>
          <p:nvPr/>
        </p:nvGrpSpPr>
        <p:grpSpPr>
          <a:xfrm>
            <a:off x="8144097" y="2774996"/>
            <a:ext cx="324000" cy="612000"/>
            <a:chOff x="1095040" y="4648200"/>
            <a:chExt cx="324000" cy="504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E8F6282-0A01-4F13-A932-C0FA134B81DC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CF3D5FB-54D9-468E-8623-A761CA2F090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EB5837C-7E38-43BA-9E77-E89459DB848F}"/>
              </a:ext>
            </a:extLst>
          </p:cNvPr>
          <p:cNvGrpSpPr/>
          <p:nvPr/>
        </p:nvGrpSpPr>
        <p:grpSpPr>
          <a:xfrm>
            <a:off x="6923738" y="5213396"/>
            <a:ext cx="324000" cy="612000"/>
            <a:chOff x="1095040" y="4648200"/>
            <a:chExt cx="324000" cy="504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97F955D-8D3E-4683-9002-9872971AD0DE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85E1F9F-883C-4B6A-AEE7-87ADC4D8942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B387AE1-9197-4B08-8EB9-36F387A02870}"/>
              </a:ext>
            </a:extLst>
          </p:cNvPr>
          <p:cNvGrpSpPr/>
          <p:nvPr/>
        </p:nvGrpSpPr>
        <p:grpSpPr>
          <a:xfrm>
            <a:off x="7233058" y="4603796"/>
            <a:ext cx="324000" cy="612000"/>
            <a:chOff x="1095040" y="4648200"/>
            <a:chExt cx="324000" cy="50400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42457F-C287-4FB8-875D-BE58D1D41B44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169F9C1-C32D-4BB3-B571-56024A59EA7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9E859C9-EBC6-4AD6-B02D-95D5ECF98237}"/>
              </a:ext>
            </a:extLst>
          </p:cNvPr>
          <p:cNvGrpSpPr/>
          <p:nvPr/>
        </p:nvGrpSpPr>
        <p:grpSpPr>
          <a:xfrm>
            <a:off x="8448748" y="2154446"/>
            <a:ext cx="324000" cy="612000"/>
            <a:chOff x="1095040" y="4648200"/>
            <a:chExt cx="324000" cy="50400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0F3B825-A5B9-4261-81B4-F83F67CC509D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FE2AABD-80D6-4419-B67E-F1B991C8D60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EEEEBE8-732A-4942-AD41-0BB3D205C9AB}"/>
              </a:ext>
            </a:extLst>
          </p:cNvPr>
          <p:cNvGrpSpPr/>
          <p:nvPr/>
        </p:nvGrpSpPr>
        <p:grpSpPr>
          <a:xfrm>
            <a:off x="8757508" y="1552606"/>
            <a:ext cx="324000" cy="612000"/>
            <a:chOff x="1095040" y="4648200"/>
            <a:chExt cx="324000" cy="50400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10E54F-920B-4C0C-BC12-2DF22F544B19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692F0-C90E-4FCE-8CB5-F7A82CB42CD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B15C7D2-4D81-462F-915A-6AEE30AA6F4F}"/>
              </a:ext>
            </a:extLst>
          </p:cNvPr>
          <p:cNvGrpSpPr/>
          <p:nvPr/>
        </p:nvGrpSpPr>
        <p:grpSpPr>
          <a:xfrm>
            <a:off x="9069257" y="959966"/>
            <a:ext cx="324000" cy="612000"/>
            <a:chOff x="1095040" y="4648200"/>
            <a:chExt cx="324000" cy="50400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533D765-8E7A-4407-82DB-0CC67BA00D34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D281AB-4ADC-455B-BD4F-F7D3A7B30F1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BDB33E1-2218-4BB7-84FA-16ED69BB547D}"/>
              </a:ext>
            </a:extLst>
          </p:cNvPr>
          <p:cNvCxnSpPr/>
          <p:nvPr/>
        </p:nvCxnSpPr>
        <p:spPr>
          <a:xfrm flipV="1">
            <a:off x="9383097" y="955236"/>
            <a:ext cx="0" cy="489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802683F-0709-47C4-8DA3-75DDD34CD46F}"/>
              </a:ext>
            </a:extLst>
          </p:cNvPr>
          <p:cNvGrpSpPr/>
          <p:nvPr/>
        </p:nvGrpSpPr>
        <p:grpSpPr>
          <a:xfrm>
            <a:off x="9668569" y="5230057"/>
            <a:ext cx="324000" cy="612000"/>
            <a:chOff x="1095040" y="4648200"/>
            <a:chExt cx="324000" cy="504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310D498-0FB5-4307-BA8E-93649F051460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1203CE8-7AF3-4CC1-A008-2BFFD355684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492F9BF-BCC9-43D7-BA31-8A3324923337}"/>
              </a:ext>
            </a:extLst>
          </p:cNvPr>
          <p:cNvGrpSpPr/>
          <p:nvPr/>
        </p:nvGrpSpPr>
        <p:grpSpPr>
          <a:xfrm>
            <a:off x="9977889" y="4620457"/>
            <a:ext cx="324000" cy="612000"/>
            <a:chOff x="1095040" y="4648200"/>
            <a:chExt cx="324000" cy="5040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C518A98-2F77-4CFB-B667-25E048830021}"/>
                </a:ext>
              </a:extLst>
            </p:cNvPr>
            <p:cNvCxnSpPr/>
            <p:nvPr/>
          </p:nvCxnSpPr>
          <p:spPr>
            <a:xfrm flipV="1">
              <a:off x="1105200" y="4648200"/>
              <a:ext cx="0" cy="50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F815B27-89FD-4CE0-9A76-5D9ABB4A02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7040" y="4486200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1B72DF6-6490-42AC-86E7-66D17CC7C71A}"/>
              </a:ext>
            </a:extLst>
          </p:cNvPr>
          <p:cNvSpPr txBox="1"/>
          <p:nvPr/>
        </p:nvSpPr>
        <p:spPr>
          <a:xfrm>
            <a:off x="5623478" y="5822996"/>
            <a:ext cx="135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(s)</a:t>
            </a:r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D7D9615-468C-4BE4-B933-320FB5DEBD26}"/>
              </a:ext>
            </a:extLst>
          </p:cNvPr>
          <p:cNvSpPr txBox="1"/>
          <p:nvPr/>
        </p:nvSpPr>
        <p:spPr>
          <a:xfrm rot="16200000">
            <a:off x="873529" y="992540"/>
            <a:ext cx="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</a:t>
            </a:r>
            <a:endParaRPr lang="en-IN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981C7F-DA91-4B80-9670-FC58F847C39C}"/>
              </a:ext>
            </a:extLst>
          </p:cNvPr>
          <p:cNvSpPr txBox="1"/>
          <p:nvPr/>
        </p:nvSpPr>
        <p:spPr>
          <a:xfrm>
            <a:off x="1281560" y="5054780"/>
            <a:ext cx="3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B0E559C-A133-4E91-A415-25440E37AD25}"/>
              </a:ext>
            </a:extLst>
          </p:cNvPr>
          <p:cNvSpPr txBox="1"/>
          <p:nvPr/>
        </p:nvSpPr>
        <p:spPr>
          <a:xfrm>
            <a:off x="1271763" y="4444660"/>
            <a:ext cx="3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95D7703-DA3A-4B80-BA77-4DCE923BA9F9}"/>
              </a:ext>
            </a:extLst>
          </p:cNvPr>
          <p:cNvSpPr txBox="1"/>
          <p:nvPr/>
        </p:nvSpPr>
        <p:spPr>
          <a:xfrm>
            <a:off x="1271762" y="3823791"/>
            <a:ext cx="3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BD305B2-DF54-4394-9D62-83D43BD68E64}"/>
              </a:ext>
            </a:extLst>
          </p:cNvPr>
          <p:cNvSpPr txBox="1"/>
          <p:nvPr/>
        </p:nvSpPr>
        <p:spPr>
          <a:xfrm>
            <a:off x="1281560" y="3205913"/>
            <a:ext cx="3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43F1BEC-4A1B-4E76-9551-43F3EBB6978D}"/>
              </a:ext>
            </a:extLst>
          </p:cNvPr>
          <p:cNvSpPr txBox="1"/>
          <p:nvPr/>
        </p:nvSpPr>
        <p:spPr>
          <a:xfrm>
            <a:off x="1281560" y="2621323"/>
            <a:ext cx="3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D08E8E6-7097-48AC-8FCD-B835437D5449}"/>
              </a:ext>
            </a:extLst>
          </p:cNvPr>
          <p:cNvSpPr txBox="1"/>
          <p:nvPr/>
        </p:nvSpPr>
        <p:spPr>
          <a:xfrm>
            <a:off x="1281560" y="2007145"/>
            <a:ext cx="34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5AB0D31-9457-45A8-B8A5-C0ED25E76C4C}"/>
              </a:ext>
            </a:extLst>
          </p:cNvPr>
          <p:cNvSpPr txBox="1"/>
          <p:nvPr/>
        </p:nvSpPr>
        <p:spPr>
          <a:xfrm>
            <a:off x="3870167" y="655097"/>
            <a:ext cx="76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1000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374436-FFDA-49D0-8DDD-2C13B7E41A35}"/>
              </a:ext>
            </a:extLst>
          </p:cNvPr>
          <p:cNvSpPr txBox="1"/>
          <p:nvPr/>
        </p:nvSpPr>
        <p:spPr>
          <a:xfrm>
            <a:off x="6090051" y="1858606"/>
            <a:ext cx="76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0110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7A92BE9-E688-4A55-BB99-BB156473238A}"/>
              </a:ext>
            </a:extLst>
          </p:cNvPr>
          <p:cNvSpPr txBox="1"/>
          <p:nvPr/>
        </p:nvSpPr>
        <p:spPr>
          <a:xfrm>
            <a:off x="8912305" y="651567"/>
            <a:ext cx="76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1000</a:t>
            </a:r>
            <a:endParaRPr lang="en-IN" dirty="0">
              <a:solidFill>
                <a:schemeClr val="tx2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14CBD0-4D11-44CD-B663-EC9C2BED4101}"/>
              </a:ext>
            </a:extLst>
          </p:cNvPr>
          <p:cNvCxnSpPr/>
          <p:nvPr/>
        </p:nvCxnSpPr>
        <p:spPr>
          <a:xfrm>
            <a:off x="2184926" y="1265966"/>
            <a:ext cx="0" cy="1355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BB469A6-DBDC-4BF7-BEB7-3BFE5D8F01CD}"/>
              </a:ext>
            </a:extLst>
          </p:cNvPr>
          <p:cNvSpPr txBox="1"/>
          <p:nvPr/>
        </p:nvSpPr>
        <p:spPr>
          <a:xfrm>
            <a:off x="1673485" y="934874"/>
            <a:ext cx="14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Analog input</a:t>
            </a:r>
            <a:endParaRPr lang="en-IN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EDB5151-1851-4E8B-9AC5-9A78C4BEBD91}"/>
              </a:ext>
            </a:extLst>
          </p:cNvPr>
          <p:cNvCxnSpPr/>
          <p:nvPr/>
        </p:nvCxnSpPr>
        <p:spPr>
          <a:xfrm rot="5400000">
            <a:off x="3708200" y="1919847"/>
            <a:ext cx="1780147" cy="510571"/>
          </a:xfrm>
          <a:prstGeom prst="bentConnector3">
            <a:avLst>
              <a:gd name="adj1" fmla="val 10022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D1BE627-6E36-41D3-83CF-DB36031D221D}"/>
              </a:ext>
            </a:extLst>
          </p:cNvPr>
          <p:cNvSpPr txBox="1"/>
          <p:nvPr/>
        </p:nvSpPr>
        <p:spPr>
          <a:xfrm>
            <a:off x="4497088" y="883026"/>
            <a:ext cx="14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reset</a:t>
            </a:r>
            <a:endParaRPr lang="en-IN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31532C9-D8D6-4B0B-B404-E49CBD0412DA}"/>
              </a:ext>
            </a:extLst>
          </p:cNvPr>
          <p:cNvCxnSpPr/>
          <p:nvPr/>
        </p:nvCxnSpPr>
        <p:spPr>
          <a:xfrm>
            <a:off x="7860778" y="1317686"/>
            <a:ext cx="0" cy="205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1961FFD-4F8D-4A4A-9727-77647D4E00A2}"/>
              </a:ext>
            </a:extLst>
          </p:cNvPr>
          <p:cNvSpPr txBox="1"/>
          <p:nvPr/>
        </p:nvSpPr>
        <p:spPr>
          <a:xfrm>
            <a:off x="6720364" y="663876"/>
            <a:ext cx="1442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Staircase reference voltage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4" grpId="0"/>
      <p:bldP spid="96" grpId="0"/>
      <p:bldP spid="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4382-4A3B-4CBF-9949-A6F93F67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A/D converter using voltage to frequency conversion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D813F7-28EA-4E0B-A6BE-29EF3AE08AD1}"/>
              </a:ext>
            </a:extLst>
          </p:cNvPr>
          <p:cNvGrpSpPr/>
          <p:nvPr/>
        </p:nvGrpSpPr>
        <p:grpSpPr>
          <a:xfrm>
            <a:off x="3945721" y="3164703"/>
            <a:ext cx="520986" cy="720000"/>
            <a:chOff x="2776377" y="1295400"/>
            <a:chExt cx="445500" cy="587267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5E54E993-8BC4-441E-AF62-30C09C9D59D8}"/>
                </a:ext>
              </a:extLst>
            </p:cNvPr>
            <p:cNvSpPr/>
            <p:nvPr/>
          </p:nvSpPr>
          <p:spPr>
            <a:xfrm rot="5400000">
              <a:off x="2722661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43C4F4-E801-42F9-BA1F-FB872E756082}"/>
                </a:ext>
              </a:extLst>
            </p:cNvPr>
            <p:cNvSpPr txBox="1"/>
            <p:nvPr/>
          </p:nvSpPr>
          <p:spPr>
            <a:xfrm>
              <a:off x="2788151" y="1304847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_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CF822F-2E20-4404-96AA-40A60E201F6D}"/>
                </a:ext>
              </a:extLst>
            </p:cNvPr>
            <p:cNvSpPr txBox="1"/>
            <p:nvPr/>
          </p:nvSpPr>
          <p:spPr>
            <a:xfrm>
              <a:off x="2776377" y="1578112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+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0A1357-C463-4962-9166-EDFCA017085C}"/>
              </a:ext>
            </a:extLst>
          </p:cNvPr>
          <p:cNvGrpSpPr/>
          <p:nvPr/>
        </p:nvGrpSpPr>
        <p:grpSpPr>
          <a:xfrm rot="5400000">
            <a:off x="4106842" y="2724844"/>
            <a:ext cx="252000" cy="101600"/>
            <a:chOff x="2786159" y="2118922"/>
            <a:chExt cx="252000" cy="1016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C758B18-9217-439C-B205-BDA56479DC61}"/>
                </a:ext>
              </a:extLst>
            </p:cNvPr>
            <p:cNvCxnSpPr/>
            <p:nvPr/>
          </p:nvCxnSpPr>
          <p:spPr>
            <a:xfrm>
              <a:off x="2786159" y="2118922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E1ECCAC-667C-4EB3-97FA-D4E0B0C7F89C}"/>
                </a:ext>
              </a:extLst>
            </p:cNvPr>
            <p:cNvCxnSpPr/>
            <p:nvPr/>
          </p:nvCxnSpPr>
          <p:spPr>
            <a:xfrm>
              <a:off x="2786159" y="2220522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F4C5-B32C-43A8-BB3E-B40C447A0470}"/>
              </a:ext>
            </a:extLst>
          </p:cNvPr>
          <p:cNvCxnSpPr>
            <a:cxnSpLocks/>
          </p:cNvCxnSpPr>
          <p:nvPr/>
        </p:nvCxnSpPr>
        <p:spPr>
          <a:xfrm flipV="1">
            <a:off x="3615307" y="2758552"/>
            <a:ext cx="5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296B4F-8968-46AE-B49F-1E43F301EB8C}"/>
              </a:ext>
            </a:extLst>
          </p:cNvPr>
          <p:cNvCxnSpPr>
            <a:cxnSpLocks/>
          </p:cNvCxnSpPr>
          <p:nvPr/>
        </p:nvCxnSpPr>
        <p:spPr>
          <a:xfrm flipV="1">
            <a:off x="4273482" y="2749852"/>
            <a:ext cx="5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8CB259-D3AA-4C93-B05B-63F288A370E9}"/>
              </a:ext>
            </a:extLst>
          </p:cNvPr>
          <p:cNvCxnSpPr>
            <a:cxnSpLocks/>
          </p:cNvCxnSpPr>
          <p:nvPr/>
        </p:nvCxnSpPr>
        <p:spPr>
          <a:xfrm flipV="1">
            <a:off x="3147713" y="3417092"/>
            <a:ext cx="82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682211-EF25-4296-88EA-0A4238E8EFA4}"/>
              </a:ext>
            </a:extLst>
          </p:cNvPr>
          <p:cNvCxnSpPr>
            <a:cxnSpLocks/>
          </p:cNvCxnSpPr>
          <p:nvPr/>
        </p:nvCxnSpPr>
        <p:spPr>
          <a:xfrm rot="5400000" flipV="1">
            <a:off x="3292467" y="3087553"/>
            <a:ext cx="66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B8900E-0939-482E-AD92-8121928D5B9A}"/>
              </a:ext>
            </a:extLst>
          </p:cNvPr>
          <p:cNvGrpSpPr/>
          <p:nvPr/>
        </p:nvGrpSpPr>
        <p:grpSpPr>
          <a:xfrm rot="10800000" flipH="1" flipV="1">
            <a:off x="2054087" y="3283252"/>
            <a:ext cx="1105840" cy="144000"/>
            <a:chOff x="1286360" y="2890520"/>
            <a:chExt cx="1105840" cy="144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C537F65-5B19-4F1C-A2BE-0A986FBEA33F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0498E32-47B0-4FA2-966D-328392C8E45A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6D76C11B-9A63-44A8-A2C8-7AFC70D07AEA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A5B4A8D1-42E0-4E11-BB6D-062534DC0C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A26D1C2-48B3-4AEC-82EC-67B0867CAD05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002CF97-CD7D-47A5-A44F-527A429199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EF0DE581-AE95-4153-8623-C6B256E38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D166427-F9AE-44F9-A02B-C74D1E1DFDAE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B2EC1E6-537B-4115-A107-FD5ADD59CFB8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D381327E-D5D3-42C6-A6FC-1F2A20252F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64BFD13-90A9-4E8B-918E-E3AA21C1583C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BC48781-7D6D-4335-AE19-E91D7963B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CE9F163-CA4D-416F-A0E2-F7CC646E2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0BB18B-75BB-4FF0-8815-57B99E2B7BCE}"/>
                </a:ext>
              </a:extLst>
            </p:cNvPr>
            <p:cNvCxnSpPr/>
            <p:nvPr/>
          </p:nvCxnSpPr>
          <p:spPr>
            <a:xfrm>
              <a:off x="1286360" y="3025520"/>
              <a:ext cx="32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1D5380-6C4F-44B0-8706-CED4F415AA8C}"/>
              </a:ext>
            </a:extLst>
          </p:cNvPr>
          <p:cNvCxnSpPr>
            <a:cxnSpLocks/>
          </p:cNvCxnSpPr>
          <p:nvPr/>
        </p:nvCxnSpPr>
        <p:spPr>
          <a:xfrm flipV="1">
            <a:off x="3535588" y="3676423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57865B-54E3-4BD5-8608-C90179AEDB6B}"/>
              </a:ext>
            </a:extLst>
          </p:cNvPr>
          <p:cNvCxnSpPr>
            <a:cxnSpLocks/>
          </p:cNvCxnSpPr>
          <p:nvPr/>
        </p:nvCxnSpPr>
        <p:spPr>
          <a:xfrm rot="5400000" flipV="1">
            <a:off x="3095748" y="4121890"/>
            <a:ext cx="9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D27C05-FDB8-4EED-95FB-85E62D4DDE70}"/>
              </a:ext>
            </a:extLst>
          </p:cNvPr>
          <p:cNvGrpSpPr/>
          <p:nvPr/>
        </p:nvGrpSpPr>
        <p:grpSpPr>
          <a:xfrm>
            <a:off x="3326002" y="4586600"/>
            <a:ext cx="432000" cy="243840"/>
            <a:chOff x="2616200" y="4477703"/>
            <a:chExt cx="432000" cy="24384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AFB5E9A-26F8-4FCC-86FB-48867062869F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C8BC254-F567-461F-A5D5-6C2BAA3F55D1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08C89E-AA10-4A47-8EE1-0DD233188ECF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46A5C8-FD32-4674-BC5E-1557C0BF0247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6E422701-CCF8-4DE7-A6B3-009DFB32FB48}"/>
              </a:ext>
            </a:extLst>
          </p:cNvPr>
          <p:cNvSpPr/>
          <p:nvPr/>
        </p:nvSpPr>
        <p:spPr>
          <a:xfrm rot="19205021">
            <a:off x="4374315" y="2050791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8A1AD5C-DEA8-4FE4-A283-338F324259FB}"/>
              </a:ext>
            </a:extLst>
          </p:cNvPr>
          <p:cNvSpPr/>
          <p:nvPr/>
        </p:nvSpPr>
        <p:spPr>
          <a:xfrm rot="19205021">
            <a:off x="3944918" y="2040630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6D03DE-7ADF-4CC6-85DF-2E81B6345A00}"/>
              </a:ext>
            </a:extLst>
          </p:cNvPr>
          <p:cNvCxnSpPr>
            <a:cxnSpLocks/>
          </p:cNvCxnSpPr>
          <p:nvPr/>
        </p:nvCxnSpPr>
        <p:spPr>
          <a:xfrm flipH="1" flipV="1">
            <a:off x="4007239" y="1799726"/>
            <a:ext cx="378689" cy="248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7C5AB4-55FD-471D-9BB7-09D81FF2768F}"/>
              </a:ext>
            </a:extLst>
          </p:cNvPr>
          <p:cNvCxnSpPr>
            <a:cxnSpLocks/>
          </p:cNvCxnSpPr>
          <p:nvPr/>
        </p:nvCxnSpPr>
        <p:spPr>
          <a:xfrm flipV="1">
            <a:off x="3625467" y="2092552"/>
            <a:ext cx="3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513367-4695-4E15-BC6D-C88F61D7F841}"/>
              </a:ext>
            </a:extLst>
          </p:cNvPr>
          <p:cNvCxnSpPr>
            <a:cxnSpLocks/>
          </p:cNvCxnSpPr>
          <p:nvPr/>
        </p:nvCxnSpPr>
        <p:spPr>
          <a:xfrm rot="5400000" flipV="1">
            <a:off x="3292467" y="2421553"/>
            <a:ext cx="66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3DFFFB-978C-437B-BAED-C6A52951B1BB}"/>
              </a:ext>
            </a:extLst>
          </p:cNvPr>
          <p:cNvCxnSpPr>
            <a:cxnSpLocks/>
          </p:cNvCxnSpPr>
          <p:nvPr/>
        </p:nvCxnSpPr>
        <p:spPr>
          <a:xfrm rot="5400000" flipV="1">
            <a:off x="4406222" y="3139253"/>
            <a:ext cx="75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FD231D-0847-4F5C-B09A-18F7A31F84BD}"/>
              </a:ext>
            </a:extLst>
          </p:cNvPr>
          <p:cNvCxnSpPr>
            <a:cxnSpLocks/>
          </p:cNvCxnSpPr>
          <p:nvPr/>
        </p:nvCxnSpPr>
        <p:spPr>
          <a:xfrm rot="5400000" flipV="1">
            <a:off x="4449496" y="2418092"/>
            <a:ext cx="66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C6650C-D800-4995-99B6-A9642F4E1E84}"/>
              </a:ext>
            </a:extLst>
          </p:cNvPr>
          <p:cNvCxnSpPr>
            <a:cxnSpLocks/>
          </p:cNvCxnSpPr>
          <p:nvPr/>
        </p:nvCxnSpPr>
        <p:spPr>
          <a:xfrm flipV="1">
            <a:off x="4470382" y="2085492"/>
            <a:ext cx="3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6713D10-C7A0-4B2F-A04C-2A7FCCCBFF37}"/>
              </a:ext>
            </a:extLst>
          </p:cNvPr>
          <p:cNvSpPr/>
          <p:nvPr/>
        </p:nvSpPr>
        <p:spPr>
          <a:xfrm rot="19205021">
            <a:off x="1963681" y="3361978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18AACB-D149-4C15-8AA1-C8A2C1BD9214}"/>
              </a:ext>
            </a:extLst>
          </p:cNvPr>
          <p:cNvGrpSpPr/>
          <p:nvPr/>
        </p:nvGrpSpPr>
        <p:grpSpPr>
          <a:xfrm>
            <a:off x="5256228" y="3289792"/>
            <a:ext cx="520986" cy="720000"/>
            <a:chOff x="2776377" y="1295400"/>
            <a:chExt cx="445500" cy="587267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AE03770-83AD-43EE-897F-6E2D5C616A6C}"/>
                </a:ext>
              </a:extLst>
            </p:cNvPr>
            <p:cNvSpPr/>
            <p:nvPr/>
          </p:nvSpPr>
          <p:spPr>
            <a:xfrm rot="5400000">
              <a:off x="2722661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B858C0-A6EE-4FB4-AC53-43E83504D502}"/>
                </a:ext>
              </a:extLst>
            </p:cNvPr>
            <p:cNvSpPr txBox="1"/>
            <p:nvPr/>
          </p:nvSpPr>
          <p:spPr>
            <a:xfrm>
              <a:off x="2788151" y="1304847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_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EE11CA2-A0DE-4299-9D8C-A3CFC0748E71}"/>
                </a:ext>
              </a:extLst>
            </p:cNvPr>
            <p:cNvSpPr txBox="1"/>
            <p:nvPr/>
          </p:nvSpPr>
          <p:spPr>
            <a:xfrm>
              <a:off x="2776377" y="1578112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+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9D4AC5-9D9E-4F45-916D-737EBA8EDD9D}"/>
              </a:ext>
            </a:extLst>
          </p:cNvPr>
          <p:cNvCxnSpPr>
            <a:cxnSpLocks/>
          </p:cNvCxnSpPr>
          <p:nvPr/>
        </p:nvCxnSpPr>
        <p:spPr>
          <a:xfrm flipV="1">
            <a:off x="4466707" y="3524702"/>
            <a:ext cx="82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878339F-93F4-425F-B543-40CA0C3FF6C0}"/>
              </a:ext>
            </a:extLst>
          </p:cNvPr>
          <p:cNvCxnSpPr>
            <a:cxnSpLocks/>
          </p:cNvCxnSpPr>
          <p:nvPr/>
        </p:nvCxnSpPr>
        <p:spPr>
          <a:xfrm flipV="1">
            <a:off x="4868688" y="3784663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249DD57-FE0D-4AE5-897C-628DAFBAFA3B}"/>
              </a:ext>
            </a:extLst>
          </p:cNvPr>
          <p:cNvCxnSpPr>
            <a:cxnSpLocks/>
          </p:cNvCxnSpPr>
          <p:nvPr/>
        </p:nvCxnSpPr>
        <p:spPr>
          <a:xfrm rot="5400000" flipV="1">
            <a:off x="4428848" y="4230130"/>
            <a:ext cx="9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8D56675-6D84-457E-A347-25E66947D156}"/>
              </a:ext>
            </a:extLst>
          </p:cNvPr>
          <p:cNvSpPr/>
          <p:nvPr/>
        </p:nvSpPr>
        <p:spPr>
          <a:xfrm rot="19205021">
            <a:off x="4826461" y="4677008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8EC53B-E2B7-442B-B9A9-FCFEB33A76A4}"/>
              </a:ext>
            </a:extLst>
          </p:cNvPr>
          <p:cNvCxnSpPr>
            <a:cxnSpLocks/>
          </p:cNvCxnSpPr>
          <p:nvPr/>
        </p:nvCxnSpPr>
        <p:spPr>
          <a:xfrm flipV="1">
            <a:off x="5777214" y="3641304"/>
            <a:ext cx="82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elay 68">
            <a:extLst>
              <a:ext uri="{FF2B5EF4-FFF2-40B4-BE49-F238E27FC236}">
                <a16:creationId xmlns:a16="http://schemas.microsoft.com/office/drawing/2014/main" id="{A44B0544-DB6D-474F-9529-7E3047FC372B}"/>
              </a:ext>
            </a:extLst>
          </p:cNvPr>
          <p:cNvSpPr/>
          <p:nvPr/>
        </p:nvSpPr>
        <p:spPr>
          <a:xfrm>
            <a:off x="6605214" y="3559004"/>
            <a:ext cx="439530" cy="450788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1E1D75-132A-48F0-AB69-335A7E6C9691}"/>
              </a:ext>
            </a:extLst>
          </p:cNvPr>
          <p:cNvCxnSpPr>
            <a:cxnSpLocks/>
          </p:cNvCxnSpPr>
          <p:nvPr/>
        </p:nvCxnSpPr>
        <p:spPr>
          <a:xfrm flipV="1">
            <a:off x="6173214" y="3910971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9500D6B-DC82-41CD-B03F-898C07259B23}"/>
              </a:ext>
            </a:extLst>
          </p:cNvPr>
          <p:cNvCxnSpPr>
            <a:cxnSpLocks/>
          </p:cNvCxnSpPr>
          <p:nvPr/>
        </p:nvCxnSpPr>
        <p:spPr>
          <a:xfrm rot="5400000" flipV="1">
            <a:off x="5777214" y="4303076"/>
            <a:ext cx="7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4859D87-8D2C-4966-8C8F-5919494D5675}"/>
              </a:ext>
            </a:extLst>
          </p:cNvPr>
          <p:cNvSpPr/>
          <p:nvPr/>
        </p:nvSpPr>
        <p:spPr>
          <a:xfrm rot="19205021">
            <a:off x="6124915" y="4700372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2D607A7-31AF-493D-A773-06E770A8AAAD}"/>
              </a:ext>
            </a:extLst>
          </p:cNvPr>
          <p:cNvCxnSpPr>
            <a:cxnSpLocks/>
          </p:cNvCxnSpPr>
          <p:nvPr/>
        </p:nvCxnSpPr>
        <p:spPr>
          <a:xfrm flipV="1">
            <a:off x="7044744" y="3775061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D98859CF-890E-4D4E-840F-97AE8569B95B}"/>
              </a:ext>
            </a:extLst>
          </p:cNvPr>
          <p:cNvSpPr/>
          <p:nvPr/>
        </p:nvSpPr>
        <p:spPr>
          <a:xfrm rot="19205021">
            <a:off x="7488650" y="3721061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FF8839-F15E-47A9-BFEF-A8F62BFC97D6}"/>
              </a:ext>
            </a:extLst>
          </p:cNvPr>
          <p:cNvSpPr/>
          <p:nvPr/>
        </p:nvSpPr>
        <p:spPr>
          <a:xfrm>
            <a:off x="7586513" y="3372170"/>
            <a:ext cx="1564334" cy="80803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087ED02-5360-4584-8AE7-04F1BE6D50F0}"/>
              </a:ext>
            </a:extLst>
          </p:cNvPr>
          <p:cNvGrpSpPr/>
          <p:nvPr/>
        </p:nvGrpSpPr>
        <p:grpSpPr>
          <a:xfrm rot="618243">
            <a:off x="7564991" y="3654765"/>
            <a:ext cx="152400" cy="260400"/>
            <a:chOff x="3962400" y="3124200"/>
            <a:chExt cx="152400" cy="2604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041B350-7803-4874-A39C-D4EC8FD62DC2}"/>
                </a:ext>
              </a:extLst>
            </p:cNvPr>
            <p:cNvCxnSpPr/>
            <p:nvPr/>
          </p:nvCxnSpPr>
          <p:spPr>
            <a:xfrm>
              <a:off x="3962400" y="3124200"/>
              <a:ext cx="152400" cy="10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36C7C5-6864-4B3E-B97B-CAD307FD39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84600" y="3254400"/>
              <a:ext cx="152400" cy="10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C46E67-C570-468C-8CDC-7DAF36CE9B3F}"/>
              </a:ext>
            </a:extLst>
          </p:cNvPr>
          <p:cNvCxnSpPr>
            <a:cxnSpLocks/>
          </p:cNvCxnSpPr>
          <p:nvPr/>
        </p:nvCxnSpPr>
        <p:spPr>
          <a:xfrm flipV="1">
            <a:off x="9150847" y="3470673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C3C14A-260B-4E09-AB51-671679710A93}"/>
              </a:ext>
            </a:extLst>
          </p:cNvPr>
          <p:cNvSpPr/>
          <p:nvPr/>
        </p:nvSpPr>
        <p:spPr>
          <a:xfrm rot="19205021">
            <a:off x="9598881" y="3417726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D1ED317-B28F-4305-88DF-A44F85B0A2E9}"/>
              </a:ext>
            </a:extLst>
          </p:cNvPr>
          <p:cNvCxnSpPr>
            <a:cxnSpLocks/>
          </p:cNvCxnSpPr>
          <p:nvPr/>
        </p:nvCxnSpPr>
        <p:spPr>
          <a:xfrm flipV="1">
            <a:off x="9150847" y="3904959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F5EC455-F7AE-4404-8EA5-812A12EFF1EC}"/>
              </a:ext>
            </a:extLst>
          </p:cNvPr>
          <p:cNvSpPr/>
          <p:nvPr/>
        </p:nvSpPr>
        <p:spPr>
          <a:xfrm rot="19205021">
            <a:off x="9598881" y="3852012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46AC2CB-4B31-4D70-B595-8DE12DE2603D}"/>
              </a:ext>
            </a:extLst>
          </p:cNvPr>
          <p:cNvCxnSpPr>
            <a:cxnSpLocks/>
          </p:cNvCxnSpPr>
          <p:nvPr/>
        </p:nvCxnSpPr>
        <p:spPr>
          <a:xfrm flipV="1">
            <a:off x="9150847" y="4067750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C0B06ECA-BE80-4A20-8875-77C2287ACB14}"/>
              </a:ext>
            </a:extLst>
          </p:cNvPr>
          <p:cNvSpPr/>
          <p:nvPr/>
        </p:nvSpPr>
        <p:spPr>
          <a:xfrm rot="19205021">
            <a:off x="9598881" y="4014803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F836B2A-8058-43A2-8180-E7F87B772AC2}"/>
              </a:ext>
            </a:extLst>
          </p:cNvPr>
          <p:cNvCxnSpPr>
            <a:cxnSpLocks/>
          </p:cNvCxnSpPr>
          <p:nvPr/>
        </p:nvCxnSpPr>
        <p:spPr>
          <a:xfrm rot="5400000">
            <a:off x="9149087" y="3694530"/>
            <a:ext cx="288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8725FDC7-A1B7-4D8C-8B7A-82338605A50D}"/>
              </a:ext>
            </a:extLst>
          </p:cNvPr>
          <p:cNvSpPr/>
          <p:nvPr/>
        </p:nvSpPr>
        <p:spPr>
          <a:xfrm>
            <a:off x="5312335" y="2214901"/>
            <a:ext cx="1564334" cy="80803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C62433C-B9AA-4E0E-9DA7-2E0333DBC68E}"/>
              </a:ext>
            </a:extLst>
          </p:cNvPr>
          <p:cNvCxnSpPr>
            <a:cxnSpLocks/>
          </p:cNvCxnSpPr>
          <p:nvPr/>
        </p:nvCxnSpPr>
        <p:spPr>
          <a:xfrm rot="5400000" flipV="1">
            <a:off x="5785597" y="3327960"/>
            <a:ext cx="612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91F0317-C860-4BF9-8AFB-26E4FC58969D}"/>
              </a:ext>
            </a:extLst>
          </p:cNvPr>
          <p:cNvCxnSpPr>
            <a:cxnSpLocks/>
          </p:cNvCxnSpPr>
          <p:nvPr/>
        </p:nvCxnSpPr>
        <p:spPr>
          <a:xfrm rot="5400000" flipV="1">
            <a:off x="5761764" y="1888000"/>
            <a:ext cx="64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0EC2BD-1D9A-426C-9F6E-1FED942B727D}"/>
              </a:ext>
            </a:extLst>
          </p:cNvPr>
          <p:cNvCxnSpPr>
            <a:cxnSpLocks/>
          </p:cNvCxnSpPr>
          <p:nvPr/>
        </p:nvCxnSpPr>
        <p:spPr>
          <a:xfrm flipV="1">
            <a:off x="5198607" y="1564000"/>
            <a:ext cx="9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C6B176-8E61-4676-A681-9FF5247F1C84}"/>
              </a:ext>
            </a:extLst>
          </p:cNvPr>
          <p:cNvCxnSpPr>
            <a:cxnSpLocks/>
          </p:cNvCxnSpPr>
          <p:nvPr/>
        </p:nvCxnSpPr>
        <p:spPr>
          <a:xfrm flipV="1">
            <a:off x="4218167" y="1564000"/>
            <a:ext cx="972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8A14820-A389-43F0-8F7D-2D3E81648091}"/>
              </a:ext>
            </a:extLst>
          </p:cNvPr>
          <p:cNvCxnSpPr>
            <a:cxnSpLocks/>
          </p:cNvCxnSpPr>
          <p:nvPr/>
        </p:nvCxnSpPr>
        <p:spPr>
          <a:xfrm rot="5400000" flipV="1">
            <a:off x="3854583" y="1898160"/>
            <a:ext cx="68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DECF136-57C6-4799-B113-7D1B66BFE5C2}"/>
              </a:ext>
            </a:extLst>
          </p:cNvPr>
          <p:cNvSpPr txBox="1"/>
          <p:nvPr/>
        </p:nvSpPr>
        <p:spPr>
          <a:xfrm>
            <a:off x="5312336" y="2306669"/>
            <a:ext cx="156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Monostable</a:t>
            </a:r>
          </a:p>
          <a:p>
            <a:pPr algn="ctr"/>
            <a:r>
              <a:rPr lang="en-IN" dirty="0"/>
              <a:t>Multi-vibrator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2E0771-07A5-42A0-B6E2-3F3E5B6B054A}"/>
              </a:ext>
            </a:extLst>
          </p:cNvPr>
          <p:cNvSpPr txBox="1"/>
          <p:nvPr/>
        </p:nvSpPr>
        <p:spPr>
          <a:xfrm>
            <a:off x="7856862" y="3453173"/>
            <a:ext cx="104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Binary</a:t>
            </a:r>
          </a:p>
          <a:p>
            <a:pPr algn="ctr"/>
            <a:r>
              <a:rPr lang="en-IN" dirty="0"/>
              <a:t>Counter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AD831A-71A2-4987-A531-E772AB00098D}"/>
              </a:ext>
            </a:extLst>
          </p:cNvPr>
          <p:cNvSpPr txBox="1"/>
          <p:nvPr/>
        </p:nvSpPr>
        <p:spPr>
          <a:xfrm>
            <a:off x="9665443" y="3885199"/>
            <a:ext cx="42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0B93E4-CD38-4208-9FEB-0599E5FB5CCC}"/>
              </a:ext>
            </a:extLst>
          </p:cNvPr>
          <p:cNvSpPr txBox="1"/>
          <p:nvPr/>
        </p:nvSpPr>
        <p:spPr>
          <a:xfrm>
            <a:off x="9665941" y="3664941"/>
            <a:ext cx="42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3BA8CC-FCCE-4750-B70C-421D1E441307}"/>
              </a:ext>
            </a:extLst>
          </p:cNvPr>
          <p:cNvSpPr txBox="1"/>
          <p:nvPr/>
        </p:nvSpPr>
        <p:spPr>
          <a:xfrm>
            <a:off x="9665442" y="3267982"/>
            <a:ext cx="57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  <a:r>
              <a:rPr lang="en-IN" baseline="-25000" dirty="0"/>
              <a:t>N-1</a:t>
            </a:r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BEE6EE-F827-4680-AC13-7A57F285121D}"/>
              </a:ext>
            </a:extLst>
          </p:cNvPr>
          <p:cNvSpPr txBox="1"/>
          <p:nvPr/>
        </p:nvSpPr>
        <p:spPr>
          <a:xfrm>
            <a:off x="1791068" y="346919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a</a:t>
            </a:r>
            <a:endParaRPr lang="en-IN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398D3A-FB2B-45FD-9960-6C16E8F97870}"/>
              </a:ext>
            </a:extLst>
          </p:cNvPr>
          <p:cNvSpPr txBox="1"/>
          <p:nvPr/>
        </p:nvSpPr>
        <p:spPr>
          <a:xfrm>
            <a:off x="2612763" y="2981420"/>
            <a:ext cx="29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89F82F8-5288-4C1D-8A43-46870D93438C}"/>
              </a:ext>
            </a:extLst>
          </p:cNvPr>
          <p:cNvSpPr txBox="1"/>
          <p:nvPr/>
        </p:nvSpPr>
        <p:spPr>
          <a:xfrm>
            <a:off x="4065592" y="2881259"/>
            <a:ext cx="29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332842-A829-4AEC-9893-9710F23335B4}"/>
              </a:ext>
            </a:extLst>
          </p:cNvPr>
          <p:cNvSpPr txBox="1"/>
          <p:nvPr/>
        </p:nvSpPr>
        <p:spPr>
          <a:xfrm>
            <a:off x="4228670" y="1662778"/>
            <a:ext cx="29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BED99DE-F23E-430A-B48B-F1295FDBD1AF}"/>
              </a:ext>
            </a:extLst>
          </p:cNvPr>
          <p:cNvSpPr txBox="1"/>
          <p:nvPr/>
        </p:nvSpPr>
        <p:spPr>
          <a:xfrm>
            <a:off x="4640681" y="4759260"/>
            <a:ext cx="47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-V</a:t>
            </a:r>
            <a:r>
              <a:rPr lang="en-IN" baseline="-25000" dirty="0"/>
              <a:t>R</a:t>
            </a:r>
            <a:endParaRPr lang="en-IN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AEC2D8A-D7FA-4E2C-B741-D43D074F1702}"/>
              </a:ext>
            </a:extLst>
          </p:cNvPr>
          <p:cNvSpPr txBox="1"/>
          <p:nvPr/>
        </p:nvSpPr>
        <p:spPr>
          <a:xfrm>
            <a:off x="5942741" y="4759260"/>
            <a:ext cx="58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</a:t>
            </a:r>
            <a:r>
              <a:rPr lang="en-IN" baseline="-25000" dirty="0"/>
              <a:t>EN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066EF6A-6FD6-453F-9934-7C4EE775CE0E}"/>
              </a:ext>
            </a:extLst>
          </p:cNvPr>
          <p:cNvSpPr txBox="1"/>
          <p:nvPr/>
        </p:nvSpPr>
        <p:spPr>
          <a:xfrm>
            <a:off x="5747862" y="3612747"/>
            <a:ext cx="41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c</a:t>
            </a:r>
            <a:endParaRPr lang="en-IN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45A3ED0-4663-46F6-A457-45F3BEF2AA4A}"/>
              </a:ext>
            </a:extLst>
          </p:cNvPr>
          <p:cNvSpPr txBox="1"/>
          <p:nvPr/>
        </p:nvSpPr>
        <p:spPr>
          <a:xfrm>
            <a:off x="10210309" y="3434268"/>
            <a:ext cx="104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Binary</a:t>
            </a:r>
          </a:p>
          <a:p>
            <a:pPr algn="ctr"/>
            <a:r>
              <a:rPr lang="en-IN" dirty="0"/>
              <a:t>Output</a:t>
            </a:r>
          </a:p>
        </p:txBody>
      </p:sp>
      <p:sp>
        <p:nvSpPr>
          <p:cNvPr id="91" name="Right Brace 90">
            <a:extLst>
              <a:ext uri="{FF2B5EF4-FFF2-40B4-BE49-F238E27FC236}">
                <a16:creationId xmlns:a16="http://schemas.microsoft.com/office/drawing/2014/main" id="{0780C5B0-EE49-4317-8B63-6046595D2437}"/>
              </a:ext>
            </a:extLst>
          </p:cNvPr>
          <p:cNvSpPr/>
          <p:nvPr/>
        </p:nvSpPr>
        <p:spPr>
          <a:xfrm>
            <a:off x="9991651" y="3372170"/>
            <a:ext cx="289758" cy="77270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C29BA8B-6B8C-47D1-ACD2-2413F6425E3D}"/>
              </a:ext>
            </a:extLst>
          </p:cNvPr>
          <p:cNvSpPr txBox="1"/>
          <p:nvPr/>
        </p:nvSpPr>
        <p:spPr>
          <a:xfrm>
            <a:off x="4416725" y="3480275"/>
            <a:ext cx="43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</a:t>
            </a:r>
            <a:r>
              <a:rPr lang="en-IN" baseline="-25000" dirty="0"/>
              <a:t>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67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5" grpId="0" animBg="1"/>
      <p:bldP spid="53" grpId="0" animBg="1"/>
      <p:bldP spid="55" grpId="0" animBg="1"/>
      <p:bldP spid="58" grpId="0" animBg="1"/>
      <p:bldP spid="60" grpId="0" animBg="1"/>
      <p:bldP spid="61" grpId="0" animBg="1"/>
      <p:bldP spid="66" grpId="0" animBg="1"/>
      <p:bldP spid="68" grpId="0" animBg="1"/>
      <p:bldP spid="70" grpId="0" animBg="1"/>
      <p:bldP spid="72" grpId="0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 animBg="1"/>
      <p:bldP spid="9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5ED5-D141-40D0-80E0-83A5E706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A/D converter using voltage to time conversion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6748CE-14B8-491C-A662-F6E25ECC3A28}"/>
              </a:ext>
            </a:extLst>
          </p:cNvPr>
          <p:cNvGrpSpPr/>
          <p:nvPr/>
        </p:nvGrpSpPr>
        <p:grpSpPr>
          <a:xfrm>
            <a:off x="3955660" y="3333667"/>
            <a:ext cx="520986" cy="720000"/>
            <a:chOff x="2776377" y="1295400"/>
            <a:chExt cx="445500" cy="587267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0461D11-41A1-4419-B65E-2668EA3230CB}"/>
                </a:ext>
              </a:extLst>
            </p:cNvPr>
            <p:cNvSpPr/>
            <p:nvPr/>
          </p:nvSpPr>
          <p:spPr>
            <a:xfrm rot="5400000">
              <a:off x="2722661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6D89A4-4638-401E-B7F4-D161F21E0469}"/>
                </a:ext>
              </a:extLst>
            </p:cNvPr>
            <p:cNvSpPr txBox="1"/>
            <p:nvPr/>
          </p:nvSpPr>
          <p:spPr>
            <a:xfrm>
              <a:off x="2788151" y="1304847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_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A676B-F3DC-4E2B-9D61-C500B99D46BD}"/>
                </a:ext>
              </a:extLst>
            </p:cNvPr>
            <p:cNvSpPr txBox="1"/>
            <p:nvPr/>
          </p:nvSpPr>
          <p:spPr>
            <a:xfrm>
              <a:off x="2776377" y="1578112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+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EC889-E4DB-4B8A-8158-3B850CAF1A26}"/>
              </a:ext>
            </a:extLst>
          </p:cNvPr>
          <p:cNvGrpSpPr/>
          <p:nvPr/>
        </p:nvGrpSpPr>
        <p:grpSpPr>
          <a:xfrm rot="5400000">
            <a:off x="4116781" y="2893808"/>
            <a:ext cx="252000" cy="101600"/>
            <a:chOff x="2786159" y="2118922"/>
            <a:chExt cx="252000" cy="1016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A5428A-DF6D-4CA4-B435-F597B9700D95}"/>
                </a:ext>
              </a:extLst>
            </p:cNvPr>
            <p:cNvCxnSpPr/>
            <p:nvPr/>
          </p:nvCxnSpPr>
          <p:spPr>
            <a:xfrm>
              <a:off x="2786159" y="2118922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6AE8D5-8749-4974-9DD3-F6E98ABF5CDC}"/>
                </a:ext>
              </a:extLst>
            </p:cNvPr>
            <p:cNvCxnSpPr/>
            <p:nvPr/>
          </p:nvCxnSpPr>
          <p:spPr>
            <a:xfrm>
              <a:off x="2786159" y="2220522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394509-C765-46BD-A4F9-261E0D504DB4}"/>
              </a:ext>
            </a:extLst>
          </p:cNvPr>
          <p:cNvCxnSpPr>
            <a:cxnSpLocks/>
          </p:cNvCxnSpPr>
          <p:nvPr/>
        </p:nvCxnSpPr>
        <p:spPr>
          <a:xfrm flipV="1">
            <a:off x="3625246" y="2927516"/>
            <a:ext cx="5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9D1B87-09E1-4BF6-9976-861E3BED0A4F}"/>
              </a:ext>
            </a:extLst>
          </p:cNvPr>
          <p:cNvCxnSpPr>
            <a:cxnSpLocks/>
          </p:cNvCxnSpPr>
          <p:nvPr/>
        </p:nvCxnSpPr>
        <p:spPr>
          <a:xfrm flipV="1">
            <a:off x="4283421" y="2918816"/>
            <a:ext cx="5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9907EA-67DA-48EB-803C-8AE3B47E5867}"/>
              </a:ext>
            </a:extLst>
          </p:cNvPr>
          <p:cNvCxnSpPr>
            <a:cxnSpLocks/>
          </p:cNvCxnSpPr>
          <p:nvPr/>
        </p:nvCxnSpPr>
        <p:spPr>
          <a:xfrm flipV="1">
            <a:off x="3157652" y="3586056"/>
            <a:ext cx="82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658E46-1FA7-4309-9B09-1C94DF21CB41}"/>
              </a:ext>
            </a:extLst>
          </p:cNvPr>
          <p:cNvCxnSpPr>
            <a:cxnSpLocks/>
          </p:cNvCxnSpPr>
          <p:nvPr/>
        </p:nvCxnSpPr>
        <p:spPr>
          <a:xfrm rot="5400000" flipV="1">
            <a:off x="3302406" y="3256517"/>
            <a:ext cx="66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9673C7-4519-4168-B0E6-2A0DF168BA77}"/>
              </a:ext>
            </a:extLst>
          </p:cNvPr>
          <p:cNvGrpSpPr/>
          <p:nvPr/>
        </p:nvGrpSpPr>
        <p:grpSpPr>
          <a:xfrm rot="10800000" flipH="1" flipV="1">
            <a:off x="2064026" y="3452216"/>
            <a:ext cx="1105840" cy="144000"/>
            <a:chOff x="1286360" y="2890520"/>
            <a:chExt cx="1105840" cy="144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DDEDF59-AB48-4B96-B294-B15D8D6554AD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7E7A7BE-2B1C-4169-A37C-732E59631018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CF304659-C4B0-4579-B6A6-54B4AE4986AE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C42E8E4-0227-4EAC-AD73-CA80897FDE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A974FA9-5688-453F-8D9D-28C0ED371A14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9866316-B41B-45C7-91E9-BDD6E7C1AE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CCB2022-9003-43ED-ACFC-A3CF6E18B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B03E29C-1D7C-4C61-8D96-F237B09F1466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737A1A0-15F3-42EF-B8CF-1B691F7CA5DB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BB6FFAAE-A6C9-4DE9-8D6D-402343265A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DEF54EA-8BD5-4C63-A507-4F1DE4DC5F9A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46F0820-D874-4C74-B43B-0960C70C4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89B3427-8A5F-4C06-9DFA-FBEDF76BF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3116AC-7DE3-4CFB-92F5-9559F09F2A77}"/>
                </a:ext>
              </a:extLst>
            </p:cNvPr>
            <p:cNvCxnSpPr/>
            <p:nvPr/>
          </p:nvCxnSpPr>
          <p:spPr>
            <a:xfrm>
              <a:off x="1286360" y="3025520"/>
              <a:ext cx="32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86F447-4445-471B-8B02-BED4A840D435}"/>
              </a:ext>
            </a:extLst>
          </p:cNvPr>
          <p:cNvCxnSpPr>
            <a:cxnSpLocks/>
          </p:cNvCxnSpPr>
          <p:nvPr/>
        </p:nvCxnSpPr>
        <p:spPr>
          <a:xfrm flipV="1">
            <a:off x="3545527" y="3845387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4471D9-7E00-4D0A-B94E-EE34E47523AE}"/>
              </a:ext>
            </a:extLst>
          </p:cNvPr>
          <p:cNvCxnSpPr>
            <a:cxnSpLocks/>
          </p:cNvCxnSpPr>
          <p:nvPr/>
        </p:nvCxnSpPr>
        <p:spPr>
          <a:xfrm rot="5400000" flipV="1">
            <a:off x="3105687" y="4290854"/>
            <a:ext cx="9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4786DA8-430B-4A5C-BC38-EBEEF7B6FC4E}"/>
              </a:ext>
            </a:extLst>
          </p:cNvPr>
          <p:cNvGrpSpPr/>
          <p:nvPr/>
        </p:nvGrpSpPr>
        <p:grpSpPr>
          <a:xfrm>
            <a:off x="3335941" y="4755564"/>
            <a:ext cx="432000" cy="243840"/>
            <a:chOff x="2616200" y="4477703"/>
            <a:chExt cx="432000" cy="24384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3CBB76-25C8-4F42-AF23-74C48C999C9D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84DEDC-88D7-4521-9193-C2471F04A85B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51DF705-08B4-499C-8CB0-3D07674D5BFF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957864-A8B4-4321-8B62-2F183C11DCF1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0CF530E4-BD5B-43E1-B4F0-983F14167DC5}"/>
              </a:ext>
            </a:extLst>
          </p:cNvPr>
          <p:cNvSpPr/>
          <p:nvPr/>
        </p:nvSpPr>
        <p:spPr>
          <a:xfrm rot="19205021">
            <a:off x="4384254" y="2219755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91E418A-3878-41BB-ACB5-BCFF9339039A}"/>
              </a:ext>
            </a:extLst>
          </p:cNvPr>
          <p:cNvSpPr/>
          <p:nvPr/>
        </p:nvSpPr>
        <p:spPr>
          <a:xfrm rot="19205021">
            <a:off x="3954857" y="2209594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D64E9E-02E3-44D3-8D5B-AED7C7865439}"/>
              </a:ext>
            </a:extLst>
          </p:cNvPr>
          <p:cNvCxnSpPr>
            <a:cxnSpLocks/>
          </p:cNvCxnSpPr>
          <p:nvPr/>
        </p:nvCxnSpPr>
        <p:spPr>
          <a:xfrm flipH="1" flipV="1">
            <a:off x="4017178" y="1968690"/>
            <a:ext cx="378689" cy="248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A69306-DE0B-4D4D-A6B9-F9AD357326F0}"/>
              </a:ext>
            </a:extLst>
          </p:cNvPr>
          <p:cNvCxnSpPr>
            <a:cxnSpLocks/>
          </p:cNvCxnSpPr>
          <p:nvPr/>
        </p:nvCxnSpPr>
        <p:spPr>
          <a:xfrm flipV="1">
            <a:off x="3635406" y="2261516"/>
            <a:ext cx="3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0AB8090-56B4-469D-A7F9-8209ED06CE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302406" y="2590517"/>
            <a:ext cx="66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486DD1-D32B-4E0D-917B-558AE514249F}"/>
              </a:ext>
            </a:extLst>
          </p:cNvPr>
          <p:cNvCxnSpPr>
            <a:cxnSpLocks/>
          </p:cNvCxnSpPr>
          <p:nvPr/>
        </p:nvCxnSpPr>
        <p:spPr>
          <a:xfrm rot="5400000" flipV="1">
            <a:off x="4416161" y="3308217"/>
            <a:ext cx="75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0EDC4F-9B72-428B-9080-57A8AF3EDF25}"/>
              </a:ext>
            </a:extLst>
          </p:cNvPr>
          <p:cNvCxnSpPr>
            <a:cxnSpLocks/>
          </p:cNvCxnSpPr>
          <p:nvPr/>
        </p:nvCxnSpPr>
        <p:spPr>
          <a:xfrm rot="5400000" flipV="1">
            <a:off x="4459435" y="2587056"/>
            <a:ext cx="666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C0DB52-74EF-4B9B-BE62-448F2A5A2FC2}"/>
              </a:ext>
            </a:extLst>
          </p:cNvPr>
          <p:cNvCxnSpPr>
            <a:cxnSpLocks/>
          </p:cNvCxnSpPr>
          <p:nvPr/>
        </p:nvCxnSpPr>
        <p:spPr>
          <a:xfrm flipV="1">
            <a:off x="4480321" y="2254456"/>
            <a:ext cx="3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D1765D4-6663-4997-8E1B-B8B230A5B2F1}"/>
              </a:ext>
            </a:extLst>
          </p:cNvPr>
          <p:cNvSpPr/>
          <p:nvPr/>
        </p:nvSpPr>
        <p:spPr>
          <a:xfrm rot="19205021">
            <a:off x="1973620" y="3530942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A5A6870-5110-4FC3-AC35-BBCF995FC74F}"/>
              </a:ext>
            </a:extLst>
          </p:cNvPr>
          <p:cNvGrpSpPr/>
          <p:nvPr/>
        </p:nvGrpSpPr>
        <p:grpSpPr>
          <a:xfrm>
            <a:off x="5266167" y="3458756"/>
            <a:ext cx="520986" cy="720000"/>
            <a:chOff x="2776377" y="1295400"/>
            <a:chExt cx="445500" cy="587267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D01BD32F-8846-415F-B3A3-AB7731B0BE21}"/>
                </a:ext>
              </a:extLst>
            </p:cNvPr>
            <p:cNvSpPr/>
            <p:nvPr/>
          </p:nvSpPr>
          <p:spPr>
            <a:xfrm rot="5400000">
              <a:off x="2722661" y="1383451"/>
              <a:ext cx="587267" cy="41116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5F47472-445B-422C-ADE8-67DE05CD1A90}"/>
                </a:ext>
              </a:extLst>
            </p:cNvPr>
            <p:cNvSpPr txBox="1"/>
            <p:nvPr/>
          </p:nvSpPr>
          <p:spPr>
            <a:xfrm>
              <a:off x="2788151" y="1304847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_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B75ADD6-08CF-4F16-B2D7-B3EAE72B2E33}"/>
                </a:ext>
              </a:extLst>
            </p:cNvPr>
            <p:cNvSpPr txBox="1"/>
            <p:nvPr/>
          </p:nvSpPr>
          <p:spPr>
            <a:xfrm>
              <a:off x="2776377" y="1578112"/>
              <a:ext cx="228144" cy="251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+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5DA1F44-11F9-4508-A446-B231C2F58A5E}"/>
              </a:ext>
            </a:extLst>
          </p:cNvPr>
          <p:cNvCxnSpPr>
            <a:cxnSpLocks/>
          </p:cNvCxnSpPr>
          <p:nvPr/>
        </p:nvCxnSpPr>
        <p:spPr>
          <a:xfrm flipV="1">
            <a:off x="4476646" y="3693666"/>
            <a:ext cx="82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E09C738-BA2C-4637-83C9-06868E24F4EC}"/>
              </a:ext>
            </a:extLst>
          </p:cNvPr>
          <p:cNvCxnSpPr>
            <a:cxnSpLocks/>
          </p:cNvCxnSpPr>
          <p:nvPr/>
        </p:nvCxnSpPr>
        <p:spPr>
          <a:xfrm flipV="1">
            <a:off x="4878627" y="3953627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8B22EAC-37D6-4082-8068-FB89104D71C4}"/>
              </a:ext>
            </a:extLst>
          </p:cNvPr>
          <p:cNvCxnSpPr>
            <a:cxnSpLocks/>
          </p:cNvCxnSpPr>
          <p:nvPr/>
        </p:nvCxnSpPr>
        <p:spPr>
          <a:xfrm rot="5400000" flipV="1">
            <a:off x="4438787" y="4399094"/>
            <a:ext cx="9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B63FA0F9-C380-4271-978E-3F55342F8319}"/>
              </a:ext>
            </a:extLst>
          </p:cNvPr>
          <p:cNvSpPr/>
          <p:nvPr/>
        </p:nvSpPr>
        <p:spPr>
          <a:xfrm rot="19205021">
            <a:off x="4836400" y="4845972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921395D-B28E-4D9E-9DB3-FCB7D488CDB5}"/>
              </a:ext>
            </a:extLst>
          </p:cNvPr>
          <p:cNvCxnSpPr>
            <a:cxnSpLocks/>
          </p:cNvCxnSpPr>
          <p:nvPr/>
        </p:nvCxnSpPr>
        <p:spPr>
          <a:xfrm flipV="1">
            <a:off x="5787153" y="3810268"/>
            <a:ext cx="82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Delay 68">
            <a:extLst>
              <a:ext uri="{FF2B5EF4-FFF2-40B4-BE49-F238E27FC236}">
                <a16:creationId xmlns:a16="http://schemas.microsoft.com/office/drawing/2014/main" id="{C3CD7422-E38C-4339-99A9-18E2EF492340}"/>
              </a:ext>
            </a:extLst>
          </p:cNvPr>
          <p:cNvSpPr/>
          <p:nvPr/>
        </p:nvSpPr>
        <p:spPr>
          <a:xfrm>
            <a:off x="6627394" y="3567783"/>
            <a:ext cx="439530" cy="450788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AA1E2B-F37C-4DA0-8740-999C616D821D}"/>
              </a:ext>
            </a:extLst>
          </p:cNvPr>
          <p:cNvCxnSpPr>
            <a:cxnSpLocks/>
          </p:cNvCxnSpPr>
          <p:nvPr/>
        </p:nvCxnSpPr>
        <p:spPr>
          <a:xfrm flipV="1">
            <a:off x="6183153" y="3952935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13CD007-07D8-460D-95B1-B5DBD72ED859}"/>
              </a:ext>
            </a:extLst>
          </p:cNvPr>
          <p:cNvCxnSpPr>
            <a:cxnSpLocks/>
          </p:cNvCxnSpPr>
          <p:nvPr/>
        </p:nvCxnSpPr>
        <p:spPr>
          <a:xfrm rot="5400000" flipV="1">
            <a:off x="5797313" y="4345040"/>
            <a:ext cx="7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7D45EC9D-0781-41DE-B633-47D4AFD30011}"/>
              </a:ext>
            </a:extLst>
          </p:cNvPr>
          <p:cNvSpPr/>
          <p:nvPr/>
        </p:nvSpPr>
        <p:spPr>
          <a:xfrm rot="19205021">
            <a:off x="6145014" y="4742336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1ED31D-9330-4E5F-B3DF-842F8CE0FF3E}"/>
              </a:ext>
            </a:extLst>
          </p:cNvPr>
          <p:cNvCxnSpPr>
            <a:cxnSpLocks/>
          </p:cNvCxnSpPr>
          <p:nvPr/>
        </p:nvCxnSpPr>
        <p:spPr>
          <a:xfrm flipV="1">
            <a:off x="7070920" y="3804088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FAC7280-87E8-46AF-8EA0-A9E65BDC760A}"/>
              </a:ext>
            </a:extLst>
          </p:cNvPr>
          <p:cNvSpPr/>
          <p:nvPr/>
        </p:nvSpPr>
        <p:spPr>
          <a:xfrm rot="19205021">
            <a:off x="7514826" y="3750088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0AFEDF-ECB4-488A-8D7F-CDE6FF8F9455}"/>
              </a:ext>
            </a:extLst>
          </p:cNvPr>
          <p:cNvSpPr/>
          <p:nvPr/>
        </p:nvSpPr>
        <p:spPr>
          <a:xfrm>
            <a:off x="7612689" y="3401197"/>
            <a:ext cx="1564334" cy="80803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0B19C1-2B3F-4852-91E7-D100AB02D2E9}"/>
              </a:ext>
            </a:extLst>
          </p:cNvPr>
          <p:cNvGrpSpPr/>
          <p:nvPr/>
        </p:nvGrpSpPr>
        <p:grpSpPr>
          <a:xfrm rot="618243">
            <a:off x="7591167" y="3683792"/>
            <a:ext cx="152400" cy="260400"/>
            <a:chOff x="3962400" y="3124200"/>
            <a:chExt cx="152400" cy="2604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CC7603C-9DE0-4D3F-BCB4-C8E0DB78B5F4}"/>
                </a:ext>
              </a:extLst>
            </p:cNvPr>
            <p:cNvCxnSpPr/>
            <p:nvPr/>
          </p:nvCxnSpPr>
          <p:spPr>
            <a:xfrm>
              <a:off x="3962400" y="3124200"/>
              <a:ext cx="152400" cy="10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F054361-44D5-485A-94D0-00B46FB635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84600" y="3254400"/>
              <a:ext cx="152400" cy="10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F191E75-E519-47B3-93AD-20175752A584}"/>
              </a:ext>
            </a:extLst>
          </p:cNvPr>
          <p:cNvCxnSpPr>
            <a:cxnSpLocks/>
          </p:cNvCxnSpPr>
          <p:nvPr/>
        </p:nvCxnSpPr>
        <p:spPr>
          <a:xfrm flipV="1">
            <a:off x="9177023" y="3499700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298D50CD-650E-4789-A2AB-8E7E399B5DBC}"/>
              </a:ext>
            </a:extLst>
          </p:cNvPr>
          <p:cNvSpPr/>
          <p:nvPr/>
        </p:nvSpPr>
        <p:spPr>
          <a:xfrm rot="19205021">
            <a:off x="9625057" y="3446753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DF4133-8E3E-4CBD-8EC4-089CCBBEE35D}"/>
              </a:ext>
            </a:extLst>
          </p:cNvPr>
          <p:cNvCxnSpPr>
            <a:cxnSpLocks/>
          </p:cNvCxnSpPr>
          <p:nvPr/>
        </p:nvCxnSpPr>
        <p:spPr>
          <a:xfrm flipV="1">
            <a:off x="9177023" y="3933986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4161B1E-8FD8-46F0-AB9D-EDEC0BF202C7}"/>
              </a:ext>
            </a:extLst>
          </p:cNvPr>
          <p:cNvSpPr/>
          <p:nvPr/>
        </p:nvSpPr>
        <p:spPr>
          <a:xfrm rot="19205021">
            <a:off x="9625057" y="3881039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FF05267-8433-401B-913D-AA087BBEF6BE}"/>
              </a:ext>
            </a:extLst>
          </p:cNvPr>
          <p:cNvCxnSpPr>
            <a:cxnSpLocks/>
          </p:cNvCxnSpPr>
          <p:nvPr/>
        </p:nvCxnSpPr>
        <p:spPr>
          <a:xfrm flipV="1">
            <a:off x="9177023" y="4096777"/>
            <a:ext cx="43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003EC6C1-54F6-4518-AA99-4E67085567EF}"/>
              </a:ext>
            </a:extLst>
          </p:cNvPr>
          <p:cNvSpPr/>
          <p:nvPr/>
        </p:nvSpPr>
        <p:spPr>
          <a:xfrm rot="19205021">
            <a:off x="9625057" y="4043830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7C18A7A-E520-4F4D-B633-580DCA281E00}"/>
              </a:ext>
            </a:extLst>
          </p:cNvPr>
          <p:cNvCxnSpPr>
            <a:cxnSpLocks/>
          </p:cNvCxnSpPr>
          <p:nvPr/>
        </p:nvCxnSpPr>
        <p:spPr>
          <a:xfrm rot="5400000">
            <a:off x="9175263" y="3723557"/>
            <a:ext cx="2880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623E2CA-4D85-479D-AE0F-C4A3E625DAA6}"/>
              </a:ext>
            </a:extLst>
          </p:cNvPr>
          <p:cNvCxnSpPr>
            <a:cxnSpLocks/>
          </p:cNvCxnSpPr>
          <p:nvPr/>
        </p:nvCxnSpPr>
        <p:spPr>
          <a:xfrm flipV="1">
            <a:off x="4228106" y="1732964"/>
            <a:ext cx="194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CCA3FE-C6BD-4C80-AF7D-402CF6054B6D}"/>
              </a:ext>
            </a:extLst>
          </p:cNvPr>
          <p:cNvCxnSpPr>
            <a:cxnSpLocks/>
          </p:cNvCxnSpPr>
          <p:nvPr/>
        </p:nvCxnSpPr>
        <p:spPr>
          <a:xfrm rot="5400000" flipV="1">
            <a:off x="3864522" y="2067124"/>
            <a:ext cx="6840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C0604A-0CBB-4CD9-AF66-18AB9427886F}"/>
              </a:ext>
            </a:extLst>
          </p:cNvPr>
          <p:cNvSpPr txBox="1"/>
          <p:nvPr/>
        </p:nvSpPr>
        <p:spPr>
          <a:xfrm>
            <a:off x="7883038" y="3482200"/>
            <a:ext cx="104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Binary</a:t>
            </a:r>
          </a:p>
          <a:p>
            <a:pPr algn="ctr"/>
            <a:r>
              <a:rPr lang="en-IN" dirty="0"/>
              <a:t>Counter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F91820-2C3F-487E-BB21-34940D8D6913}"/>
              </a:ext>
            </a:extLst>
          </p:cNvPr>
          <p:cNvSpPr txBox="1"/>
          <p:nvPr/>
        </p:nvSpPr>
        <p:spPr>
          <a:xfrm>
            <a:off x="9691619" y="3914226"/>
            <a:ext cx="42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5F2272-BC9C-4A0F-888D-FA14EB8F28B2}"/>
              </a:ext>
            </a:extLst>
          </p:cNvPr>
          <p:cNvSpPr txBox="1"/>
          <p:nvPr/>
        </p:nvSpPr>
        <p:spPr>
          <a:xfrm>
            <a:off x="9692117" y="3693968"/>
            <a:ext cx="42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EE0E65-EBD5-4351-89FA-454B2776C4A5}"/>
              </a:ext>
            </a:extLst>
          </p:cNvPr>
          <p:cNvSpPr txBox="1"/>
          <p:nvPr/>
        </p:nvSpPr>
        <p:spPr>
          <a:xfrm>
            <a:off x="9691618" y="3297009"/>
            <a:ext cx="57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  <a:r>
              <a:rPr lang="en-IN" baseline="-25000" dirty="0"/>
              <a:t>N-1</a:t>
            </a:r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818070-1F21-4257-AB83-EF6B63F38405}"/>
              </a:ext>
            </a:extLst>
          </p:cNvPr>
          <p:cNvSpPr txBox="1"/>
          <p:nvPr/>
        </p:nvSpPr>
        <p:spPr>
          <a:xfrm>
            <a:off x="4681330" y="4928224"/>
            <a:ext cx="41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a</a:t>
            </a:r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BBEE84-4470-4D62-BB92-F9F3F5A036DA}"/>
              </a:ext>
            </a:extLst>
          </p:cNvPr>
          <p:cNvSpPr txBox="1"/>
          <p:nvPr/>
        </p:nvSpPr>
        <p:spPr>
          <a:xfrm>
            <a:off x="2622702" y="3150384"/>
            <a:ext cx="29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B31CA97-6FD3-4727-BB0C-5B27CC5B6E5A}"/>
              </a:ext>
            </a:extLst>
          </p:cNvPr>
          <p:cNvSpPr txBox="1"/>
          <p:nvPr/>
        </p:nvSpPr>
        <p:spPr>
          <a:xfrm>
            <a:off x="4075531" y="3050223"/>
            <a:ext cx="29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B8CDEBA-63F2-4C63-AE44-BA08552261D3}"/>
              </a:ext>
            </a:extLst>
          </p:cNvPr>
          <p:cNvSpPr txBox="1"/>
          <p:nvPr/>
        </p:nvSpPr>
        <p:spPr>
          <a:xfrm>
            <a:off x="4238609" y="1831742"/>
            <a:ext cx="29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D70BAF-6F96-404F-BFB6-F461B5BE942E}"/>
              </a:ext>
            </a:extLst>
          </p:cNvPr>
          <p:cNvSpPr txBox="1"/>
          <p:nvPr/>
        </p:nvSpPr>
        <p:spPr>
          <a:xfrm>
            <a:off x="1771980" y="3666563"/>
            <a:ext cx="47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-V</a:t>
            </a:r>
            <a:r>
              <a:rPr lang="en-IN" baseline="-25000" dirty="0"/>
              <a:t>R</a:t>
            </a:r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9591B36-A5D0-45CE-AD37-0D355771B816}"/>
              </a:ext>
            </a:extLst>
          </p:cNvPr>
          <p:cNvSpPr txBox="1"/>
          <p:nvPr/>
        </p:nvSpPr>
        <p:spPr>
          <a:xfrm>
            <a:off x="5861410" y="4823904"/>
            <a:ext cx="74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Clock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F676BA-EED3-4C92-A6E6-9C601CD792E0}"/>
              </a:ext>
            </a:extLst>
          </p:cNvPr>
          <p:cNvSpPr txBox="1"/>
          <p:nvPr/>
        </p:nvSpPr>
        <p:spPr>
          <a:xfrm>
            <a:off x="5732465" y="3781712"/>
            <a:ext cx="38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c</a:t>
            </a:r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992E4E5-8087-44CB-9996-033846DF2287}"/>
              </a:ext>
            </a:extLst>
          </p:cNvPr>
          <p:cNvSpPr txBox="1"/>
          <p:nvPr/>
        </p:nvSpPr>
        <p:spPr>
          <a:xfrm>
            <a:off x="10017827" y="3463295"/>
            <a:ext cx="1044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Binary</a:t>
            </a:r>
          </a:p>
          <a:p>
            <a:pPr algn="ctr"/>
            <a:r>
              <a:rPr lang="en-IN" dirty="0"/>
              <a:t>Output</a:t>
            </a:r>
          </a:p>
        </p:txBody>
      </p:sp>
      <p:sp>
        <p:nvSpPr>
          <p:cNvPr id="86" name="Right Brace 85">
            <a:extLst>
              <a:ext uri="{FF2B5EF4-FFF2-40B4-BE49-F238E27FC236}">
                <a16:creationId xmlns:a16="http://schemas.microsoft.com/office/drawing/2014/main" id="{D24B7C9B-F892-4AF2-8315-2C4EF41316B4}"/>
              </a:ext>
            </a:extLst>
          </p:cNvPr>
          <p:cNvSpPr/>
          <p:nvPr/>
        </p:nvSpPr>
        <p:spPr>
          <a:xfrm>
            <a:off x="10017827" y="3401197"/>
            <a:ext cx="289758" cy="77270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05F1A77-78D1-4595-92E5-3F1374DA1FB6}"/>
              </a:ext>
            </a:extLst>
          </p:cNvPr>
          <p:cNvSpPr txBox="1"/>
          <p:nvPr/>
        </p:nvSpPr>
        <p:spPr>
          <a:xfrm>
            <a:off x="4426664" y="3649239"/>
            <a:ext cx="43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</a:t>
            </a:r>
            <a:r>
              <a:rPr lang="en-IN" baseline="-25000" dirty="0"/>
              <a:t>o</a:t>
            </a:r>
            <a:endParaRPr lang="en-IN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019D4E1-A3D3-4A86-BE80-3F4BD294C75D}"/>
              </a:ext>
            </a:extLst>
          </p:cNvPr>
          <p:cNvSpPr/>
          <p:nvPr/>
        </p:nvSpPr>
        <p:spPr>
          <a:xfrm rot="19205021">
            <a:off x="6521591" y="3626277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C9924D4-1F3E-4BC5-9CCF-2FD9A28BB613}"/>
              </a:ext>
            </a:extLst>
          </p:cNvPr>
          <p:cNvCxnSpPr>
            <a:cxnSpLocks/>
          </p:cNvCxnSpPr>
          <p:nvPr/>
        </p:nvCxnSpPr>
        <p:spPr>
          <a:xfrm rot="5400000" flipV="1">
            <a:off x="5121153" y="2617164"/>
            <a:ext cx="21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584CE49-F7A7-4FC8-8576-D451C4CF2470}"/>
              </a:ext>
            </a:extLst>
          </p:cNvPr>
          <p:cNvCxnSpPr>
            <a:cxnSpLocks/>
          </p:cNvCxnSpPr>
          <p:nvPr/>
        </p:nvCxnSpPr>
        <p:spPr>
          <a:xfrm flipV="1">
            <a:off x="6168666" y="3680288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F224933C-423E-42A8-B6BA-37957FE09EBE}"/>
              </a:ext>
            </a:extLst>
          </p:cNvPr>
          <p:cNvSpPr/>
          <p:nvPr/>
        </p:nvSpPr>
        <p:spPr>
          <a:xfrm rot="19205021">
            <a:off x="6129153" y="1451912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311BF97-295B-43A6-AD1F-C27F2FA9752B}"/>
              </a:ext>
            </a:extLst>
          </p:cNvPr>
          <p:cNvSpPr txBox="1"/>
          <p:nvPr/>
        </p:nvSpPr>
        <p:spPr>
          <a:xfrm>
            <a:off x="6210651" y="1335156"/>
            <a:ext cx="50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</a:t>
            </a:r>
            <a:r>
              <a:rPr lang="en-IN" baseline="-25000" dirty="0"/>
              <a:t>EN</a:t>
            </a:r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DC9D758-9AAB-4811-A4B9-807D0B71496A}"/>
              </a:ext>
            </a:extLst>
          </p:cNvPr>
          <p:cNvSpPr txBox="1"/>
          <p:nvPr/>
        </p:nvSpPr>
        <p:spPr>
          <a:xfrm>
            <a:off x="6946150" y="3886336"/>
            <a:ext cx="74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42860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5" grpId="0" animBg="1"/>
      <p:bldP spid="53" grpId="0" animBg="1"/>
      <p:bldP spid="55" grpId="0" animBg="1"/>
      <p:bldP spid="58" grpId="0" animBg="1"/>
      <p:bldP spid="60" grpId="0" animBg="1"/>
      <p:bldP spid="61" grpId="0" animBg="1"/>
      <p:bldP spid="66" grpId="0" animBg="1"/>
      <p:bldP spid="68" grpId="0" animBg="1"/>
      <p:bldP spid="70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 animBg="1"/>
      <p:bldP spid="87" grpId="0"/>
      <p:bldP spid="88" grpId="0" animBg="1"/>
      <p:bldP spid="91" grpId="0" animBg="1"/>
      <p:bldP spid="92" grpId="0"/>
      <p:bldP spid="9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Specifications for A/D converters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- 5</a:t>
            </a:r>
          </a:p>
        </p:txBody>
      </p:sp>
    </p:spTree>
    <p:extLst>
      <p:ext uri="{BB962C8B-B14F-4D97-AF65-F5344CB8AC3E}">
        <p14:creationId xmlns:p14="http://schemas.microsoft.com/office/powerpoint/2010/main" val="3034739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7A78-CC36-42FF-9484-3802ED42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Specifications for 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4C1A-09A9-45B6-9005-0D3604849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Range of input voltage</a:t>
            </a:r>
          </a:p>
          <a:p>
            <a:r>
              <a:rPr lang="en-IN" dirty="0"/>
              <a:t>Input impedance</a:t>
            </a:r>
          </a:p>
          <a:p>
            <a:r>
              <a:rPr lang="en-IN" dirty="0"/>
              <a:t>Accuracy</a:t>
            </a:r>
          </a:p>
          <a:p>
            <a:r>
              <a:rPr lang="en-IN" dirty="0"/>
              <a:t>Conversion time</a:t>
            </a:r>
          </a:p>
          <a:p>
            <a:r>
              <a:rPr lang="en-IN" dirty="0"/>
              <a:t>Format of digital output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42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Digital to Analog Converters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</a:t>
            </a:r>
          </a:p>
        </p:txBody>
      </p:sp>
    </p:spTree>
    <p:extLst>
      <p:ext uri="{BB962C8B-B14F-4D97-AF65-F5344CB8AC3E}">
        <p14:creationId xmlns:p14="http://schemas.microsoft.com/office/powerpoint/2010/main" val="76107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FBB8-10C6-445B-9ED6-E60A2115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Weighted-resistor type DAC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5FBB-9828-4170-9649-1A585F155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74" y="4775684"/>
            <a:ext cx="11929641" cy="753189"/>
          </a:xfrm>
        </p:spPr>
        <p:txBody>
          <a:bodyPr/>
          <a:lstStyle/>
          <a:p>
            <a:r>
              <a:rPr lang="en-US" dirty="0"/>
              <a:t>The main disadvantage is that a different-valued precision resistor must be used for each bit position of the digital input.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9883D3-C8F6-4E75-B840-172639E34FB6}"/>
              </a:ext>
            </a:extLst>
          </p:cNvPr>
          <p:cNvGrpSpPr/>
          <p:nvPr/>
        </p:nvGrpSpPr>
        <p:grpSpPr>
          <a:xfrm>
            <a:off x="3644355" y="1486405"/>
            <a:ext cx="1239041" cy="144000"/>
            <a:chOff x="1381760" y="2890520"/>
            <a:chExt cx="1239041" cy="1440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03ACFE0-55C6-48C5-9D2F-4F4A2765A9F3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82C4768-FF95-4A3D-A189-FDDC4F07920F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01C0410-5A32-4A9A-95B1-5A9047A59541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1DBDC1C-2350-4251-A630-297BCE175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D387E15-CD92-4C7B-B9FF-08429B370356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C45D0A83-4A2D-4281-A879-B1E94DDA60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3568E52-4CCB-4E55-AD72-E7906B7D8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5809E2D-92F6-4C00-89F5-53B5F40033B9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29CB58D-0636-44BA-AA4A-D77B78325C16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98E1BBF-2ED4-44FB-9FC1-EEED3ABE4B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7A6A6F8-4C9B-43DE-A2DC-E88D23ECF6F8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4F33C62-E598-4F7F-B8E2-A9C46D0F4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1B255996-8FEE-480D-B2AD-5E4B42612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0474FD-8B39-4760-8617-69D0DEB7259E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5DDD0E-5B26-403C-90DA-3A10CA910208}"/>
                </a:ext>
              </a:extLst>
            </p:cNvPr>
            <p:cNvCxnSpPr/>
            <p:nvPr/>
          </p:nvCxnSpPr>
          <p:spPr>
            <a:xfrm>
              <a:off x="2392201" y="3024361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22714EE-A61C-4288-A7C4-2722385CA187}"/>
              </a:ext>
            </a:extLst>
          </p:cNvPr>
          <p:cNvGrpSpPr/>
          <p:nvPr/>
        </p:nvGrpSpPr>
        <p:grpSpPr>
          <a:xfrm>
            <a:off x="3644355" y="2248405"/>
            <a:ext cx="1239041" cy="144000"/>
            <a:chOff x="1381760" y="2890520"/>
            <a:chExt cx="1239041" cy="1440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7A82C3A-03DC-4803-9063-F40FAEC4E4BC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150A13A-FB80-419A-B89E-090C872F6694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20CF580-85E0-454C-931D-F8B6BF72C559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8C1CD39-98AE-4CBE-8BF1-7D8A4928C4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EF3F7BAD-7BE9-4929-97F9-4C7EAAE9767E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424D9AD6-CBFC-492E-BDD5-D54F5EFEF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E80B282E-DC92-40D6-88B0-518281351A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B27500A-C0C2-474B-80DC-1C907C59C26F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42CA308A-B847-4909-BC05-1393D5DD7EC5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8B47E309-4862-4537-9A70-10726BA25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B36937E-A341-45D5-AE8E-8008286572A8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6446FCA-85D0-49BF-BA84-84DD45689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2429F9B-0155-4FC3-AD4C-B6222CA019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FAD4AF-1A76-4716-AE37-E9A3EA81324E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F44BDB-3D47-4A92-9A28-D578F47FE68D}"/>
                </a:ext>
              </a:extLst>
            </p:cNvPr>
            <p:cNvCxnSpPr/>
            <p:nvPr/>
          </p:nvCxnSpPr>
          <p:spPr>
            <a:xfrm>
              <a:off x="2392201" y="3024361"/>
              <a:ext cx="228600" cy="0"/>
            </a:xfrm>
            <a:prstGeom prst="line">
              <a:avLst/>
            </a:prstGeom>
            <a:ln w="28575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27AA2F-4069-423D-9511-68A8FECF6E05}"/>
              </a:ext>
            </a:extLst>
          </p:cNvPr>
          <p:cNvGrpSpPr/>
          <p:nvPr/>
        </p:nvGrpSpPr>
        <p:grpSpPr>
          <a:xfrm>
            <a:off x="3637631" y="3028406"/>
            <a:ext cx="1239041" cy="144000"/>
            <a:chOff x="1381760" y="2890520"/>
            <a:chExt cx="1239041" cy="1440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B66A8F3-0E54-455D-823B-6F1B645D3545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A573F12-F4EA-4D27-9C61-72BF4819ADF9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4CC97EBA-A4B9-4EC7-A670-5E824151B0B7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A960E184-35D0-4189-8E79-9C66552C61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C670DCC-12C5-49B9-8055-44CD191A5CDD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5F757258-B12F-457F-9FBC-A854FF4256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6C91E42C-A193-4142-A606-7DBCAC634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1A30AE2-8479-452B-8965-F2A0CE2A298E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E371F16B-EBE2-4E0F-BCB1-23EC5E3F73F8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B2823A0-0506-451D-A1A1-2F4D5AB92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4E9D2C6D-D340-4F61-B4BF-9E3316865AD4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6D8A91C-B5CA-4B7A-BCA0-9C8E65673C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F90BBD07-2987-47BD-9283-AAB126E8F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7F6DB0E-7692-4D72-82B9-CC506D83E459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252CFA3-D6C0-48A0-81F3-03BE4FE4784E}"/>
                </a:ext>
              </a:extLst>
            </p:cNvPr>
            <p:cNvCxnSpPr/>
            <p:nvPr/>
          </p:nvCxnSpPr>
          <p:spPr>
            <a:xfrm>
              <a:off x="2392201" y="3024361"/>
              <a:ext cx="228600" cy="0"/>
            </a:xfrm>
            <a:prstGeom prst="line">
              <a:avLst/>
            </a:prstGeom>
            <a:ln w="28575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D7D4DA1-AFF3-466F-BCAE-D3D6F30C83E6}"/>
              </a:ext>
            </a:extLst>
          </p:cNvPr>
          <p:cNvGrpSpPr/>
          <p:nvPr/>
        </p:nvGrpSpPr>
        <p:grpSpPr>
          <a:xfrm>
            <a:off x="3637631" y="3790406"/>
            <a:ext cx="1239041" cy="144000"/>
            <a:chOff x="1381760" y="2890520"/>
            <a:chExt cx="1239041" cy="1440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7B4334A-BAE5-4D0C-B52D-70BD0E8FDFF4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C23C9112-B636-42CA-8193-EFE9EBCDF3D0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BCB69DE3-DC97-4317-B841-18396F3A4718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F81B009E-8A41-4735-9BB8-3FA0371F21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E7500B4A-400E-4C37-AAAB-88D782ADE798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E5624F9-26DB-4E72-81EE-FEBE400D2C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32D1BBF6-57B8-4E49-9938-8431C179D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31EBC17-880D-413C-992D-63D605330308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34517944-D0DC-42A3-97A3-FB8111A88ADD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50D250D3-B076-46EB-8F76-4CA160648D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0DF9FE25-542D-4328-97CC-BAEDD4ABD4D7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8E4F3A73-D8F6-4B81-87D8-B6B87E19B0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591F0FA2-122F-4F42-8CE6-51609FD64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FC202C7-83A7-492E-9682-E0B2718E018F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B356E93-CABC-42F5-845E-FCA89088CBEC}"/>
                </a:ext>
              </a:extLst>
            </p:cNvPr>
            <p:cNvCxnSpPr/>
            <p:nvPr/>
          </p:nvCxnSpPr>
          <p:spPr>
            <a:xfrm>
              <a:off x="2392201" y="3024361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EB30E48-1817-4607-B3CE-2E5629348219}"/>
              </a:ext>
            </a:extLst>
          </p:cNvPr>
          <p:cNvCxnSpPr/>
          <p:nvPr/>
        </p:nvCxnSpPr>
        <p:spPr>
          <a:xfrm flipH="1">
            <a:off x="4876672" y="1610085"/>
            <a:ext cx="6724" cy="230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86A01CC-BFDE-453C-ABFA-6061E79A3F01}"/>
              </a:ext>
            </a:extLst>
          </p:cNvPr>
          <p:cNvSpPr txBox="1"/>
          <p:nvPr/>
        </p:nvSpPr>
        <p:spPr>
          <a:xfrm>
            <a:off x="4100577" y="1193273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3A5A30-568B-4FCC-AE28-ADA4376B6E21}"/>
              </a:ext>
            </a:extLst>
          </p:cNvPr>
          <p:cNvSpPr txBox="1"/>
          <p:nvPr/>
        </p:nvSpPr>
        <p:spPr>
          <a:xfrm>
            <a:off x="4055835" y="1945993"/>
            <a:ext cx="43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170411D-623B-4557-A2A8-A3F3E2EA842E}"/>
              </a:ext>
            </a:extLst>
          </p:cNvPr>
          <p:cNvSpPr txBox="1"/>
          <p:nvPr/>
        </p:nvSpPr>
        <p:spPr>
          <a:xfrm>
            <a:off x="4055835" y="2740654"/>
            <a:ext cx="43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436F8F2-2206-4FB1-9286-4E58B7C6B058}"/>
              </a:ext>
            </a:extLst>
          </p:cNvPr>
          <p:cNvSpPr txBox="1"/>
          <p:nvPr/>
        </p:nvSpPr>
        <p:spPr>
          <a:xfrm>
            <a:off x="4045559" y="3492495"/>
            <a:ext cx="43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8R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4730698-094B-4209-A7BA-21A4E516DFC5}"/>
              </a:ext>
            </a:extLst>
          </p:cNvPr>
          <p:cNvSpPr/>
          <p:nvPr/>
        </p:nvSpPr>
        <p:spPr>
          <a:xfrm>
            <a:off x="3547835" y="1562605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5EE744B-F267-411A-96B1-7DD8AAC8BD55}"/>
              </a:ext>
            </a:extLst>
          </p:cNvPr>
          <p:cNvSpPr/>
          <p:nvPr/>
        </p:nvSpPr>
        <p:spPr>
          <a:xfrm>
            <a:off x="3545987" y="2335065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FB140CC-6D0F-44C9-AF12-E04F4D2F9C7F}"/>
              </a:ext>
            </a:extLst>
          </p:cNvPr>
          <p:cNvSpPr/>
          <p:nvPr/>
        </p:nvSpPr>
        <p:spPr>
          <a:xfrm>
            <a:off x="3537896" y="3106066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A0B1964-5A3B-4537-8561-831E048FF154}"/>
              </a:ext>
            </a:extLst>
          </p:cNvPr>
          <p:cNvSpPr/>
          <p:nvPr/>
        </p:nvSpPr>
        <p:spPr>
          <a:xfrm>
            <a:off x="3538046" y="3869828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E1497D8-247F-4014-8332-8F3F0A953FED}"/>
              </a:ext>
            </a:extLst>
          </p:cNvPr>
          <p:cNvGrpSpPr/>
          <p:nvPr/>
        </p:nvGrpSpPr>
        <p:grpSpPr>
          <a:xfrm>
            <a:off x="5930355" y="2248405"/>
            <a:ext cx="867894" cy="1066800"/>
            <a:chOff x="3579164" y="2716894"/>
            <a:chExt cx="867894" cy="1066800"/>
          </a:xfrm>
        </p:grpSpPr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98DAE6FD-FFA0-4A4A-AA3A-B1E2549946C3}"/>
                </a:ext>
              </a:extLst>
            </p:cNvPr>
            <p:cNvSpPr/>
            <p:nvPr/>
          </p:nvSpPr>
          <p:spPr>
            <a:xfrm rot="5400000">
              <a:off x="3499658" y="2836294"/>
              <a:ext cx="1066800" cy="82800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B93E80D-B7DC-4C7B-ADB4-9F29E5442C24}"/>
                </a:ext>
              </a:extLst>
            </p:cNvPr>
            <p:cNvSpPr txBox="1"/>
            <p:nvPr/>
          </p:nvSpPr>
          <p:spPr>
            <a:xfrm>
              <a:off x="3579164" y="2769810"/>
              <a:ext cx="459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_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6F4736F-CE4E-4D5F-AD0C-5D212EBCB5BB}"/>
                </a:ext>
              </a:extLst>
            </p:cNvPr>
            <p:cNvSpPr txBox="1"/>
            <p:nvPr/>
          </p:nvSpPr>
          <p:spPr>
            <a:xfrm>
              <a:off x="3579164" y="3267650"/>
              <a:ext cx="459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+</a:t>
              </a:r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EDCDBB9-F98B-4BCE-A9C6-3EC6E59421C7}"/>
              </a:ext>
            </a:extLst>
          </p:cNvPr>
          <p:cNvCxnSpPr>
            <a:cxnSpLocks/>
          </p:cNvCxnSpPr>
          <p:nvPr/>
        </p:nvCxnSpPr>
        <p:spPr>
          <a:xfrm flipH="1">
            <a:off x="4883396" y="2629405"/>
            <a:ext cx="1080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B9D977E-0C5A-434B-A28D-C5104EC15DEB}"/>
              </a:ext>
            </a:extLst>
          </p:cNvPr>
          <p:cNvCxnSpPr/>
          <p:nvPr/>
        </p:nvCxnSpPr>
        <p:spPr>
          <a:xfrm>
            <a:off x="5396955" y="2994737"/>
            <a:ext cx="57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10C73BD-59C9-46D1-ACD0-0A5759A01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57115" y="3446335"/>
            <a:ext cx="900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1C9D3F9-D83F-4AC8-B64C-AC35604C2E80}"/>
              </a:ext>
            </a:extLst>
          </p:cNvPr>
          <p:cNvGrpSpPr/>
          <p:nvPr/>
        </p:nvGrpSpPr>
        <p:grpSpPr>
          <a:xfrm>
            <a:off x="5193755" y="3906708"/>
            <a:ext cx="432000" cy="243840"/>
            <a:chOff x="2616200" y="4477703"/>
            <a:chExt cx="432000" cy="24384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CDF875C-6363-49A7-B226-876E0AD844FA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92AF189-8A81-49D1-927F-B0DB77D45C41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8621A9F-0D8C-4EC3-9630-58D7E5C5D56F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C441755-C94E-473E-A0C7-4D8EC3676FF5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06391AB-C96F-4734-999A-6ADD4557D52E}"/>
              </a:ext>
            </a:extLst>
          </p:cNvPr>
          <p:cNvCxnSpPr/>
          <p:nvPr/>
        </p:nvCxnSpPr>
        <p:spPr>
          <a:xfrm>
            <a:off x="6798249" y="2781805"/>
            <a:ext cx="75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EFB61741-8D89-42B7-BBA8-FB80C483EC80}"/>
              </a:ext>
            </a:extLst>
          </p:cNvPr>
          <p:cNvSpPr/>
          <p:nvPr/>
        </p:nvSpPr>
        <p:spPr>
          <a:xfrm>
            <a:off x="7547313" y="2727805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51901A7-CD47-479E-9306-0FE679DDA3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49609" y="2295805"/>
            <a:ext cx="972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4281353-A8E9-453C-A728-9314861ACE84}"/>
              </a:ext>
            </a:extLst>
          </p:cNvPr>
          <p:cNvGrpSpPr/>
          <p:nvPr/>
        </p:nvGrpSpPr>
        <p:grpSpPr>
          <a:xfrm>
            <a:off x="5417275" y="1680205"/>
            <a:ext cx="1730454" cy="144000"/>
            <a:chOff x="1237747" y="2890520"/>
            <a:chExt cx="1730454" cy="144000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03FBE9C-21CA-474C-8947-61D33E20B0D5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19034BCB-52A2-46C9-B4FB-3D657EB09D34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DCD8CA68-C076-4F20-9FDA-533AF12AB574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9216BDC-0C0A-40B1-AD20-649CEA032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85A73B9F-7243-4202-B3A8-BE4511E234D5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F02112C-9AF0-41C1-A659-47D8FFA619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EAE59E0D-4BA6-41EA-880B-1CF1101320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93BA2C7-E121-4B11-B962-EF56F6185C7B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6863B90D-2E7F-44DD-91EB-3B476A3146A5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63EF442-4068-4772-A355-6DEE78F48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122F2833-693C-495D-A956-ABE7572048CF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101A94A7-846A-475C-880E-E481B92FDB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DEDD0FB3-07FD-4238-A359-904F1E764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D1576A8-E6AF-4797-B891-B45477CDE2BD}"/>
                </a:ext>
              </a:extLst>
            </p:cNvPr>
            <p:cNvCxnSpPr/>
            <p:nvPr/>
          </p:nvCxnSpPr>
          <p:spPr>
            <a:xfrm>
              <a:off x="1237747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C64C9CD-A8AE-4A6C-AA3D-C4BEB073490C}"/>
                </a:ext>
              </a:extLst>
            </p:cNvPr>
            <p:cNvCxnSpPr/>
            <p:nvPr/>
          </p:nvCxnSpPr>
          <p:spPr>
            <a:xfrm>
              <a:off x="2392201" y="3024361"/>
              <a:ext cx="576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AF2E411-BE13-48E7-A1D1-B5DA9B46E5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01835" y="2215405"/>
            <a:ext cx="828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5CC822D-46FE-45C2-9BFC-72270CE22D2B}"/>
              </a:ext>
            </a:extLst>
          </p:cNvPr>
          <p:cNvSpPr txBox="1"/>
          <p:nvPr/>
        </p:nvSpPr>
        <p:spPr>
          <a:xfrm>
            <a:off x="6011970" y="1334005"/>
            <a:ext cx="42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  <a:r>
              <a:rPr lang="en-IN" baseline="-25000" dirty="0"/>
              <a:t>f</a:t>
            </a:r>
            <a:endParaRPr lang="en-IN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833431A-6298-447F-A1C4-8C385BD4E1EA}"/>
              </a:ext>
            </a:extLst>
          </p:cNvPr>
          <p:cNvCxnSpPr/>
          <p:nvPr/>
        </p:nvCxnSpPr>
        <p:spPr>
          <a:xfrm>
            <a:off x="5085555" y="2781805"/>
            <a:ext cx="54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B5DFFF0-6D0C-4DFC-96A4-D169300DC810}"/>
              </a:ext>
            </a:extLst>
          </p:cNvPr>
          <p:cNvSpPr txBox="1"/>
          <p:nvPr/>
        </p:nvSpPr>
        <p:spPr>
          <a:xfrm>
            <a:off x="5563407" y="2597139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187E719-DB0E-4F3C-8E93-FD3CCBCB31E3}"/>
              </a:ext>
            </a:extLst>
          </p:cNvPr>
          <p:cNvCxnSpPr/>
          <p:nvPr/>
        </p:nvCxnSpPr>
        <p:spPr>
          <a:xfrm>
            <a:off x="5866137" y="2008613"/>
            <a:ext cx="54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28114225-A67E-42E9-8A35-A654F317E4AF}"/>
              </a:ext>
            </a:extLst>
          </p:cNvPr>
          <p:cNvSpPr txBox="1"/>
          <p:nvPr/>
        </p:nvSpPr>
        <p:spPr>
          <a:xfrm>
            <a:off x="6343989" y="1823947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B4BF4DD-4605-4384-98AA-9F9A95FAB84A}"/>
                  </a:ext>
                </a:extLst>
              </p:cNvPr>
              <p:cNvSpPr txBox="1"/>
              <p:nvPr/>
            </p:nvSpPr>
            <p:spPr>
              <a:xfrm>
                <a:off x="7673885" y="2517627"/>
                <a:ext cx="3361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err="1"/>
                  <a:t>V</a:t>
                </a:r>
                <a:r>
                  <a:rPr lang="en-IN" baseline="-25000" dirty="0" err="1"/>
                  <a:t>out</a:t>
                </a:r>
                <a:r>
                  <a:rPr lang="en-IN" dirty="0"/>
                  <a:t> = - </a:t>
                </a:r>
                <a:r>
                  <a:rPr lang="en-IN" sz="2800" dirty="0"/>
                  <a:t>(</a:t>
                </a:r>
                <a:r>
                  <a:rPr lang="en-IN" dirty="0"/>
                  <a:t>D</a:t>
                </a:r>
                <a:r>
                  <a:rPr lang="en-IN" baseline="-25000" dirty="0"/>
                  <a:t>3</a:t>
                </a:r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D</a:t>
                </a:r>
                <a:r>
                  <a:rPr lang="en-IN" baseline="-25000" dirty="0"/>
                  <a:t>2 </a:t>
                </a:r>
                <a:r>
                  <a:rPr lang="en-IN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D</a:t>
                </a:r>
                <a:r>
                  <a:rPr lang="en-IN" baseline="-25000" dirty="0"/>
                  <a:t>1</a:t>
                </a:r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N" dirty="0"/>
                  <a:t> D</a:t>
                </a:r>
                <a:r>
                  <a:rPr lang="en-IN" baseline="-25000" dirty="0"/>
                  <a:t>0</a:t>
                </a:r>
                <a:r>
                  <a:rPr lang="en-IN" sz="2800" dirty="0"/>
                  <a:t>)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B4BF4DD-4605-4384-98AA-9F9A95FAB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85" y="2517627"/>
                <a:ext cx="3361863" cy="523220"/>
              </a:xfrm>
              <a:prstGeom prst="rect">
                <a:avLst/>
              </a:prstGeom>
              <a:blipFill>
                <a:blip r:embed="rId2"/>
                <a:stretch>
                  <a:fillRect l="-1633" t="-16279" b="-279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850AF05E-05B7-404F-B43B-57401C4C447F}"/>
              </a:ext>
            </a:extLst>
          </p:cNvPr>
          <p:cNvSpPr txBox="1"/>
          <p:nvPr/>
        </p:nvSpPr>
        <p:spPr>
          <a:xfrm>
            <a:off x="2637111" y="1425418"/>
            <a:ext cx="101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(MSB)D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A4F3739-5A70-4CC9-8FCD-70715F39FD9C}"/>
              </a:ext>
            </a:extLst>
          </p:cNvPr>
          <p:cNvSpPr txBox="1"/>
          <p:nvPr/>
        </p:nvSpPr>
        <p:spPr>
          <a:xfrm>
            <a:off x="3189481" y="2170773"/>
            <a:ext cx="41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290ADA6-100C-4538-8ACC-7BF53A2E8CFB}"/>
              </a:ext>
            </a:extLst>
          </p:cNvPr>
          <p:cNvSpPr txBox="1"/>
          <p:nvPr/>
        </p:nvSpPr>
        <p:spPr>
          <a:xfrm>
            <a:off x="3189480" y="2925320"/>
            <a:ext cx="41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842C8A1-71BC-43C2-AA03-FF5EF3A5362B}"/>
              </a:ext>
            </a:extLst>
          </p:cNvPr>
          <p:cNvSpPr txBox="1"/>
          <p:nvPr/>
        </p:nvSpPr>
        <p:spPr>
          <a:xfrm>
            <a:off x="2683665" y="3701282"/>
            <a:ext cx="96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(LSB)D</a:t>
            </a:r>
            <a:r>
              <a:rPr lang="en-IN" baseline="-25000" dirty="0"/>
              <a:t>0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E4273-DBCA-4472-8C8C-3CBF9C1304F3}"/>
              </a:ext>
            </a:extLst>
          </p:cNvPr>
          <p:cNvSpPr txBox="1"/>
          <p:nvPr/>
        </p:nvSpPr>
        <p:spPr>
          <a:xfrm>
            <a:off x="8925339" y="1228032"/>
            <a:ext cx="2454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Inverting Amplifier</a:t>
            </a:r>
          </a:p>
        </p:txBody>
      </p:sp>
    </p:spTree>
    <p:extLst>
      <p:ext uri="{BB962C8B-B14F-4D97-AF65-F5344CB8AC3E}">
        <p14:creationId xmlns:p14="http://schemas.microsoft.com/office/powerpoint/2010/main" val="378110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3" grpId="0"/>
      <p:bldP spid="104" grpId="0"/>
      <p:bldP spid="105" grpId="0"/>
      <p:bldP spid="106" grpId="0"/>
      <p:bldP spid="107" grpId="0" animBg="1"/>
      <p:bldP spid="108" grpId="0" animBg="1"/>
      <p:bldP spid="109" grpId="0" animBg="1"/>
      <p:bldP spid="110" grpId="0" animBg="1"/>
      <p:bldP spid="124" grpId="0" animBg="1"/>
      <p:bldP spid="143" grpId="0"/>
      <p:bldP spid="145" grpId="0"/>
      <p:bldP spid="147" grpId="0"/>
      <p:bldP spid="148" grpId="0"/>
      <p:bldP spid="149" grpId="0"/>
      <p:bldP spid="150" grpId="0"/>
      <p:bldP spid="151" grpId="0"/>
      <p:bldP spid="15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Weighted-resistor type DAC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937ED9-A2C4-497E-AAAB-78C27ADAFE18}"/>
                  </a:ext>
                </a:extLst>
              </p:cNvPr>
              <p:cNvSpPr txBox="1"/>
              <p:nvPr/>
            </p:nvSpPr>
            <p:spPr>
              <a:xfrm>
                <a:off x="171450" y="820856"/>
                <a:ext cx="11944350" cy="50770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IN" sz="2400" dirty="0">
                    <a:solidFill>
                      <a:schemeClr val="accent6"/>
                    </a:solidFill>
                    <a:latin typeface="+mj-lt"/>
                  </a:rPr>
                  <a:t>Example:- For the weighted-resistor DAC, determine (a) the weight of each input bit if the inputs are 0 V and 5 V, (b) the full-scale output, if R</a:t>
                </a:r>
                <a:r>
                  <a:rPr lang="en-IN" sz="2400" baseline="-25000" dirty="0">
                    <a:solidFill>
                      <a:schemeClr val="accent6"/>
                    </a:solidFill>
                    <a:latin typeface="+mj-lt"/>
                  </a:rPr>
                  <a:t>f</a:t>
                </a:r>
                <a:r>
                  <a:rPr lang="en-IN" sz="2400" dirty="0">
                    <a:solidFill>
                      <a:schemeClr val="accent6"/>
                    </a:solidFill>
                    <a:latin typeface="+mj-lt"/>
                  </a:rPr>
                  <a:t> = R = 1 k</a:t>
                </a:r>
                <a:r>
                  <a:rPr lang="el-GR" sz="2400" dirty="0">
                    <a:solidFill>
                      <a:schemeClr val="accent6"/>
                    </a:solidFill>
                    <a:latin typeface="+mj-lt"/>
                  </a:rPr>
                  <a:t>Ω</a:t>
                </a:r>
                <a:r>
                  <a:rPr lang="en-IN" sz="2400" dirty="0">
                    <a:solidFill>
                      <a:schemeClr val="accent6"/>
                    </a:solidFill>
                    <a:latin typeface="+mj-lt"/>
                  </a:rPr>
                  <a:t>.</a:t>
                </a:r>
              </a:p>
              <a:p>
                <a:pPr marL="0" indent="0">
                  <a:buNone/>
                </a:pPr>
                <a:endParaRPr lang="en-IN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chemeClr val="tx2"/>
                    </a:solidFill>
                    <a:latin typeface="+mj-lt"/>
                  </a:rPr>
                  <a:t>Solution:- </a:t>
                </a:r>
              </a:p>
              <a:p>
                <a:pPr marL="0" indent="0">
                  <a:buNone/>
                </a:pPr>
                <a:endParaRPr lang="en-IN" sz="2400" dirty="0">
                  <a:latin typeface="+mj-lt"/>
                </a:endParaRPr>
              </a:p>
              <a:p>
                <a:pPr marL="457200" indent="-457200">
                  <a:buAutoNum type="alphaLcParenBoth"/>
                </a:pPr>
                <a:r>
                  <a:rPr lang="en-IN" sz="2400" dirty="0">
                    <a:latin typeface="+mj-lt"/>
                  </a:rPr>
                  <a:t>If MSB passes with a gain of </a:t>
                </a:r>
                <a:r>
                  <a:rPr lang="en-IN" sz="2400" dirty="0">
                    <a:solidFill>
                      <a:schemeClr val="tx2"/>
                    </a:solidFill>
                    <a:latin typeface="+mj-lt"/>
                  </a:rPr>
                  <a:t>1</a:t>
                </a:r>
                <a:r>
                  <a:rPr lang="en-IN" sz="2400" dirty="0">
                    <a:latin typeface="+mj-lt"/>
                  </a:rPr>
                  <a:t>. so, its weight = </a:t>
                </a:r>
                <a:r>
                  <a:rPr lang="en-IN" sz="2400" dirty="0">
                    <a:solidFill>
                      <a:schemeClr val="tx2"/>
                    </a:solidFill>
                    <a:latin typeface="+mj-lt"/>
                  </a:rPr>
                  <a:t>5 V</a:t>
                </a:r>
                <a:r>
                  <a:rPr lang="en-IN" sz="2400" dirty="0">
                    <a:latin typeface="+mj-lt"/>
                  </a:rPr>
                  <a:t>; </a:t>
                </a:r>
              </a:p>
              <a:p>
                <a:pPr marL="447675" indent="-447675"/>
                <a:r>
                  <a:rPr lang="en-IN" sz="2400" dirty="0">
                    <a:latin typeface="+mj-lt"/>
                  </a:rPr>
                  <a:t>      the next bit passes with a gain of </a:t>
                </a:r>
                <a:r>
                  <a:rPr lang="en-IN" sz="2400" dirty="0">
                    <a:solidFill>
                      <a:schemeClr val="tx2"/>
                    </a:solidFill>
                    <a:latin typeface="+mj-lt"/>
                  </a:rPr>
                  <a:t>1/2</a:t>
                </a:r>
                <a:r>
                  <a:rPr lang="en-IN" sz="2400" dirty="0">
                    <a:latin typeface="+mj-lt"/>
                  </a:rPr>
                  <a:t>. so, its weight = </a:t>
                </a:r>
                <a:r>
                  <a:rPr lang="en-IN" sz="2400" dirty="0">
                    <a:solidFill>
                      <a:schemeClr val="tx2"/>
                    </a:solidFill>
                    <a:latin typeface="+mj-lt"/>
                  </a:rPr>
                  <a:t>2.5 V</a:t>
                </a:r>
                <a:r>
                  <a:rPr lang="en-IN" sz="2400" dirty="0">
                    <a:latin typeface="+mj-lt"/>
                  </a:rPr>
                  <a:t>; </a:t>
                </a:r>
              </a:p>
              <a:p>
                <a:r>
                  <a:rPr lang="en-IN" sz="2400" dirty="0">
                    <a:latin typeface="+mj-lt"/>
                  </a:rPr>
                  <a:t>      the following bit passes with a gain of </a:t>
                </a:r>
                <a:r>
                  <a:rPr lang="en-IN" sz="2400" dirty="0">
                    <a:solidFill>
                      <a:schemeClr val="tx2"/>
                    </a:solidFill>
                    <a:latin typeface="+mj-lt"/>
                  </a:rPr>
                  <a:t>1/4</a:t>
                </a:r>
                <a:r>
                  <a:rPr lang="en-IN" sz="2400" dirty="0">
                    <a:latin typeface="+mj-lt"/>
                  </a:rPr>
                  <a:t>. so, its weight = </a:t>
                </a:r>
                <a:r>
                  <a:rPr lang="en-IN" sz="2400" dirty="0">
                    <a:solidFill>
                      <a:schemeClr val="tx2"/>
                    </a:solidFill>
                    <a:latin typeface="+mj-lt"/>
                  </a:rPr>
                  <a:t>1.25 V</a:t>
                </a:r>
                <a:r>
                  <a:rPr lang="en-IN" sz="2400" dirty="0">
                    <a:latin typeface="+mj-lt"/>
                  </a:rPr>
                  <a:t>; </a:t>
                </a:r>
              </a:p>
              <a:p>
                <a:r>
                  <a:rPr lang="en-IN" sz="2400" dirty="0">
                    <a:latin typeface="+mj-lt"/>
                  </a:rPr>
                  <a:t>      the LSB passes with a gain of </a:t>
                </a:r>
                <a:r>
                  <a:rPr lang="en-IN" sz="2400" dirty="0">
                    <a:solidFill>
                      <a:schemeClr val="tx2"/>
                    </a:solidFill>
                    <a:latin typeface="+mj-lt"/>
                  </a:rPr>
                  <a:t>1/8</a:t>
                </a:r>
                <a:r>
                  <a:rPr lang="en-IN" sz="2400" dirty="0">
                    <a:latin typeface="+mj-lt"/>
                  </a:rPr>
                  <a:t>. so, its weight = </a:t>
                </a:r>
                <a:r>
                  <a:rPr lang="en-IN" sz="2400" dirty="0">
                    <a:solidFill>
                      <a:schemeClr val="tx2"/>
                    </a:solidFill>
                    <a:latin typeface="+mj-lt"/>
                  </a:rPr>
                  <a:t>0.625 V</a:t>
                </a:r>
                <a:r>
                  <a:rPr lang="en-IN" sz="2400" dirty="0">
                    <a:latin typeface="+mj-lt"/>
                  </a:rPr>
                  <a:t>.</a:t>
                </a:r>
              </a:p>
              <a:p>
                <a:endParaRPr lang="en-IN" sz="2400" dirty="0">
                  <a:latin typeface="+mj-lt"/>
                </a:endParaRPr>
              </a:p>
              <a:p>
                <a:r>
                  <a:rPr lang="en-IN" sz="2400" dirty="0">
                    <a:latin typeface="+mj-lt"/>
                  </a:rPr>
                  <a:t>(b) Therefore, the full-scale output when R</a:t>
                </a:r>
                <a:r>
                  <a:rPr lang="en-IN" sz="2400" baseline="-25000" dirty="0">
                    <a:latin typeface="+mj-lt"/>
                  </a:rPr>
                  <a:t>f</a:t>
                </a:r>
                <a:r>
                  <a:rPr lang="en-IN" sz="2400" dirty="0">
                    <a:latin typeface="+mj-lt"/>
                  </a:rPr>
                  <a:t> = R = 1 k</a:t>
                </a:r>
                <a:r>
                  <a:rPr lang="el-GR" sz="2400" dirty="0">
                    <a:latin typeface="+mj-lt"/>
                  </a:rPr>
                  <a:t>Ω</a:t>
                </a:r>
                <a:endParaRPr lang="en-IN" sz="2400" dirty="0">
                  <a:latin typeface="+mj-lt"/>
                </a:endParaRPr>
              </a:p>
              <a:p>
                <a:endParaRPr lang="en-IN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+mj-lt"/>
                  </a:rPr>
                  <a:t>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5+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+mj-lt"/>
                  </a:rPr>
                  <a:t>  =  </a:t>
                </a:r>
                <a:r>
                  <a:rPr lang="en-IN" sz="2400" dirty="0">
                    <a:solidFill>
                      <a:schemeClr val="tx2"/>
                    </a:solidFill>
                    <a:latin typeface="+mj-lt"/>
                  </a:rPr>
                  <a:t>- 9.375 V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937ED9-A2C4-497E-AAAB-78C27ADAF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820856"/>
                <a:ext cx="11944350" cy="5077031"/>
              </a:xfrm>
              <a:prstGeom prst="rect">
                <a:avLst/>
              </a:prstGeom>
              <a:blipFill>
                <a:blip r:embed="rId2"/>
                <a:stretch>
                  <a:fillRect l="-816" t="-840" b="-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2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1DD7-F7B4-4059-AFCB-4DE40ED3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R-2R ladder type DAC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C6FD6C-1EA7-4B72-91C6-FB1B39DA3C19}"/>
              </a:ext>
            </a:extLst>
          </p:cNvPr>
          <p:cNvGrpSpPr/>
          <p:nvPr/>
        </p:nvGrpSpPr>
        <p:grpSpPr>
          <a:xfrm>
            <a:off x="7702949" y="2173356"/>
            <a:ext cx="867894" cy="1066800"/>
            <a:chOff x="3579164" y="2716894"/>
            <a:chExt cx="867894" cy="1066800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975E03A-F4BA-4BA7-819D-2F9D83850E3B}"/>
                </a:ext>
              </a:extLst>
            </p:cNvPr>
            <p:cNvSpPr/>
            <p:nvPr/>
          </p:nvSpPr>
          <p:spPr>
            <a:xfrm rot="5400000">
              <a:off x="3499658" y="2836294"/>
              <a:ext cx="1066800" cy="82800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906221-A38E-43C9-92A3-16DE285DE5AF}"/>
                </a:ext>
              </a:extLst>
            </p:cNvPr>
            <p:cNvSpPr txBox="1"/>
            <p:nvPr/>
          </p:nvSpPr>
          <p:spPr>
            <a:xfrm>
              <a:off x="3579164" y="2759650"/>
              <a:ext cx="459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_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48A4FE-DE96-4A87-8DBD-36EE05CC3B9D}"/>
                </a:ext>
              </a:extLst>
            </p:cNvPr>
            <p:cNvSpPr txBox="1"/>
            <p:nvPr/>
          </p:nvSpPr>
          <p:spPr>
            <a:xfrm>
              <a:off x="3579164" y="3267650"/>
              <a:ext cx="459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+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EA2A0F-6AF5-443E-878C-FFCF7EDB1205}"/>
              </a:ext>
            </a:extLst>
          </p:cNvPr>
          <p:cNvGrpSpPr/>
          <p:nvPr/>
        </p:nvGrpSpPr>
        <p:grpSpPr>
          <a:xfrm>
            <a:off x="5824441" y="2810647"/>
            <a:ext cx="1910441" cy="144000"/>
            <a:chOff x="1381760" y="2890520"/>
            <a:chExt cx="1910441" cy="144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78E188-AB16-4427-BC35-45E2261639D5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5093F07-338E-4448-9AA1-C204ACE13F9A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BD07B40-69D6-4B59-805B-029E7512E086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9DFC019-6C94-4D9D-BFAF-156E2BF577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AC63089-F9F9-4BE1-9476-CC6E4216C13D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C0F636C-FE80-4964-AC9B-9BCEB8CA8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34526A5-2510-421B-9017-8F77BC027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87958F8-FD04-4C49-85B2-2153AF36D395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BB4318D9-B695-4D59-82CA-46E92ECD80FA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73EA02C-EAC4-4DAF-AC2D-FE08E80692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A7B1281-3646-4504-8A5A-F29A3C40B127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739667C-AD59-4DB7-9E3F-ED7AC87094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6CFDDA5-D747-4242-8B2C-6576CBC471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01FBC5-BF6A-4F8D-8282-EB2F70C248F6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C2AC96-8AF5-4FF5-840E-AF5AEAE7D1C0}"/>
                </a:ext>
              </a:extLst>
            </p:cNvPr>
            <p:cNvCxnSpPr/>
            <p:nvPr/>
          </p:nvCxnSpPr>
          <p:spPr>
            <a:xfrm>
              <a:off x="2392201" y="3024361"/>
              <a:ext cx="90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EC568E-DF4D-4251-ABA5-1911A99733CE}"/>
              </a:ext>
            </a:extLst>
          </p:cNvPr>
          <p:cNvGrpSpPr/>
          <p:nvPr/>
        </p:nvGrpSpPr>
        <p:grpSpPr>
          <a:xfrm rot="5400000" flipH="1">
            <a:off x="6309042" y="3717276"/>
            <a:ext cx="1687520" cy="144000"/>
            <a:chOff x="1250360" y="2890520"/>
            <a:chExt cx="1687520" cy="144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A29A80D-8049-4532-823A-F8EC72DE12D2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E0BB7CF-265B-4DAD-903C-C34F0E6DB010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A9E974F-5FE6-4885-94B4-057C763FF84D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F39BC058-28D2-4F3C-AF37-6E8E5F9FC3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877B6DD-ADF8-4DFB-97C3-086D29C82FDE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3A60B359-CD85-4B88-B507-3852D0BEE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FF58A76F-197F-4098-8A57-C6A8AC55B9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5809CFD-E3E8-44A1-A122-ED5BE7254816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FD80E23-C963-41B9-BE96-5444E8A12D8D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5D3C914-B8C3-4765-A126-72A29E075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CBAED19-9D56-48BA-BB43-1EF6D13B2810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B1CDAFE-2F1D-46FC-88B9-3627B0D4A7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D262C7BF-2975-4E5C-BCF5-F1562044C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F64FFA-8FE3-4083-AD66-F446D0461BD4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367606-280D-44B9-983E-E6632E39777B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DEBE1B9F-3654-493C-9D90-5FF95F19C9F2}"/>
              </a:ext>
            </a:extLst>
          </p:cNvPr>
          <p:cNvSpPr/>
          <p:nvPr/>
        </p:nvSpPr>
        <p:spPr>
          <a:xfrm>
            <a:off x="7040302" y="4632725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0160E11-24E0-4665-B905-37648B2FB560}"/>
              </a:ext>
            </a:extLst>
          </p:cNvPr>
          <p:cNvGrpSpPr/>
          <p:nvPr/>
        </p:nvGrpSpPr>
        <p:grpSpPr>
          <a:xfrm>
            <a:off x="4543281" y="2810647"/>
            <a:ext cx="1330868" cy="144000"/>
            <a:chOff x="1381760" y="2890520"/>
            <a:chExt cx="1332571" cy="1440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3280BFE-4476-4243-8056-DEE914BAF831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7907A96-E1E3-4138-AE70-70EA2C3FE4BF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DFDD4F8-6405-4ED7-BB26-610CC1D7A32D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C0FE833-F215-4DBA-AA9D-E3FDA9DE34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E7B280E-DF57-4B68-AAC5-BDB4A398D252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A4C46A8E-EE2F-49BD-9924-71C59B72B7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FAF7EF7A-9B26-484C-A551-F0A2FFD2C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115E944-6AE7-40BB-9A00-C9DC5C193C47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315F1A33-86D2-43A7-B709-E5634CEE9C9C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1E5CD19-584E-4E6A-846D-4182FDE91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7FCC7EF-4000-4E11-9B79-30E2220B4815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E98D969-B42E-492D-872D-3204FE8636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92F4A57E-E772-4315-AEA7-77CDC6DBD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6737473-A92F-4C99-961D-B8C2B52DB8E8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A89492E-54E9-4DDE-A15D-18A0F28FA3FE}"/>
                </a:ext>
              </a:extLst>
            </p:cNvPr>
            <p:cNvCxnSpPr/>
            <p:nvPr/>
          </p:nvCxnSpPr>
          <p:spPr>
            <a:xfrm>
              <a:off x="2389916" y="3024361"/>
              <a:ext cx="3244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5E3FE07-3C5B-4F9A-8100-16A4ACEEE0B4}"/>
              </a:ext>
            </a:extLst>
          </p:cNvPr>
          <p:cNvGrpSpPr/>
          <p:nvPr/>
        </p:nvGrpSpPr>
        <p:grpSpPr>
          <a:xfrm rot="5400000" flipH="1">
            <a:off x="5019582" y="3707116"/>
            <a:ext cx="1687520" cy="144000"/>
            <a:chOff x="1250360" y="2890520"/>
            <a:chExt cx="1687520" cy="1440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C0B42C6-CA7D-4D4C-8D90-C1CB5F41EFDD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3E0D122-2236-48ED-BFE6-6489CB16349E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1A258570-70F6-4D59-BBEC-FD602E2DEE5A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C66BC69-1DB2-498C-813E-CE6898D77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C727639-C7FA-4B9D-AAFA-4CC8BBE3A7E8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8D4B2850-168D-4332-A957-05AFC0E71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0FD62E8-9EE4-4109-9B9D-127BB1232C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4E5634B-7681-4DCB-A49E-53A8EEE9AB15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063AD70-7D8B-414F-987F-91ECF21B2AAF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DC2337A8-95BF-4EEF-97C3-50A92DC80E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AFB4F63-77DA-4E47-A758-E045EBAA5F0A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70AC55FA-72F9-44CE-AF5E-72CC933FE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D6EA806A-EAA8-46B3-98B3-2AEFC0BB52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6C717F-671C-403F-B940-92219DFA6473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6B2DCF3-5D92-415A-AB7F-65F55CCC0FD0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543FE9AB-4CB6-4221-BAF3-7B288ECD57F1}"/>
              </a:ext>
            </a:extLst>
          </p:cNvPr>
          <p:cNvSpPr/>
          <p:nvPr/>
        </p:nvSpPr>
        <p:spPr>
          <a:xfrm>
            <a:off x="5749056" y="4632725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035C904-E73C-4630-803E-CBC18EA5F9FE}"/>
              </a:ext>
            </a:extLst>
          </p:cNvPr>
          <p:cNvGrpSpPr/>
          <p:nvPr/>
        </p:nvGrpSpPr>
        <p:grpSpPr>
          <a:xfrm>
            <a:off x="3261808" y="2810647"/>
            <a:ext cx="1330868" cy="144000"/>
            <a:chOff x="1381760" y="2890520"/>
            <a:chExt cx="1332571" cy="14400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AF734EA-D773-421A-B66C-5045218840E7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61514121-BEA8-4519-91E5-2F0EA6FC741C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0B8234B1-0D96-4923-8CDC-7694C22DCC88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609C6E30-7B98-46C5-90BD-A88626B655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2374714F-8D01-4C9E-BB1B-4C2DA970EEF9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11A31AA-4D7B-4F9E-850B-1C7F0A5CC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60D13B12-2440-4710-A9D2-B4C600D2F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2DCA738-D2E1-47EA-A246-1411F267059B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8745CC1-144D-4109-BC35-6B0C2FE39795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FCF0CFA9-9480-4591-AB12-7EB54BBC83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F39A905-A8E2-4DF8-94B4-6F9CA3914944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FEDEC77-2D8C-4BD3-BB85-02946CBC7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07ECC18-1BA5-438F-91A8-387738AA4C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760D28D-E803-41F8-9607-AB261ED54A98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E9F35EB-A04B-4693-8B86-AA181C40857D}"/>
                </a:ext>
              </a:extLst>
            </p:cNvPr>
            <p:cNvCxnSpPr/>
            <p:nvPr/>
          </p:nvCxnSpPr>
          <p:spPr>
            <a:xfrm>
              <a:off x="2389916" y="3024361"/>
              <a:ext cx="3244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0FF83A3-C0FD-45C8-B3C2-86353C74E50F}"/>
              </a:ext>
            </a:extLst>
          </p:cNvPr>
          <p:cNvGrpSpPr/>
          <p:nvPr/>
        </p:nvGrpSpPr>
        <p:grpSpPr>
          <a:xfrm rot="5400000" flipH="1">
            <a:off x="3749710" y="3716965"/>
            <a:ext cx="1687520" cy="144000"/>
            <a:chOff x="1250360" y="2890520"/>
            <a:chExt cx="1687520" cy="14400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2A63731-340E-491C-92DF-100EE5004E12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49F8D97-CFB2-422B-91C4-25104F76FCFE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5F91174D-6D28-485C-8909-EC1D38E09444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A42C6901-B190-4338-9864-C87759B177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1A5E3305-984B-4A7F-BB92-A0F9644856DD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BCEE617F-6B11-410A-9152-2CF05310E2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33E15EAC-09F3-4967-AB3E-7A03858793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DC51118-863E-46BE-8ECF-D583D9F704F1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378E0129-06A3-4CD2-B2B2-FC0F53CD3D0E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9E126F32-3776-45F3-9A4A-B28D588AA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25925F7-8751-43AE-B07E-0BF2DE7046B9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563D093A-3C37-476A-94DE-3CCD08225A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560311D7-4E31-4E08-8CE6-44BB5713CC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8BF9433-9759-44AD-BE21-A22DDA336ED7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267B7D8-827A-43D5-93BB-9F197801C5C4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A5F36DDD-34C4-460C-8A39-7DF7420912A1}"/>
              </a:ext>
            </a:extLst>
          </p:cNvPr>
          <p:cNvSpPr/>
          <p:nvPr/>
        </p:nvSpPr>
        <p:spPr>
          <a:xfrm>
            <a:off x="4479184" y="4642574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1D43FEC-F7B5-4BD0-B532-F7D15EE09B6F}"/>
              </a:ext>
            </a:extLst>
          </p:cNvPr>
          <p:cNvGrpSpPr/>
          <p:nvPr/>
        </p:nvGrpSpPr>
        <p:grpSpPr>
          <a:xfrm rot="5400000" flipH="1">
            <a:off x="2478921" y="3707116"/>
            <a:ext cx="1687520" cy="144000"/>
            <a:chOff x="1250360" y="2890520"/>
            <a:chExt cx="1687520" cy="144000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47D7BF0-BEFC-4E1E-97E5-DDAD6813B6F9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198891E3-05BB-42DB-AD05-0D73E6B6869B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EBE96A9A-A7BE-4E30-9F25-756DF0D0E4B4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A102C491-77B3-4018-89AE-EA006E2CCC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339F70B-81C4-48FE-A186-FBBE8CF3BACE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72B4292-9C96-4E59-8681-4D1589AD4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71335256-9FC5-44D2-9261-1666F88921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1F0107E9-C78E-444D-9A2D-CEA7D1781928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711CBCE6-CBE9-4A30-BB2F-4627205F2C60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1FF408D2-B4D4-4F6A-8DCB-76AACE471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208FB0FC-B3C1-4831-A8B9-150649B6C11A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E7F100A7-81C7-4186-93BD-A3EDA1295C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D4245EA-F16A-4745-B79B-1BA88CFEB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7FE70A5-C5D3-4250-A8C3-354098E2BDBB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9C6F0E7-807C-45B2-B5B9-391A950E95A5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Oval 124">
            <a:extLst>
              <a:ext uri="{FF2B5EF4-FFF2-40B4-BE49-F238E27FC236}">
                <a16:creationId xmlns:a16="http://schemas.microsoft.com/office/drawing/2014/main" id="{6201D608-BF3C-490F-8563-F82C79E03A81}"/>
              </a:ext>
            </a:extLst>
          </p:cNvPr>
          <p:cNvSpPr/>
          <p:nvPr/>
        </p:nvSpPr>
        <p:spPr>
          <a:xfrm>
            <a:off x="3208395" y="4632725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31F9FC2-3284-4542-96D2-97BA61CC34F1}"/>
              </a:ext>
            </a:extLst>
          </p:cNvPr>
          <p:cNvGrpSpPr/>
          <p:nvPr/>
        </p:nvGrpSpPr>
        <p:grpSpPr>
          <a:xfrm rot="5400000" flipH="1">
            <a:off x="1282017" y="3716965"/>
            <a:ext cx="1687520" cy="144000"/>
            <a:chOff x="1250360" y="2890520"/>
            <a:chExt cx="1687520" cy="144000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A41FB96-CFDD-4AF8-A034-1323A6D9E6D2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03CE0414-EE06-44E7-AE7E-A442F16D434D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07CE10E3-D96D-4318-9E74-8EE0CCD3CD6A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02477BD2-AEE6-4D31-A8F6-710781095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CA41A69F-54D6-4156-B5E2-8AFBCE7AC257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770025C7-B15C-4ADE-9439-FC3302B40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E5829D2-C9E7-424E-A504-1BA68142F3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3D35E26-C29E-4735-BAC6-5C693AEE7373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8C471C8B-CDFD-4F5A-9FA0-74466A241985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A286011F-4D9A-4610-9861-8BCDD30279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4099D6BB-9848-45E5-AB7A-E3D3B70C0C49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B62E7E8E-C65E-451A-A888-CDBB80CE3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238EC23B-BDB2-4053-A923-9C5A4341D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8F73874-CB42-439F-900B-30133BB97074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5C3F63A-7BF0-49F6-A31C-F276D962D25D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82F488C-1466-4A1A-9214-678E944B0D8F}"/>
              </a:ext>
            </a:extLst>
          </p:cNvPr>
          <p:cNvCxnSpPr>
            <a:cxnSpLocks/>
          </p:cNvCxnSpPr>
          <p:nvPr/>
        </p:nvCxnSpPr>
        <p:spPr>
          <a:xfrm rot="10800000" flipH="1">
            <a:off x="2062681" y="2944488"/>
            <a:ext cx="11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BFA4090-E22C-4A3B-BE4D-95D707598E97}"/>
              </a:ext>
            </a:extLst>
          </p:cNvPr>
          <p:cNvGrpSpPr/>
          <p:nvPr/>
        </p:nvGrpSpPr>
        <p:grpSpPr>
          <a:xfrm>
            <a:off x="1865243" y="4628654"/>
            <a:ext cx="432000" cy="243840"/>
            <a:chOff x="2616200" y="4477703"/>
            <a:chExt cx="432000" cy="24384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57BA14D-0BB6-43A5-A34F-B3FB905876B4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DDE135D-4DC1-4305-AEC0-EF1E1623F7B1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DF5E688-5642-4209-BBF4-773BCFC14D04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A4DE7E2-0135-403B-BFB8-6E97B9B673B0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AD64FD9-F727-4FBD-9DC4-1005E118C6A7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70843" y="2696596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C62B0361-94F2-4B8E-BD26-56D811D44EBF}"/>
              </a:ext>
            </a:extLst>
          </p:cNvPr>
          <p:cNvSpPr/>
          <p:nvPr/>
        </p:nvSpPr>
        <p:spPr>
          <a:xfrm>
            <a:off x="9547202" y="2640531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C19CBEF-27A1-4A67-8B04-76AD85D286B6}"/>
              </a:ext>
            </a:extLst>
          </p:cNvPr>
          <p:cNvGrpSpPr/>
          <p:nvPr/>
        </p:nvGrpSpPr>
        <p:grpSpPr>
          <a:xfrm>
            <a:off x="9385202" y="4160966"/>
            <a:ext cx="432000" cy="243840"/>
            <a:chOff x="2616200" y="4477703"/>
            <a:chExt cx="432000" cy="243840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FA05149-9A22-4D9F-896D-0C52FD0DDD75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D4FBBFA-E1BC-4210-8773-7C3CA3C1FE5B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2675160-1E1B-40F3-97AF-F8FD6F69DC81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114A06A-41A7-454C-92F4-EF0D692DAE04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0BEFA59-E440-4FE6-9A68-92323984F8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42043" y="2210596"/>
            <a:ext cx="972000" cy="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233DA26-B161-40CF-A4CD-997E0DAC16C0}"/>
              </a:ext>
            </a:extLst>
          </p:cNvPr>
          <p:cNvCxnSpPr>
            <a:cxnSpLocks/>
          </p:cNvCxnSpPr>
          <p:nvPr/>
        </p:nvCxnSpPr>
        <p:spPr>
          <a:xfrm rot="10800000" flipH="1">
            <a:off x="7382203" y="1724596"/>
            <a:ext cx="165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E334D66-9A7D-4AFC-BA15-1D1A7550FC48}"/>
              </a:ext>
            </a:extLst>
          </p:cNvPr>
          <p:cNvCxnSpPr/>
          <p:nvPr/>
        </p:nvCxnSpPr>
        <p:spPr>
          <a:xfrm rot="5400000" flipH="1">
            <a:off x="7000829" y="2120595"/>
            <a:ext cx="7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BDF51D8-68B8-4061-80DD-F36B11CCD10C}"/>
              </a:ext>
            </a:extLst>
          </p:cNvPr>
          <p:cNvCxnSpPr>
            <a:cxnSpLocks/>
          </p:cNvCxnSpPr>
          <p:nvPr/>
        </p:nvCxnSpPr>
        <p:spPr>
          <a:xfrm rot="10800000" flipH="1">
            <a:off x="7387643" y="2514154"/>
            <a:ext cx="3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753C472D-DCA6-4604-A638-3D06DC5AEDA1}"/>
              </a:ext>
            </a:extLst>
          </p:cNvPr>
          <p:cNvSpPr txBox="1"/>
          <p:nvPr/>
        </p:nvSpPr>
        <p:spPr>
          <a:xfrm>
            <a:off x="6289353" y="2543652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EF6B6F5-AE31-4844-AE27-40C789C340BC}"/>
              </a:ext>
            </a:extLst>
          </p:cNvPr>
          <p:cNvSpPr txBox="1"/>
          <p:nvPr/>
        </p:nvSpPr>
        <p:spPr>
          <a:xfrm>
            <a:off x="4998732" y="2539446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22C5267-BC04-433D-A29A-31DD15E44C9D}"/>
              </a:ext>
            </a:extLst>
          </p:cNvPr>
          <p:cNvSpPr txBox="1"/>
          <p:nvPr/>
        </p:nvSpPr>
        <p:spPr>
          <a:xfrm>
            <a:off x="3719468" y="2528064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34789DF-5AB5-47B3-BED0-CA2EAF2C36C3}"/>
              </a:ext>
            </a:extLst>
          </p:cNvPr>
          <p:cNvSpPr txBox="1"/>
          <p:nvPr/>
        </p:nvSpPr>
        <p:spPr>
          <a:xfrm>
            <a:off x="1665867" y="3695928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408F489-BBCC-47B0-B8C5-E35983EA5CF2}"/>
              </a:ext>
            </a:extLst>
          </p:cNvPr>
          <p:cNvSpPr txBox="1"/>
          <p:nvPr/>
        </p:nvSpPr>
        <p:spPr>
          <a:xfrm>
            <a:off x="2878032" y="3695928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4C622E6-06F4-4CDD-B6DE-8B914135D7FE}"/>
              </a:ext>
            </a:extLst>
          </p:cNvPr>
          <p:cNvSpPr txBox="1"/>
          <p:nvPr/>
        </p:nvSpPr>
        <p:spPr>
          <a:xfrm>
            <a:off x="4155919" y="3695928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CFC5918-BBD1-4DA0-8671-BF24B3B42DE2}"/>
              </a:ext>
            </a:extLst>
          </p:cNvPr>
          <p:cNvSpPr txBox="1"/>
          <p:nvPr/>
        </p:nvSpPr>
        <p:spPr>
          <a:xfrm>
            <a:off x="5433806" y="3688064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4EFA245-6632-477A-8DE2-B7122975D661}"/>
              </a:ext>
            </a:extLst>
          </p:cNvPr>
          <p:cNvSpPr txBox="1"/>
          <p:nvPr/>
        </p:nvSpPr>
        <p:spPr>
          <a:xfrm>
            <a:off x="6712128" y="3695928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1AFD9EB-53B6-42D9-9553-1EC806BE1457}"/>
              </a:ext>
            </a:extLst>
          </p:cNvPr>
          <p:cNvSpPr txBox="1"/>
          <p:nvPr/>
        </p:nvSpPr>
        <p:spPr>
          <a:xfrm>
            <a:off x="6635997" y="4709934"/>
            <a:ext cx="101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(MSB)D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A4AF12C-7345-44E7-81A6-222B63387AD9}"/>
              </a:ext>
            </a:extLst>
          </p:cNvPr>
          <p:cNvSpPr txBox="1"/>
          <p:nvPr/>
        </p:nvSpPr>
        <p:spPr>
          <a:xfrm>
            <a:off x="5617346" y="4699027"/>
            <a:ext cx="41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BC4223A-6C46-459E-BC72-7CB286BBCEA0}"/>
              </a:ext>
            </a:extLst>
          </p:cNvPr>
          <p:cNvSpPr txBox="1"/>
          <p:nvPr/>
        </p:nvSpPr>
        <p:spPr>
          <a:xfrm>
            <a:off x="4357400" y="4709934"/>
            <a:ext cx="41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024E314-E000-4486-928C-C16077DD99FB}"/>
              </a:ext>
            </a:extLst>
          </p:cNvPr>
          <p:cNvSpPr txBox="1"/>
          <p:nvPr/>
        </p:nvSpPr>
        <p:spPr>
          <a:xfrm>
            <a:off x="2819299" y="4717100"/>
            <a:ext cx="96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(LSB)D</a:t>
            </a:r>
            <a:r>
              <a:rPr lang="en-IN" baseline="-25000" dirty="0"/>
              <a:t>0</a:t>
            </a:r>
            <a:endParaRPr lang="en-IN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A9E5E0E-2C6B-4884-A727-097F514C9828}"/>
              </a:ext>
            </a:extLst>
          </p:cNvPr>
          <p:cNvCxnSpPr>
            <a:cxnSpLocks/>
          </p:cNvCxnSpPr>
          <p:nvPr/>
        </p:nvCxnSpPr>
        <p:spPr>
          <a:xfrm rot="5400000">
            <a:off x="9386882" y="3933676"/>
            <a:ext cx="4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D17A7C3-7CE0-44F1-A5C8-01171E44934F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86882" y="2976580"/>
            <a:ext cx="4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A68BA357-943E-4E1C-9BAD-E2C1808FA4C4}"/>
              </a:ext>
            </a:extLst>
          </p:cNvPr>
          <p:cNvSpPr txBox="1"/>
          <p:nvPr/>
        </p:nvSpPr>
        <p:spPr>
          <a:xfrm>
            <a:off x="8635972" y="3255414"/>
            <a:ext cx="212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out</a:t>
            </a:r>
            <a:r>
              <a:rPr lang="en-IN" dirty="0"/>
              <a:t> = Analog output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7A8F492-E29E-49A3-93ED-EF38E75B0E1A}"/>
              </a:ext>
            </a:extLst>
          </p:cNvPr>
          <p:cNvSpPr txBox="1"/>
          <p:nvPr/>
        </p:nvSpPr>
        <p:spPr>
          <a:xfrm>
            <a:off x="9287564" y="2339391"/>
            <a:ext cx="45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727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75" grpId="0" animBg="1"/>
      <p:bldP spid="108" grpId="0" animBg="1"/>
      <p:bldP spid="125" grpId="0" animBg="1"/>
      <p:bldP spid="149" grpId="0" animBg="1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3" grpId="0"/>
      <p:bldP spid="1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F41F-7DAF-4586-9A74-97719FE5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R-2R ladder type DAC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31E903-C9D4-41BB-8727-D4D50422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18095"/>
          </a:xfrm>
        </p:spPr>
        <p:txBody>
          <a:bodyPr/>
          <a:lstStyle/>
          <a:p>
            <a:r>
              <a:rPr lang="en-IN" dirty="0"/>
              <a:t>Case 1: Input is 1000</a:t>
            </a:r>
          </a:p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AD1079-DF56-4084-A07F-7F8B4BD673B9}"/>
              </a:ext>
            </a:extLst>
          </p:cNvPr>
          <p:cNvGrpSpPr/>
          <p:nvPr/>
        </p:nvGrpSpPr>
        <p:grpSpPr>
          <a:xfrm>
            <a:off x="6158512" y="1465342"/>
            <a:ext cx="1910441" cy="144000"/>
            <a:chOff x="1381760" y="2890520"/>
            <a:chExt cx="1910441" cy="144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00A6355-BFF8-4B7A-B986-E01872C21749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9238B50-577E-44D6-B3F8-64899D6FD9C3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AE57AE3-E727-4793-AA45-F27ABF171B42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703CB19-071E-44F8-BC2B-3B4E7EC99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89A8188-2AF5-47ED-AFE0-B4745E6A798A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5767B77-F58E-4590-BC1C-45BEEA79B5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235FD2E4-A1A9-4A5D-A612-3A42114C0A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9F86A82-6DE0-42BC-B6F7-15BAA0CA7457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6DE98B1-8B54-4F01-BB02-0A1B7E137943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AA00B10-206F-43CB-A49A-08E328176D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E474E60-503C-4AC0-81AD-CB66E6F3DF59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86C52C5A-63E9-44D7-8EA1-2109AF8F49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2FBD95A8-9ABC-47AA-957A-DE3FC4FED9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BBF6662-7E57-4608-BC20-664D3D793439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3EE4C2-A6DA-4A8C-95D2-4AE18D87942F}"/>
                </a:ext>
              </a:extLst>
            </p:cNvPr>
            <p:cNvCxnSpPr/>
            <p:nvPr/>
          </p:nvCxnSpPr>
          <p:spPr>
            <a:xfrm>
              <a:off x="2392201" y="3024361"/>
              <a:ext cx="90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9DEE7D-EB21-4206-A9A0-36A7D83701CE}"/>
              </a:ext>
            </a:extLst>
          </p:cNvPr>
          <p:cNvGrpSpPr/>
          <p:nvPr/>
        </p:nvGrpSpPr>
        <p:grpSpPr>
          <a:xfrm rot="5400000" flipH="1">
            <a:off x="6643113" y="2371971"/>
            <a:ext cx="1687520" cy="144000"/>
            <a:chOff x="1250360" y="2890520"/>
            <a:chExt cx="1687520" cy="144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0C759A7-C944-4C46-B878-7F54CA80E4CB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EFAEE92-A86C-421C-841B-421C930C72DE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794B42D-AE4F-469E-879D-8B6B483295EA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8941FFB-0C1B-4190-8BFA-6416A1077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9F077DF-B854-479E-9566-98D3AF6886AB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548F804A-C08C-4467-A27E-8F182BEE6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F65C49B-A5AE-4D9F-993F-109B19F96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207D31B-2ED2-4946-A8EB-69FA1FC0D798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1A8756E-97BA-4E05-B8F9-A06B4FFDFE65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DACCDF83-61C7-4FC8-A991-3FFDEA9EDE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808DD65-1FFD-47A1-B249-947609CC4625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257093A-5DB0-4A46-8A49-368BCA0D7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C8901869-55DB-4CD2-8AD2-D9A11BA06A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D5A3D8-CC86-4000-A10A-12A6A026867B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AA7BD3-20B2-425C-9F3A-706685F56B9E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CA2015EA-CEAC-444D-9A9F-1B633EB70435}"/>
              </a:ext>
            </a:extLst>
          </p:cNvPr>
          <p:cNvSpPr/>
          <p:nvPr/>
        </p:nvSpPr>
        <p:spPr>
          <a:xfrm>
            <a:off x="7374373" y="3287420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CC2A495-21CB-482C-B7BB-535C94ED4731}"/>
              </a:ext>
            </a:extLst>
          </p:cNvPr>
          <p:cNvGrpSpPr/>
          <p:nvPr/>
        </p:nvGrpSpPr>
        <p:grpSpPr>
          <a:xfrm>
            <a:off x="4877352" y="1465342"/>
            <a:ext cx="1330868" cy="144000"/>
            <a:chOff x="1381760" y="2890520"/>
            <a:chExt cx="1332571" cy="1440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774A744-E9FD-409B-A4A5-91CFC08E82B0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6987369-0AD5-4C90-B0D8-577535CF87DD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8C60045-A9B6-4104-ABAC-690D40DCD58C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64D5B4E-6F04-451E-92D2-06E01AF612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FD8E252-4E2A-4103-A877-89F1E72FB845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B8CF1061-E69F-48C6-AF7A-F8FE10F935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A3D239B-745C-46EE-8753-C773065491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D031EA8-7BA2-4175-918A-6811104AE328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94F1EFDF-F206-470B-BE96-093E7B3E9081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28A1EBF-3D34-42B0-BCCF-AE6209A5B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664CC64-A7AE-4D1E-BCF1-E7C326441152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138F885-AB88-468A-BB8B-B15D6D84FD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DC9350E-C855-4730-8D81-E04B060E52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EA7BE0-4A57-4517-9661-8A5E9D2C3323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9CF1668-463A-4444-B674-B1CF39A23B79}"/>
                </a:ext>
              </a:extLst>
            </p:cNvPr>
            <p:cNvCxnSpPr/>
            <p:nvPr/>
          </p:nvCxnSpPr>
          <p:spPr>
            <a:xfrm>
              <a:off x="2389916" y="3024361"/>
              <a:ext cx="3244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0789204-501F-4534-AC68-F43D16F764A7}"/>
              </a:ext>
            </a:extLst>
          </p:cNvPr>
          <p:cNvGrpSpPr/>
          <p:nvPr/>
        </p:nvGrpSpPr>
        <p:grpSpPr>
          <a:xfrm rot="5400000" flipH="1">
            <a:off x="5353653" y="2361811"/>
            <a:ext cx="1687520" cy="144000"/>
            <a:chOff x="1250360" y="2890520"/>
            <a:chExt cx="1687520" cy="144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4D07DC7-9B1A-4D26-B1C4-A950805D6DE5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188AB2F-454E-44DB-9F1A-86EB65B89F2E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6794B4A7-C0F2-4C85-8046-9ED470625176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E78254C8-1B1A-4166-B51B-9C95F61C5F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F370FFBC-5D2C-4106-9EE8-2D528FD7CE77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D10063AA-95AF-4A48-9B36-8AD1AA83D1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FD9A492-76DF-44BC-9F36-B4AA3B0B3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17D51CA-E0CB-4C9B-A8F2-74E4F60A055F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B575E92-5C26-42E6-8ED3-11C54AD8B10C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3136334-B42F-4D41-A4C4-8902E56624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F709A22-22A1-436B-BB0C-A07E651B3D2C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91CA0E54-1201-4531-9E19-FA09ABA9E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0DC21DA3-B9E9-4EED-800B-AD66CB0F29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F406AB4-BD8E-4541-9301-8263F383A6FF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33CF8D-BF5C-4705-9B0B-589F1599C147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68429B2-61F9-4C67-88D5-D515499A45D8}"/>
              </a:ext>
            </a:extLst>
          </p:cNvPr>
          <p:cNvGrpSpPr/>
          <p:nvPr/>
        </p:nvGrpSpPr>
        <p:grpSpPr>
          <a:xfrm>
            <a:off x="3595879" y="1465342"/>
            <a:ext cx="1330868" cy="144000"/>
            <a:chOff x="1381760" y="2890520"/>
            <a:chExt cx="1332571" cy="14400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3647437-1493-4EF9-AECA-67D5568B27FF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0221918B-585A-4A98-A0AC-F6B69C71971D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1BECCF46-2B7F-445B-9F54-32231E3DA9B4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87CF72A-2C5D-430E-A06C-0A7B77F1EC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25BC146-3D8F-48E8-88B4-3AF2D5FB8AF5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69299D13-76F8-45FB-8482-905333E684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9DA845A-90EB-4FCE-910F-315D2F59F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553B49B7-D701-4DF6-809C-D0D7513064FE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C24DF34D-F6E8-49AF-9BF8-4709468215EE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92A76AB-4884-4333-BE64-DFDE1BFF60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49BEC5E-1BCB-4A61-8A7C-8719123D162D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242B726-8FA7-4ECF-886A-9B48D0C471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0DD9EB23-66E5-4860-8189-DE439581FE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280ED6-38BB-437C-9185-28757FEE1985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0D2FD03-C8D0-4FE0-A745-D09C30BD8693}"/>
                </a:ext>
              </a:extLst>
            </p:cNvPr>
            <p:cNvCxnSpPr/>
            <p:nvPr/>
          </p:nvCxnSpPr>
          <p:spPr>
            <a:xfrm>
              <a:off x="2389916" y="3024361"/>
              <a:ext cx="3244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2363369-E755-47CD-B04D-3D1EED0CBC15}"/>
              </a:ext>
            </a:extLst>
          </p:cNvPr>
          <p:cNvGrpSpPr/>
          <p:nvPr/>
        </p:nvGrpSpPr>
        <p:grpSpPr>
          <a:xfrm rot="5400000" flipH="1">
            <a:off x="4083781" y="2371660"/>
            <a:ext cx="1687520" cy="144000"/>
            <a:chOff x="1250360" y="2890520"/>
            <a:chExt cx="1687520" cy="14400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7E89385-916F-489E-B0A6-1B8F2BCDA729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19F019B7-0129-4876-9733-091B8984E8B0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91970A2C-A8EB-4001-AC56-43D3BC67E82D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A7DE2DBC-4DDB-4FBB-9E3F-9D5AD5D34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ECAE06B-6B60-4296-ABD2-3EBFE288667F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D7FCDF6-97B0-42CF-B671-53EAEC0237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C86F223C-913F-4405-BB70-7E77973C74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0F42160D-52AC-48DC-9EE9-8B6A1D7058E1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E5C9BDAF-4C53-4963-86FB-CEF18DE429FE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84DFBA8A-661B-4580-980A-30BB4A09C2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A88C5C7-0F04-4241-AB99-8AD49E3B6F9B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EFC7A074-6E5E-4A68-AEE4-A83840A442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6B8F8A6-8FFF-40B3-BB83-C80BFF7DDC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23FC70E-A9F7-4D9E-B8D7-A29EA3EEC55F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20FBF53-E968-4714-928A-F086ED8D33E3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5F0553F-D949-479D-A38D-C1FE60EBFB88}"/>
              </a:ext>
            </a:extLst>
          </p:cNvPr>
          <p:cNvGrpSpPr/>
          <p:nvPr/>
        </p:nvGrpSpPr>
        <p:grpSpPr>
          <a:xfrm rot="5400000" flipH="1">
            <a:off x="2812992" y="2361811"/>
            <a:ext cx="1687520" cy="144000"/>
            <a:chOff x="1250360" y="2890520"/>
            <a:chExt cx="1687520" cy="144000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54B2FFA-3931-4AA6-9F81-2925892AD22C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617F5AA8-DB2D-494B-B857-6A524B8A39BE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EB20A27E-1402-4692-9330-444345AD4E29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483B1EAF-F73D-4133-936E-BD6E8907E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BE9397CB-F4C8-474A-A2E1-2BCF29C768B3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046A4479-6FD5-4691-B872-F58EA3682D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63D39BDD-A41E-4815-B11D-3D200B3431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43C6E304-7D00-4ACB-A2EC-5B3B69C72C7D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99FDE45-3563-4E27-95E9-8DC2C1890F0E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EB478B2C-D9AE-4F1A-AD07-3FD448787A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770FDFD4-6A2E-4C03-8D4C-783D8F37B3CE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C7B276B5-01E0-4106-B308-4BFCFAC66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00C0F14B-C258-487D-8F99-9E97A2AD15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53770B5-DE78-4CA7-AFD3-7B598CC370F0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3983425-FDC1-492A-932E-EEDF2064D07E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55EF8F6-52C1-44F9-8378-B52AD853DAF8}"/>
              </a:ext>
            </a:extLst>
          </p:cNvPr>
          <p:cNvGrpSpPr/>
          <p:nvPr/>
        </p:nvGrpSpPr>
        <p:grpSpPr>
          <a:xfrm rot="5400000" flipH="1">
            <a:off x="1616088" y="2371660"/>
            <a:ext cx="1687520" cy="144000"/>
            <a:chOff x="1250360" y="2890520"/>
            <a:chExt cx="1687520" cy="144000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8C6C34F-C82C-40FB-B7D1-61513506C78C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D2B324F9-9F2C-4A72-8360-431FD3AD4DFA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47150D06-0CB3-4093-8321-E70A1EE4FCE5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A06B980D-CE46-48EC-A4BC-3C835BDC63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3B47AD71-9BB4-485A-8E21-9149A55C968F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AF476C70-B799-41E6-B598-D6B54D0389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DD7209DB-FF6D-4F21-97F0-2B91608A3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E3981DEE-887D-43F9-9EB3-44219D1991C4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94DE213A-6CE9-49FA-907A-BC0EA509E6BA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DC1DFE4C-846A-4795-B9AC-852A36D113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59FDE220-752A-4FBF-AF9F-EC36B5EC8D5E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8725D87A-9A43-476E-8870-939D6FB0F5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B4AEA353-7329-4A41-8C32-41549D6C5D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5E60289-0ECE-4F59-9A7E-1FA4790ED825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923B35A-E687-4BC4-9AF7-6D57C39FFF61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D5B7917-29B2-467E-AF5F-01D3D94F43AF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96752" y="1599183"/>
            <a:ext cx="1188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816DBAD-C6E6-4C65-9946-841E9AEED985}"/>
              </a:ext>
            </a:extLst>
          </p:cNvPr>
          <p:cNvGrpSpPr/>
          <p:nvPr/>
        </p:nvGrpSpPr>
        <p:grpSpPr>
          <a:xfrm>
            <a:off x="2168834" y="3283349"/>
            <a:ext cx="432000" cy="243840"/>
            <a:chOff x="2616200" y="4477703"/>
            <a:chExt cx="432000" cy="24384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95CCB36-7453-4A22-9BB5-3666A1C8E3BE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9A6166B-C28B-4E74-9427-BD6A3F22C186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69BDC4D-A5FE-4C88-B03E-004CE0FB2992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2E97D8B-16D5-4ACC-B6B4-EF5E1032B35D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EAF7C39C-1D2B-4B09-920F-534F2B24EB24}"/>
              </a:ext>
            </a:extLst>
          </p:cNvPr>
          <p:cNvSpPr txBox="1"/>
          <p:nvPr/>
        </p:nvSpPr>
        <p:spPr>
          <a:xfrm>
            <a:off x="6623424" y="1198347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481C06C-B57F-43ED-8C5D-D65C888F17DC}"/>
              </a:ext>
            </a:extLst>
          </p:cNvPr>
          <p:cNvSpPr txBox="1"/>
          <p:nvPr/>
        </p:nvSpPr>
        <p:spPr>
          <a:xfrm>
            <a:off x="5332803" y="1194141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05C80D4-53D2-4F6C-BBDE-73717FA7D81B}"/>
              </a:ext>
            </a:extLst>
          </p:cNvPr>
          <p:cNvSpPr txBox="1"/>
          <p:nvPr/>
        </p:nvSpPr>
        <p:spPr>
          <a:xfrm>
            <a:off x="4053539" y="1182759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C9596EB-8CC3-43E0-AFEC-15A8FA57C6D7}"/>
              </a:ext>
            </a:extLst>
          </p:cNvPr>
          <p:cNvSpPr txBox="1"/>
          <p:nvPr/>
        </p:nvSpPr>
        <p:spPr>
          <a:xfrm>
            <a:off x="1999938" y="2350623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B2D6B60-AA5D-48BD-8222-CA6DD81A859C}"/>
              </a:ext>
            </a:extLst>
          </p:cNvPr>
          <p:cNvSpPr txBox="1"/>
          <p:nvPr/>
        </p:nvSpPr>
        <p:spPr>
          <a:xfrm>
            <a:off x="3212103" y="2350623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E86145E-509E-4B8A-901D-D4D172C144CA}"/>
              </a:ext>
            </a:extLst>
          </p:cNvPr>
          <p:cNvSpPr txBox="1"/>
          <p:nvPr/>
        </p:nvSpPr>
        <p:spPr>
          <a:xfrm>
            <a:off x="4489990" y="2350623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ED7ACBB-0DB7-404A-99BB-39C8FA6BE861}"/>
              </a:ext>
            </a:extLst>
          </p:cNvPr>
          <p:cNvSpPr txBox="1"/>
          <p:nvPr/>
        </p:nvSpPr>
        <p:spPr>
          <a:xfrm>
            <a:off x="5767877" y="2342759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982B896-6F3C-4C74-8D54-47EF1DE5CBE1}"/>
              </a:ext>
            </a:extLst>
          </p:cNvPr>
          <p:cNvSpPr txBox="1"/>
          <p:nvPr/>
        </p:nvSpPr>
        <p:spPr>
          <a:xfrm>
            <a:off x="7046199" y="2350623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9B96F50-0647-4AD7-A6A2-E71DFEB98C7B}"/>
              </a:ext>
            </a:extLst>
          </p:cNvPr>
          <p:cNvSpPr txBox="1"/>
          <p:nvPr/>
        </p:nvSpPr>
        <p:spPr>
          <a:xfrm>
            <a:off x="7427424" y="3009124"/>
            <a:ext cx="101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F3284F4-4EFC-4DF9-89B3-7C8C8C99EF5B}"/>
              </a:ext>
            </a:extLst>
          </p:cNvPr>
          <p:cNvSpPr txBox="1"/>
          <p:nvPr/>
        </p:nvSpPr>
        <p:spPr>
          <a:xfrm>
            <a:off x="6113995" y="2997322"/>
            <a:ext cx="41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5E0D3D8-0595-4394-8A16-804F9C298096}"/>
              </a:ext>
            </a:extLst>
          </p:cNvPr>
          <p:cNvSpPr txBox="1"/>
          <p:nvPr/>
        </p:nvSpPr>
        <p:spPr>
          <a:xfrm>
            <a:off x="4853618" y="3000961"/>
            <a:ext cx="41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F18C71F-30DD-43EB-80AA-26BBE022BDEF}"/>
              </a:ext>
            </a:extLst>
          </p:cNvPr>
          <p:cNvSpPr txBox="1"/>
          <p:nvPr/>
        </p:nvSpPr>
        <p:spPr>
          <a:xfrm>
            <a:off x="3583778" y="2976376"/>
            <a:ext cx="87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  <a:r>
              <a:rPr lang="en-IN" baseline="-25000" dirty="0"/>
              <a:t>0</a:t>
            </a:r>
            <a:endParaRPr lang="en-IN" dirty="0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4F2C83D-9173-410A-8733-127F5FFB5DF0}"/>
              </a:ext>
            </a:extLst>
          </p:cNvPr>
          <p:cNvCxnSpPr>
            <a:cxnSpLocks/>
          </p:cNvCxnSpPr>
          <p:nvPr/>
        </p:nvCxnSpPr>
        <p:spPr>
          <a:xfrm rot="10800000" flipH="1">
            <a:off x="7838114" y="1601939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C69FB94E-6FE1-4C83-9463-D9EDEBB1D757}"/>
              </a:ext>
            </a:extLst>
          </p:cNvPr>
          <p:cNvSpPr/>
          <p:nvPr/>
        </p:nvSpPr>
        <p:spPr>
          <a:xfrm>
            <a:off x="8814473" y="1545874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A4F984E-3B36-483B-A601-94AA848021A2}"/>
              </a:ext>
            </a:extLst>
          </p:cNvPr>
          <p:cNvGrpSpPr/>
          <p:nvPr/>
        </p:nvGrpSpPr>
        <p:grpSpPr>
          <a:xfrm>
            <a:off x="8652473" y="3293847"/>
            <a:ext cx="432000" cy="243840"/>
            <a:chOff x="2616200" y="4477703"/>
            <a:chExt cx="432000" cy="243840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6FC7D39-DB2D-4656-A480-5B1D43C9D63F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A5018AB-8A1E-4BF9-BBD1-A7A38F42D769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568BC31-6B60-423C-BC31-D643215DDCB5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C15AC3B-6756-4F88-BA9E-D0139B14E491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33B7E89C-5D15-401B-A384-C67938C3A640}"/>
              </a:ext>
            </a:extLst>
          </p:cNvPr>
          <p:cNvCxnSpPr>
            <a:cxnSpLocks/>
          </p:cNvCxnSpPr>
          <p:nvPr/>
        </p:nvCxnSpPr>
        <p:spPr>
          <a:xfrm rot="5400000">
            <a:off x="8564153" y="3006171"/>
            <a:ext cx="61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3543C80-6A7C-4E3B-A90E-DB703D58EB8E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28153" y="2010051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13CBEE8-E58D-4D30-82CC-6707A2B9BE3A}"/>
              </a:ext>
            </a:extLst>
          </p:cNvPr>
          <p:cNvSpPr txBox="1"/>
          <p:nvPr/>
        </p:nvSpPr>
        <p:spPr>
          <a:xfrm>
            <a:off x="8622420" y="2284947"/>
            <a:ext cx="55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out</a:t>
            </a:r>
            <a:r>
              <a:rPr lang="en-IN" dirty="0"/>
              <a:t> 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67864CC-AA3D-4C99-BC79-52B5B412480A}"/>
              </a:ext>
            </a:extLst>
          </p:cNvPr>
          <p:cNvGrpSpPr/>
          <p:nvPr/>
        </p:nvGrpSpPr>
        <p:grpSpPr>
          <a:xfrm>
            <a:off x="3372794" y="3283349"/>
            <a:ext cx="432000" cy="243840"/>
            <a:chOff x="2616200" y="4477703"/>
            <a:chExt cx="432000" cy="243840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B662CF-6D52-4129-B34F-18B6A4D7C10F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B153A8-7B37-4430-85EE-86FD35C82B1A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4135E83-B8D5-495D-A273-3BB4150ADC22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59C8BC1-BB7D-49EF-8784-23F7B96FF28C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CB8FC11-E0B0-4E65-9609-8D8087EDFF70}"/>
              </a:ext>
            </a:extLst>
          </p:cNvPr>
          <p:cNvGrpSpPr/>
          <p:nvPr/>
        </p:nvGrpSpPr>
        <p:grpSpPr>
          <a:xfrm>
            <a:off x="4637618" y="3293847"/>
            <a:ext cx="432000" cy="243840"/>
            <a:chOff x="2616200" y="4477703"/>
            <a:chExt cx="432000" cy="243840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B26F383-CA21-4619-B27B-0910CFE63AA0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260969D-72EE-413E-9DB5-95AACCA7535C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0DECAB0-E4D4-4ED7-B2D1-3F6972103660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F697465-5BEA-4079-95E1-640DE7FF2777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4082BF3-3B82-41AC-836D-1BD4515E7F06}"/>
              </a:ext>
            </a:extLst>
          </p:cNvPr>
          <p:cNvGrpSpPr/>
          <p:nvPr/>
        </p:nvGrpSpPr>
        <p:grpSpPr>
          <a:xfrm>
            <a:off x="5910206" y="3293847"/>
            <a:ext cx="432000" cy="243840"/>
            <a:chOff x="2616200" y="4477703"/>
            <a:chExt cx="432000" cy="243840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E4735D1-15A2-40B0-A8F9-58F023CE8C93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C34E4BB-4D00-426A-BCFF-C16988A135F0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3A3D0F9-39D8-4913-8525-840AE66B9CCA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46BFF7F-18C1-4EB0-A07B-E8EC1520F52D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93F2F497-BAE4-4680-8E45-38F8D055250D}"/>
              </a:ext>
            </a:extLst>
          </p:cNvPr>
          <p:cNvSpPr txBox="1"/>
          <p:nvPr/>
        </p:nvSpPr>
        <p:spPr>
          <a:xfrm>
            <a:off x="7000923" y="3159771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+E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875946F-B6C7-4027-BE1B-233BBEB2543E}"/>
              </a:ext>
            </a:extLst>
          </p:cNvPr>
          <p:cNvGrpSpPr/>
          <p:nvPr/>
        </p:nvGrpSpPr>
        <p:grpSpPr>
          <a:xfrm rot="5400000" flipH="1">
            <a:off x="2054625" y="4918902"/>
            <a:ext cx="1687520" cy="144000"/>
            <a:chOff x="1250360" y="2890520"/>
            <a:chExt cx="1687520" cy="144000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1EAC381-AF98-4F0D-85A2-4A087FDF2722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A85847B3-3F30-49CA-8D38-CBCB18E630C5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CC255BF8-AAC4-4836-9632-20B9EE596621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AB286101-E298-4D32-B18E-7FD5D3544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6D44EC5E-3A2A-41AB-ADDA-C06122A016CD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B8F349C1-0F9D-4A9F-B786-92E31661A0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39BD008-FA20-4752-AAED-9FD4BBCB3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9A94450-5454-4E13-AE6A-6AB9A45850BF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630C2A71-C914-442E-BCED-91A962FBCAA0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6A4788DB-8D9D-4A15-BF20-83AD00C34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17F4B519-55AF-4E41-B61F-66D76C49A2E0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E1CDEBC0-4C5E-4040-81C2-D510552E0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FA21CFCD-CB5E-4BDD-85E9-70C078865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D39301F-6F97-4152-8BC2-7D22EA6AD3D7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11AE9B3-FC5F-4DA4-9F4D-80ED23AB1364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Oval 194">
            <a:extLst>
              <a:ext uri="{FF2B5EF4-FFF2-40B4-BE49-F238E27FC236}">
                <a16:creationId xmlns:a16="http://schemas.microsoft.com/office/drawing/2014/main" id="{9D4758AF-CBAF-45AB-B11F-4C62967B9B8D}"/>
              </a:ext>
            </a:extLst>
          </p:cNvPr>
          <p:cNvSpPr/>
          <p:nvPr/>
        </p:nvSpPr>
        <p:spPr>
          <a:xfrm>
            <a:off x="2785885" y="5834351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7182D29-54AB-4224-88CE-53A3A3B651DB}"/>
              </a:ext>
            </a:extLst>
          </p:cNvPr>
          <p:cNvGrpSpPr/>
          <p:nvPr/>
        </p:nvGrpSpPr>
        <p:grpSpPr>
          <a:xfrm rot="5400000" flipH="1">
            <a:off x="744845" y="4908742"/>
            <a:ext cx="1687520" cy="144000"/>
            <a:chOff x="1250360" y="2890520"/>
            <a:chExt cx="1687520" cy="144000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AC7BA21E-FC5E-406B-94F0-9406788A635F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04F64F92-865E-441B-8961-23F944F0345E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F6E1C984-F07C-442D-939A-D3ED70CDE442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E72B04C5-6B3D-4648-AF57-4894E71FD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266589A9-CFAE-4353-90F7-25F9226CAA23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CCCAC86A-7C23-44A3-8C4E-C80EAC2733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76355B1C-0475-44C7-BEC5-F4D6C0665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A80EAFA7-0F76-416A-A9E5-C70D2E409DD4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F47807D2-685A-45D2-8D8A-C3752F7EE71A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D93D0551-EAF9-4DFF-B623-FDC686CBB8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7B150F97-777B-4246-BC79-A223912CE34C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11E733EA-1489-4996-A081-346F02C3B0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408EFAA0-8EC2-47F1-8359-150CA332F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7FDE889-DDBF-489C-8758-EC98089BD5D0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8B65C62-CF36-4076-A846-C33C47332155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12B49E9D-E6F7-4D53-BF5B-675DE9F6C1A2}"/>
              </a:ext>
            </a:extLst>
          </p:cNvPr>
          <p:cNvSpPr txBox="1"/>
          <p:nvPr/>
        </p:nvSpPr>
        <p:spPr>
          <a:xfrm>
            <a:off x="2457711" y="4897554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1A1424B-7305-4795-A658-BCBE1B57916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21626" y="4148870"/>
            <a:ext cx="27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A5ED2C26-3D2D-49D1-B3D5-6D2E16BE1458}"/>
              </a:ext>
            </a:extLst>
          </p:cNvPr>
          <p:cNvSpPr/>
          <p:nvPr/>
        </p:nvSpPr>
        <p:spPr>
          <a:xfrm>
            <a:off x="4225985" y="4092805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9E07E517-6CB7-488E-9A99-79803FF7E96A}"/>
              </a:ext>
            </a:extLst>
          </p:cNvPr>
          <p:cNvGrpSpPr/>
          <p:nvPr/>
        </p:nvGrpSpPr>
        <p:grpSpPr>
          <a:xfrm>
            <a:off x="4063985" y="5840778"/>
            <a:ext cx="432000" cy="243840"/>
            <a:chOff x="2616200" y="4477703"/>
            <a:chExt cx="432000" cy="243840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A1E56FF-0855-424B-A253-4403177F3D26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86B0B10-D69D-4349-8171-8204544DEDD5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89155F4-C8CE-4F66-8DD9-8BD831F83786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2549D1A-2A23-4EE7-9385-32B8FBEF3775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B3CA101-3F83-425B-AA64-32C80300A31F}"/>
              </a:ext>
            </a:extLst>
          </p:cNvPr>
          <p:cNvCxnSpPr>
            <a:cxnSpLocks/>
          </p:cNvCxnSpPr>
          <p:nvPr/>
        </p:nvCxnSpPr>
        <p:spPr>
          <a:xfrm rot="5400000">
            <a:off x="3975665" y="5553102"/>
            <a:ext cx="61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F31A01F-65D0-4C63-90C6-282D33894EB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39665" y="4556982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DE71A16-6E41-4891-B727-02DB2178E9AF}"/>
              </a:ext>
            </a:extLst>
          </p:cNvPr>
          <p:cNvSpPr txBox="1"/>
          <p:nvPr/>
        </p:nvSpPr>
        <p:spPr>
          <a:xfrm>
            <a:off x="4033932" y="4831878"/>
            <a:ext cx="55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out</a:t>
            </a:r>
            <a:r>
              <a:rPr lang="en-IN" dirty="0"/>
              <a:t> 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274A951-F48A-47B3-A9BF-175091844FE9}"/>
              </a:ext>
            </a:extLst>
          </p:cNvPr>
          <p:cNvGrpSpPr/>
          <p:nvPr/>
        </p:nvGrpSpPr>
        <p:grpSpPr>
          <a:xfrm>
            <a:off x="1301398" y="5840778"/>
            <a:ext cx="432000" cy="243840"/>
            <a:chOff x="2616200" y="4477703"/>
            <a:chExt cx="432000" cy="243840"/>
          </a:xfrm>
        </p:grpSpPr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69AFAA1-58CA-4B05-993F-C45BD7D2876A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A6009E2-2A07-4B68-8A8A-8D26E433C7B1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FABAF9A-9202-45AF-AD73-E10DAB834F1F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C76ABCA-3305-40B8-B1D2-CF6CC85E3670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D60236BD-7526-42A5-8162-76DFF4461640}"/>
              </a:ext>
            </a:extLst>
          </p:cNvPr>
          <p:cNvSpPr txBox="1"/>
          <p:nvPr/>
        </p:nvSpPr>
        <p:spPr>
          <a:xfrm>
            <a:off x="2412435" y="5706702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+E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24A5CA7-2203-4F55-B531-392948528E07}"/>
              </a:ext>
            </a:extLst>
          </p:cNvPr>
          <p:cNvSpPr txBox="1"/>
          <p:nvPr/>
        </p:nvSpPr>
        <p:spPr>
          <a:xfrm>
            <a:off x="1158272" y="4888314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0B91EA5-CF3C-4947-82F1-16B6585DEDC0}"/>
              </a:ext>
            </a:extLst>
          </p:cNvPr>
          <p:cNvSpPr txBox="1"/>
          <p:nvPr/>
        </p:nvSpPr>
        <p:spPr>
          <a:xfrm>
            <a:off x="8898513" y="1389996"/>
            <a:ext cx="45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+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9042AD6-B3AE-4607-8302-474D7F2B7BF5}"/>
              </a:ext>
            </a:extLst>
          </p:cNvPr>
          <p:cNvSpPr txBox="1"/>
          <p:nvPr/>
        </p:nvSpPr>
        <p:spPr>
          <a:xfrm>
            <a:off x="4311286" y="3946824"/>
            <a:ext cx="45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+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D63B03DC-B0A4-4C8B-B9DC-0E4E0E3E77EF}"/>
              </a:ext>
            </a:extLst>
          </p:cNvPr>
          <p:cNvGrpSpPr/>
          <p:nvPr/>
        </p:nvGrpSpPr>
        <p:grpSpPr>
          <a:xfrm rot="5400000" flipH="1">
            <a:off x="8483341" y="4922265"/>
            <a:ext cx="1687520" cy="144000"/>
            <a:chOff x="1250360" y="2890520"/>
            <a:chExt cx="1687520" cy="144000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3E1A3657-903F-44DA-8BEE-6D946B7A7E4B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A329F6A3-6975-469B-9FB4-A84AD7D42EA0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7A5C3702-4C06-4993-8DBD-187F744EB7DA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44AE6259-96C9-4742-9556-2745799C4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E426D9EA-A73E-4634-AA5A-AB8E23B0A4A6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C806FC54-7E0B-4208-A57C-72404950A4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B8913079-D97B-4D8C-9C90-66B576254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E449D09B-55FD-481D-BFE2-21D5910AF01E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71A113D0-E1DC-4020-8E50-015DC31FA845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7FD4D0E-83F1-4D21-A4DD-2B3CA4919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67CE615D-CC1A-4F76-8E29-949B0A09857E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395A64F8-9C94-4AD8-BAF0-AE79783CD8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84F15BD9-B1D2-48D3-9DC5-CE302593E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EF8F4D6-A849-4F85-B248-1243D45601B2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7C1569EB-A114-49F9-96C9-5F87792E8B21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F1408787-319B-4C2E-9D87-4590A8DBC1EA}"/>
              </a:ext>
            </a:extLst>
          </p:cNvPr>
          <p:cNvGrpSpPr/>
          <p:nvPr/>
        </p:nvGrpSpPr>
        <p:grpSpPr>
          <a:xfrm rot="10800000" flipH="1" flipV="1">
            <a:off x="6931504" y="4019050"/>
            <a:ext cx="2341199" cy="144000"/>
            <a:chOff x="890360" y="2890520"/>
            <a:chExt cx="2341199" cy="144000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8F61C458-537C-4D96-B8D5-CA37DC8F2FF6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6557BBD0-3287-4527-A560-A4E550C09CA3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F289F9B2-92DD-4286-BCC0-72A8FEC310CB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98AF3784-03A1-4407-8F6C-880A1234F0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CD96FB39-ABB2-4A2F-883A-0C85E7141012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8127A00C-B14D-4FB1-8DB7-032576751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89F908DA-9EA6-42B1-A7C6-C29354533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4B1699A2-62C7-48EF-A881-0DF135AFE4C0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1861E31B-83B8-468D-84CA-7DF640E9CC3F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CB656221-1877-47A6-9A28-2AC4453B8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C2FB6C27-F481-49F0-8616-6D05D683D7F8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89B7AAE5-C3DA-43D1-B41D-A64F2A85F1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C468D52D-AA87-48F0-AF67-79447853C4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4C21DFB-7679-4233-A1C7-B7144A0E385D}"/>
                </a:ext>
              </a:extLst>
            </p:cNvPr>
            <p:cNvCxnSpPr/>
            <p:nvPr/>
          </p:nvCxnSpPr>
          <p:spPr>
            <a:xfrm>
              <a:off x="890360" y="3025520"/>
              <a:ext cx="72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7FFF5D92-945E-4165-8A5E-AFAFE2A6E6D6}"/>
                </a:ext>
              </a:extLst>
            </p:cNvPr>
            <p:cNvCxnSpPr/>
            <p:nvPr/>
          </p:nvCxnSpPr>
          <p:spPr>
            <a:xfrm>
              <a:off x="2396359" y="3024361"/>
              <a:ext cx="835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9BCA0D37-1EC0-4376-8209-99579E9E2D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44983" y="5438870"/>
            <a:ext cx="7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1F98FB7-1C19-493C-916C-B96B2B1312EB}"/>
              </a:ext>
            </a:extLst>
          </p:cNvPr>
          <p:cNvCxnSpPr>
            <a:cxnSpLocks/>
          </p:cNvCxnSpPr>
          <p:nvPr/>
        </p:nvCxnSpPr>
        <p:spPr>
          <a:xfrm rot="10800000" flipH="1">
            <a:off x="6932703" y="5831227"/>
            <a:ext cx="23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95A5089-D915-4E35-AD91-AD5B994597E1}"/>
              </a:ext>
            </a:extLst>
          </p:cNvPr>
          <p:cNvCxnSpPr/>
          <p:nvPr/>
        </p:nvCxnSpPr>
        <p:spPr>
          <a:xfrm>
            <a:off x="6850705" y="5030067"/>
            <a:ext cx="1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9357C1E4-FE03-4C79-8429-8972CB58D43F}"/>
              </a:ext>
            </a:extLst>
          </p:cNvPr>
          <p:cNvCxnSpPr/>
          <p:nvPr/>
        </p:nvCxnSpPr>
        <p:spPr>
          <a:xfrm>
            <a:off x="6774463" y="4911077"/>
            <a:ext cx="3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2CBA4A9-E7F7-4695-9DD8-E7108FCE79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3663" y="4532829"/>
            <a:ext cx="75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EBEB5059-24C0-42FC-81E1-4C8E2B31A47C}"/>
              </a:ext>
            </a:extLst>
          </p:cNvPr>
          <p:cNvSpPr txBox="1"/>
          <p:nvPr/>
        </p:nvSpPr>
        <p:spPr>
          <a:xfrm>
            <a:off x="7838521" y="4135519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900976D-99B9-4297-86E0-7C694195D32E}"/>
              </a:ext>
            </a:extLst>
          </p:cNvPr>
          <p:cNvSpPr txBox="1"/>
          <p:nvPr/>
        </p:nvSpPr>
        <p:spPr>
          <a:xfrm>
            <a:off x="8884954" y="4925903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1CBEC0E-D3E6-4F1F-A94B-FAD3C5F424DD}"/>
              </a:ext>
            </a:extLst>
          </p:cNvPr>
          <p:cNvSpPr txBox="1"/>
          <p:nvPr/>
        </p:nvSpPr>
        <p:spPr>
          <a:xfrm>
            <a:off x="6478622" y="4781385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F52AF270-4412-4C02-845E-25B3E37BB7E6}"/>
              </a:ext>
            </a:extLst>
          </p:cNvPr>
          <p:cNvCxnSpPr>
            <a:cxnSpLocks/>
          </p:cNvCxnSpPr>
          <p:nvPr/>
        </p:nvCxnSpPr>
        <p:spPr>
          <a:xfrm rot="5400000">
            <a:off x="9408500" y="5485931"/>
            <a:ext cx="61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9D2F325D-1829-4D95-8B1D-BC0F09DED084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72500" y="4489811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9B0BA040-7688-4865-BC5A-69512A92951A}"/>
              </a:ext>
            </a:extLst>
          </p:cNvPr>
          <p:cNvSpPr txBox="1"/>
          <p:nvPr/>
        </p:nvSpPr>
        <p:spPr>
          <a:xfrm>
            <a:off x="9466766" y="4764707"/>
            <a:ext cx="113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out</a:t>
            </a:r>
            <a:r>
              <a:rPr lang="en-IN" baseline="-25000" dirty="0"/>
              <a:t> </a:t>
            </a:r>
            <a:r>
              <a:rPr lang="en-IN" dirty="0"/>
              <a:t> = E/2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E95CD00-B75B-44EF-9F2A-8B9F129206D1}"/>
              </a:ext>
            </a:extLst>
          </p:cNvPr>
          <p:cNvSpPr txBox="1"/>
          <p:nvPr/>
        </p:nvSpPr>
        <p:spPr>
          <a:xfrm>
            <a:off x="2695728" y="3781173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4214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4" grpId="0" animBg="1"/>
      <p:bldP spid="162" grpId="0"/>
      <p:bldP spid="178" grpId="0"/>
      <p:bldP spid="195" grpId="0" animBg="1"/>
      <p:bldP spid="212" grpId="0"/>
      <p:bldP spid="214" grpId="0" animBg="1"/>
      <p:bldP spid="222" grpId="0"/>
      <p:bldP spid="228" grpId="0"/>
      <p:bldP spid="229" grpId="0"/>
      <p:bldP spid="230" grpId="0"/>
      <p:bldP spid="231" grpId="0"/>
      <p:bldP spid="269" grpId="0"/>
      <p:bldP spid="270" grpId="0"/>
      <p:bldP spid="271" grpId="0"/>
      <p:bldP spid="274" grpId="0"/>
      <p:bldP spid="2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AD67-4B49-45B3-9BDF-6A0FBD92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R-2R ladder type DAC</a:t>
            </a:r>
            <a:endParaRPr lang="en-IN" dirty="0"/>
          </a:p>
        </p:txBody>
      </p:sp>
      <p:sp>
        <p:nvSpPr>
          <p:cNvPr id="91" name="Content Placeholder 4">
            <a:extLst>
              <a:ext uri="{FF2B5EF4-FFF2-40B4-BE49-F238E27FC236}">
                <a16:creationId xmlns:a16="http://schemas.microsoft.com/office/drawing/2014/main" id="{990EF755-42F3-4A93-A615-9CFB36DED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18095"/>
          </a:xfrm>
        </p:spPr>
        <p:txBody>
          <a:bodyPr/>
          <a:lstStyle/>
          <a:p>
            <a:r>
              <a:rPr lang="en-IN" dirty="0"/>
              <a:t>Case 2: Input is 0100</a:t>
            </a:r>
          </a:p>
          <a:p>
            <a:endParaRPr lang="en-IN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2D42F1A-BB84-4E44-93CC-8DF844ABD069}"/>
              </a:ext>
            </a:extLst>
          </p:cNvPr>
          <p:cNvGrpSpPr/>
          <p:nvPr/>
        </p:nvGrpSpPr>
        <p:grpSpPr>
          <a:xfrm>
            <a:off x="4721578" y="1260781"/>
            <a:ext cx="2702441" cy="144000"/>
            <a:chOff x="1381760" y="2890520"/>
            <a:chExt cx="2702441" cy="14400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36B887B-D6B8-438D-9068-17792740E242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0BA73CE-C2E3-4861-B925-71F54DC03B82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63B15D02-3495-47AE-8741-03A7F43F8DD2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9759DB1C-A9FB-49E1-9D63-362F53DAF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2B856EDC-1762-49E4-AFF6-DD2CC6592074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B355BAE3-F131-4366-B560-CD597697B6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3F7D8A05-076D-49A9-84BD-901C52D8DB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CD424B78-DD18-4359-BB3C-6DDA4B16AD62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A3B0BD25-53C7-4AC0-8F3B-0EC4B5CE7525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2912D86E-A10C-4968-A16B-BCB84D33C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2E8E704-EA0D-4BDC-B133-34FC34C55548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600A38FF-9387-4F7B-B741-226E9757C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417DFE80-D457-4CC3-A25F-2F2E3E246D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E24C91-5914-4E4E-8519-11CE9278F92B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996B47A-5459-4329-918E-4EDC96869DFC}"/>
                </a:ext>
              </a:extLst>
            </p:cNvPr>
            <p:cNvCxnSpPr/>
            <p:nvPr/>
          </p:nvCxnSpPr>
          <p:spPr>
            <a:xfrm>
              <a:off x="2392201" y="3024361"/>
              <a:ext cx="169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0889E30-AF1C-4352-8680-712C3F60229E}"/>
              </a:ext>
            </a:extLst>
          </p:cNvPr>
          <p:cNvGrpSpPr/>
          <p:nvPr/>
        </p:nvGrpSpPr>
        <p:grpSpPr>
          <a:xfrm rot="5400000" flipH="1">
            <a:off x="5236659" y="2167410"/>
            <a:ext cx="1687520" cy="144000"/>
            <a:chOff x="1250360" y="2890520"/>
            <a:chExt cx="1687520" cy="14400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7F477D7-1389-43A3-B572-0E9B0F0B3C1F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139F8148-9C6D-4F81-BA57-DE3DA5D1522D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953603E4-7DE5-42F9-9CFD-13E996514B74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46EB4E6-D366-4086-AECC-5F2CE9EE86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4E6470DA-C067-48A0-90E6-3BBD9EE52508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9E61E34-A3A5-4A85-BA73-152EEA5113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28723BF5-7417-4F6D-833A-7E5268AD9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A8B7D98B-C3CB-4E23-9F2C-B3C58E35139F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42C8115C-DE34-40CB-9D95-B3C88FE8A15F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BAC4E5D2-BC6A-4373-B2C7-56A7CBD2A8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699D2719-3ADD-41B6-AFA6-FAADFA5D9B51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0A3141B-5A6E-4C2D-8B30-EC0EF9662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761EF898-E853-4584-A436-23FBD77EF6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8F45A85-DE51-4038-8A61-30FE3CF390CF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3D29D23-E115-413C-9E70-734572E0F3DA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52AC32E1-DACC-4751-9DF0-1AA741830B1A}"/>
              </a:ext>
            </a:extLst>
          </p:cNvPr>
          <p:cNvSpPr/>
          <p:nvPr/>
        </p:nvSpPr>
        <p:spPr>
          <a:xfrm>
            <a:off x="4673646" y="3093019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DFFB28D-1C40-4CBF-8D02-299B1B3DF6FA}"/>
              </a:ext>
            </a:extLst>
          </p:cNvPr>
          <p:cNvGrpSpPr/>
          <p:nvPr/>
        </p:nvGrpSpPr>
        <p:grpSpPr>
          <a:xfrm rot="5400000" flipH="1">
            <a:off x="3947199" y="2167410"/>
            <a:ext cx="1687520" cy="144000"/>
            <a:chOff x="1250360" y="2890520"/>
            <a:chExt cx="1687520" cy="144000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C776A96A-5784-4489-9C36-9B4B1FB8230D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D14CB54B-3A21-4646-B3F8-410F793DA06F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2575FF7C-27A0-4FE1-A7AF-B59D38F842E3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BFDFEF38-4D92-4A26-AAE2-D0474A4EE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260802EC-3BA1-473A-BD62-8A9D65325799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4DBE0F33-86DD-4220-94F3-78705A154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F0B4C4BB-26C8-42DF-B043-FF29D1EE4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FCA201C0-0F08-4706-AFBC-584C7503162A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FAFE68D-4977-430C-9F2F-73BC7CB0E992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8354D607-75FA-40EF-94B4-5CF4F82C14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0948A6E2-521A-4123-975B-E563C3B8F8F6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B3E38057-187B-47EC-B2BB-922C53517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0CBDF63F-1E76-4703-BD91-E40C478475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28647D2-46C2-4CB1-9AD2-3FA27F506726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FB97E26-4F17-4191-92EC-2C4E635871F0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A99655A-4B17-4C0F-8C47-711C931935CD}"/>
              </a:ext>
            </a:extLst>
          </p:cNvPr>
          <p:cNvGrpSpPr/>
          <p:nvPr/>
        </p:nvGrpSpPr>
        <p:grpSpPr>
          <a:xfrm rot="5400000" flipH="1">
            <a:off x="2677327" y="2177259"/>
            <a:ext cx="1687520" cy="144000"/>
            <a:chOff x="1250360" y="2890520"/>
            <a:chExt cx="1687520" cy="14400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4AAD4987-DB63-467A-A525-4F0215534B32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9A206E11-AD67-403A-91D5-8790D9940BC9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90343E14-ED66-4DDA-AF45-53F7F37DE51B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4862685-E48E-43F6-95CC-C05526B14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C7065842-EC0C-470B-BB6E-7056CB8A6922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FE4AEE76-17EA-4776-8DEA-7ACE2262F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85883D6D-1FB1-4191-BFD8-30593790D0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AB0FB4FF-7600-4109-BB28-89719A83F54E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97BC0950-190B-4107-BD0C-BA77AAE6C8BE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B4A9B528-FBD6-48D8-A4C1-807750E078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7F4D1C04-4E19-427C-9E34-BDF4264E56AA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5E5D3C28-7703-41E4-8969-302C0581A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B58DE539-AAA1-401E-97F5-DE9FF5686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1D3E23F-010F-42BB-A169-876894FAC178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0B45683-36DA-4B53-8C9D-ED5045512EBE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96EE9917-EC5A-411D-A7F2-86B630A65111}"/>
              </a:ext>
            </a:extLst>
          </p:cNvPr>
          <p:cNvSpPr txBox="1"/>
          <p:nvPr/>
        </p:nvSpPr>
        <p:spPr>
          <a:xfrm>
            <a:off x="5186490" y="973466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F3AC7B5-C328-4AC5-8C24-A9911FE98048}"/>
              </a:ext>
            </a:extLst>
          </p:cNvPr>
          <p:cNvSpPr txBox="1"/>
          <p:nvPr/>
        </p:nvSpPr>
        <p:spPr>
          <a:xfrm>
            <a:off x="3083536" y="2245673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54E3E8E-0C63-4D29-80E3-E32712F11F57}"/>
              </a:ext>
            </a:extLst>
          </p:cNvPr>
          <p:cNvSpPr txBox="1"/>
          <p:nvPr/>
        </p:nvSpPr>
        <p:spPr>
          <a:xfrm>
            <a:off x="4361423" y="2148358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C06BE36-0F95-46CB-8ED8-7EEECC51BFBB}"/>
              </a:ext>
            </a:extLst>
          </p:cNvPr>
          <p:cNvSpPr txBox="1"/>
          <p:nvPr/>
        </p:nvSpPr>
        <p:spPr>
          <a:xfrm>
            <a:off x="5639745" y="2156222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85954F72-038E-4EFA-A22E-9D7441CC6634}"/>
              </a:ext>
            </a:extLst>
          </p:cNvPr>
          <p:cNvSpPr/>
          <p:nvPr/>
        </p:nvSpPr>
        <p:spPr>
          <a:xfrm>
            <a:off x="7417958" y="1341534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8227498-E3B0-45A2-BAE7-B09D32F4B9FA}"/>
              </a:ext>
            </a:extLst>
          </p:cNvPr>
          <p:cNvGrpSpPr/>
          <p:nvPr/>
        </p:nvGrpSpPr>
        <p:grpSpPr>
          <a:xfrm>
            <a:off x="7246019" y="3099446"/>
            <a:ext cx="432000" cy="243840"/>
            <a:chOff x="2616200" y="4477703"/>
            <a:chExt cx="432000" cy="243840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5DBA34D-F519-4ADD-B257-8CA37F8BF6E1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1062B56-7210-4524-862C-F2E4D52B7C1B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0AEE8B7-56CC-4B64-83EC-0A6CD3D1D299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00C925B-7748-45DF-AE73-27D0FC42290B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708FA70-246D-48E8-A44E-C2BAD6EAA4FA}"/>
              </a:ext>
            </a:extLst>
          </p:cNvPr>
          <p:cNvCxnSpPr>
            <a:cxnSpLocks/>
          </p:cNvCxnSpPr>
          <p:nvPr/>
        </p:nvCxnSpPr>
        <p:spPr>
          <a:xfrm rot="5400000">
            <a:off x="7157699" y="2811770"/>
            <a:ext cx="61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43ABF57-06DC-46B9-9BC8-08916774AD1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21699" y="1815650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D79436B9-266E-4586-B8B6-401742432B4D}"/>
              </a:ext>
            </a:extLst>
          </p:cNvPr>
          <p:cNvSpPr txBox="1"/>
          <p:nvPr/>
        </p:nvSpPr>
        <p:spPr>
          <a:xfrm>
            <a:off x="7215966" y="2090546"/>
            <a:ext cx="55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out</a:t>
            </a:r>
            <a:r>
              <a:rPr lang="en-IN" dirty="0"/>
              <a:t> 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DDE6F47-3290-4708-995E-066F830B4E87}"/>
              </a:ext>
            </a:extLst>
          </p:cNvPr>
          <p:cNvGrpSpPr/>
          <p:nvPr/>
        </p:nvGrpSpPr>
        <p:grpSpPr>
          <a:xfrm>
            <a:off x="3231164" y="3099446"/>
            <a:ext cx="432000" cy="243840"/>
            <a:chOff x="2616200" y="4477703"/>
            <a:chExt cx="432000" cy="243840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B30C5AB-A755-4FA4-8BCF-2198F7990570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7F6705F-658E-460D-8903-D5B5EC8DE907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8793688-3EDE-4295-8A40-F0C5A30F03D2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8B7C345-587F-4415-91C3-FE704A5C9BDD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523EF853-D69D-49C9-A31A-33D6525C2031}"/>
              </a:ext>
            </a:extLst>
          </p:cNvPr>
          <p:cNvSpPr txBox="1"/>
          <p:nvPr/>
        </p:nvSpPr>
        <p:spPr>
          <a:xfrm>
            <a:off x="4300196" y="2965370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943672-964C-4FDE-ADD6-C8CC85BE43AB}"/>
              </a:ext>
            </a:extLst>
          </p:cNvPr>
          <p:cNvSpPr txBox="1"/>
          <p:nvPr/>
        </p:nvSpPr>
        <p:spPr>
          <a:xfrm>
            <a:off x="7492059" y="1195595"/>
            <a:ext cx="45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+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5F025CB-4A5F-4088-B97F-4BC52A650A2F}"/>
              </a:ext>
            </a:extLst>
          </p:cNvPr>
          <p:cNvCxnSpPr>
            <a:cxnSpLocks/>
          </p:cNvCxnSpPr>
          <p:nvPr/>
        </p:nvCxnSpPr>
        <p:spPr>
          <a:xfrm rot="10800000" flipH="1">
            <a:off x="3448757" y="1404782"/>
            <a:ext cx="129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31F5FF2-4D87-40DF-8DCF-43723676F796}"/>
              </a:ext>
            </a:extLst>
          </p:cNvPr>
          <p:cNvGrpSpPr/>
          <p:nvPr/>
        </p:nvGrpSpPr>
        <p:grpSpPr>
          <a:xfrm>
            <a:off x="5801657" y="3091492"/>
            <a:ext cx="432000" cy="243840"/>
            <a:chOff x="2616200" y="4477703"/>
            <a:chExt cx="432000" cy="24384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614AD5C-8CE7-4983-B557-65959F129BCD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F161BD1-7FC6-4830-A8D9-3BE7500578A3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A11FE1E-4EAF-4021-ADAF-CCAF7576035E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53AAEDB-B24F-48A5-B3E4-2DCAA91BA9F9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507F046-B9D7-4542-95DD-3AE1FA67C4CA}"/>
              </a:ext>
            </a:extLst>
          </p:cNvPr>
          <p:cNvGrpSpPr/>
          <p:nvPr/>
        </p:nvGrpSpPr>
        <p:grpSpPr>
          <a:xfrm rot="5400000" flipH="1">
            <a:off x="2604002" y="4907944"/>
            <a:ext cx="1687520" cy="144000"/>
            <a:chOff x="1250360" y="2890520"/>
            <a:chExt cx="1687520" cy="144000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5D265B2-171C-48B4-A805-2D23CFFDA2F8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4FF10660-634D-4327-B52B-64BC58630274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3B504287-6F4B-4893-AC40-D43F718B2B24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31DA9851-5BE5-4B84-AA0F-599E5C80C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4FDE3AEA-FCD1-40F5-AA18-DB59F239F287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7A200090-368A-46A2-9E33-2B049A10C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1AFC6CFC-3469-4E5A-A816-89A4DE91C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578650A7-356D-4F97-89E5-63575AB38F14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D6FDC437-CA08-4531-8F05-6970816F2E1C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0357FD9B-7DFA-4773-B845-4356E6548C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AEDCF618-9C2E-4C2D-8067-2C00B7D352E3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5C5E234-B5EA-441E-BD0F-2432DDFD8E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D36106D2-E37C-4CC1-8D0C-36547E6B5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A1FC6FE-9990-41FB-8792-5A452613CD12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4DFE489-17B5-4280-881F-CE6673D7F89A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ABBCEDB-3CA9-4F32-8462-DE897CD91102}"/>
              </a:ext>
            </a:extLst>
          </p:cNvPr>
          <p:cNvGrpSpPr/>
          <p:nvPr/>
        </p:nvGrpSpPr>
        <p:grpSpPr>
          <a:xfrm rot="10800000" flipH="1" flipV="1">
            <a:off x="1704833" y="4012627"/>
            <a:ext cx="1676064" cy="144000"/>
            <a:chOff x="1250360" y="2890520"/>
            <a:chExt cx="1676064" cy="144000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D630F40A-7E51-49A2-B22A-C811F181965B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C654351F-D00D-4AF0-BBEF-726A0DCC50F6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8735107F-47A6-4667-A200-512710F03456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640B21B8-C733-43B1-BD63-69A28D4336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4CF907CD-3AC3-4AE6-950F-13A7D45B60CF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14C8FEEA-F35E-4383-BFAD-2B2984E00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1DD54FFF-5E6B-4736-970E-CE85C02378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8205B4F5-43BB-44A5-B1C2-FC9F7524DAA4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3F32A7FB-E881-4D1A-A115-4CD63EAB1CEA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9F059402-143E-4E69-9A35-44383504CD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D892ED81-C42C-42C1-BCED-16AC97F0E42F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B70C6B1D-FCCF-4A2C-9186-75D4D4DB00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478E5CCF-1FE6-413F-A83E-5703047A0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FA5FC159-1F60-4BBF-AA14-416D7E6B363E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39472F4-5E0D-46A1-9E86-05A46EC21E9F}"/>
                </a:ext>
              </a:extLst>
            </p:cNvPr>
            <p:cNvCxnSpPr/>
            <p:nvPr/>
          </p:nvCxnSpPr>
          <p:spPr>
            <a:xfrm>
              <a:off x="2386424" y="3024361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E387DF3-AD89-4AD6-8E81-BC99C9A990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5768" y="5432447"/>
            <a:ext cx="7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9545801-30BC-4FC8-84DC-D66E1261B6A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04393" y="5824804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F7687EC-A45A-4FCB-A0AB-8BA9C5337C10}"/>
              </a:ext>
            </a:extLst>
          </p:cNvPr>
          <p:cNvCxnSpPr/>
          <p:nvPr/>
        </p:nvCxnSpPr>
        <p:spPr>
          <a:xfrm>
            <a:off x="1621490" y="5023644"/>
            <a:ext cx="1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90F5879-7C5C-4B81-93E5-F4D50A5B6683}"/>
              </a:ext>
            </a:extLst>
          </p:cNvPr>
          <p:cNvCxnSpPr/>
          <p:nvPr/>
        </p:nvCxnSpPr>
        <p:spPr>
          <a:xfrm>
            <a:off x="1545248" y="4904654"/>
            <a:ext cx="3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65B53A64-C488-4F4B-BFA0-A947791FE7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34448" y="4526406"/>
            <a:ext cx="75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A9840D73-E9B6-4A60-A032-2170B4DC072D}"/>
              </a:ext>
            </a:extLst>
          </p:cNvPr>
          <p:cNvSpPr txBox="1"/>
          <p:nvPr/>
        </p:nvSpPr>
        <p:spPr>
          <a:xfrm>
            <a:off x="2274031" y="3729285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BD0227E2-52BF-4BB5-A6AD-FE0F90660CDF}"/>
              </a:ext>
            </a:extLst>
          </p:cNvPr>
          <p:cNvSpPr txBox="1"/>
          <p:nvPr/>
        </p:nvSpPr>
        <p:spPr>
          <a:xfrm>
            <a:off x="2990073" y="4899160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9F5B6A2-11C5-435C-BF09-3ADE4672879A}"/>
              </a:ext>
            </a:extLst>
          </p:cNvPr>
          <p:cNvSpPr txBox="1"/>
          <p:nvPr/>
        </p:nvSpPr>
        <p:spPr>
          <a:xfrm>
            <a:off x="1249407" y="4774962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2F96115-E62D-4A29-A853-A962C60A20CD}"/>
              </a:ext>
            </a:extLst>
          </p:cNvPr>
          <p:cNvGrpSpPr/>
          <p:nvPr/>
        </p:nvGrpSpPr>
        <p:grpSpPr>
          <a:xfrm>
            <a:off x="3377858" y="4003627"/>
            <a:ext cx="1442441" cy="144000"/>
            <a:chOff x="1381760" y="2890520"/>
            <a:chExt cx="1442441" cy="144000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01ECD481-03C5-46FE-B776-20C0281C774C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EA58CC76-C2B3-41C2-8BE0-4353D403501B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9707879B-8CB0-44CF-B30A-21FD88FF72F7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14330192-ADE3-4174-B12D-A09C43824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B2E6726E-8298-4104-A2D9-27A2A9417771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8B0A1AC2-E1CB-4E23-96FB-EC7F1D69D3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7D157CC6-F5BF-42CB-827A-777B8B9A2F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FCB7E6F7-E460-4C44-B061-6DF29624743D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FC455537-2C39-43EB-A742-402ED0BC1F31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C50A1BD4-4192-4C2A-BBD0-5E6EE8EDF7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DC954165-1A70-4227-A8DE-91486A06FF87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75AC606E-E508-43E5-8242-0AD0ECDF57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9A749186-0047-4657-9D34-E867AD3BC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912714-162D-44FE-B991-D2AA9F5AC8AD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EE2FFF1-586D-4157-9B16-18929830DCFC}"/>
                </a:ext>
              </a:extLst>
            </p:cNvPr>
            <p:cNvCxnSpPr/>
            <p:nvPr/>
          </p:nvCxnSpPr>
          <p:spPr>
            <a:xfrm>
              <a:off x="2392201" y="3024361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A668AD73-25BB-4785-8ED1-46C830065269}"/>
              </a:ext>
            </a:extLst>
          </p:cNvPr>
          <p:cNvSpPr txBox="1"/>
          <p:nvPr/>
        </p:nvSpPr>
        <p:spPr>
          <a:xfrm>
            <a:off x="3832610" y="3726472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A7276EE-50E2-42A0-A632-BBEB041FDA5F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44655" y="5828447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E21212BC-90E9-4924-9B84-7B9D5B27CECA}"/>
              </a:ext>
            </a:extLst>
          </p:cNvPr>
          <p:cNvSpPr txBox="1"/>
          <p:nvPr/>
        </p:nvSpPr>
        <p:spPr>
          <a:xfrm>
            <a:off x="5866560" y="1076115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F20C388-D982-4CEF-90A5-D95A5C6CE6C6}"/>
              </a:ext>
            </a:extLst>
          </p:cNvPr>
          <p:cNvSpPr txBox="1"/>
          <p:nvPr/>
        </p:nvSpPr>
        <p:spPr>
          <a:xfrm>
            <a:off x="4577115" y="1076115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07CFB10-A1C4-47A6-9EF3-F64F77F8F131}"/>
              </a:ext>
            </a:extLst>
          </p:cNvPr>
          <p:cNvSpPr txBox="1"/>
          <p:nvPr/>
        </p:nvSpPr>
        <p:spPr>
          <a:xfrm>
            <a:off x="4531197" y="3806260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58C2D65-8315-420A-A72E-86A5EB52B4CB}"/>
              </a:ext>
            </a:extLst>
          </p:cNvPr>
          <p:cNvSpPr txBox="1"/>
          <p:nvPr/>
        </p:nvSpPr>
        <p:spPr>
          <a:xfrm>
            <a:off x="3241752" y="3806260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E75979E3-2EC8-43D7-A7FF-4D92CE7104D6}"/>
              </a:ext>
            </a:extLst>
          </p:cNvPr>
          <p:cNvSpPr/>
          <p:nvPr/>
        </p:nvSpPr>
        <p:spPr>
          <a:xfrm>
            <a:off x="4807394" y="4075703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E999FCB4-1C69-4EDB-A587-8F4BC4EDC81A}"/>
              </a:ext>
            </a:extLst>
          </p:cNvPr>
          <p:cNvSpPr/>
          <p:nvPr/>
        </p:nvSpPr>
        <p:spPr>
          <a:xfrm>
            <a:off x="4829279" y="5764902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D001DBEB-49DA-4D6F-AD16-63C7317A3E15}"/>
              </a:ext>
            </a:extLst>
          </p:cNvPr>
          <p:cNvGrpSpPr/>
          <p:nvPr/>
        </p:nvGrpSpPr>
        <p:grpSpPr>
          <a:xfrm rot="252508">
            <a:off x="1918397" y="4507997"/>
            <a:ext cx="945279" cy="940123"/>
            <a:chOff x="5720284" y="2001059"/>
            <a:chExt cx="945279" cy="940123"/>
          </a:xfrm>
        </p:grpSpPr>
        <p:sp>
          <p:nvSpPr>
            <p:cNvPr id="252" name="Arc 251">
              <a:extLst>
                <a:ext uri="{FF2B5EF4-FFF2-40B4-BE49-F238E27FC236}">
                  <a16:creationId xmlns:a16="http://schemas.microsoft.com/office/drawing/2014/main" id="{2940D3D2-4D1E-4B85-AB6B-D1C1B56CCB5D}"/>
                </a:ext>
              </a:extLst>
            </p:cNvPr>
            <p:cNvSpPr/>
            <p:nvPr/>
          </p:nvSpPr>
          <p:spPr>
            <a:xfrm>
              <a:off x="5720284" y="2057400"/>
              <a:ext cx="940123" cy="82651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3" name="Arc 252">
              <a:extLst>
                <a:ext uri="{FF2B5EF4-FFF2-40B4-BE49-F238E27FC236}">
                  <a16:creationId xmlns:a16="http://schemas.microsoft.com/office/drawing/2014/main" id="{24BBE10B-C128-4705-A9D8-64D95907ECA6}"/>
                </a:ext>
              </a:extLst>
            </p:cNvPr>
            <p:cNvSpPr/>
            <p:nvPr/>
          </p:nvSpPr>
          <p:spPr>
            <a:xfrm rot="5400000">
              <a:off x="5782243" y="2057863"/>
              <a:ext cx="940123" cy="826516"/>
            </a:xfrm>
            <a:prstGeom prst="arc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C10CCF94-4BED-44BB-A150-302734B9F9D3}"/>
              </a:ext>
            </a:extLst>
          </p:cNvPr>
          <p:cNvSpPr txBox="1"/>
          <p:nvPr/>
        </p:nvSpPr>
        <p:spPr>
          <a:xfrm>
            <a:off x="2387100" y="4784200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1</a:t>
            </a:r>
            <a:endParaRPr lang="en-IN" dirty="0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CC01A732-686F-44FE-A80F-FA183388BEA7}"/>
              </a:ext>
            </a:extLst>
          </p:cNvPr>
          <p:cNvGrpSpPr/>
          <p:nvPr/>
        </p:nvGrpSpPr>
        <p:grpSpPr>
          <a:xfrm rot="5400000" flipH="1">
            <a:off x="8075547" y="4905731"/>
            <a:ext cx="1687520" cy="144000"/>
            <a:chOff x="1250360" y="2890520"/>
            <a:chExt cx="1687520" cy="144000"/>
          </a:xfrm>
        </p:grpSpPr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313A2C5E-FCAF-4FAF-87D3-8C618EAF6BBC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B7B7B0D6-AF54-4789-8C6E-0510065F3F01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4AA60CC1-A33F-41AB-85B2-F13CF5DB562C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2FD4B1D1-EE09-4503-AA3F-D1A05209D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83244550-AC91-4B56-9280-CCD29D5D3F54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0D05165B-5694-4475-86E1-2D314EC88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0B04132B-3F15-4621-B873-168DF33F0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F84E4EBE-D47B-4935-8812-485798E9A992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8C052B92-FC29-441B-9470-EB5768ECB9F7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995E44FA-4391-4B2B-AE62-2E28B6EEB6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CE341B55-1771-4BFA-B975-B54F1F354A3B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C61615F1-F4DC-4E37-8C18-D7B1A894A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76D87B67-5B83-4903-9D08-A2CCCE16B4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D7D47089-3A0C-40BC-8AB3-A4BD960282FB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3DC278E-ABB0-44A6-A12D-F33589F6252C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9AE7AE2D-F98E-479C-9EAC-3C0802F0B9A5}"/>
              </a:ext>
            </a:extLst>
          </p:cNvPr>
          <p:cNvGrpSpPr/>
          <p:nvPr/>
        </p:nvGrpSpPr>
        <p:grpSpPr>
          <a:xfrm rot="10800000" flipH="1" flipV="1">
            <a:off x="6523710" y="4002516"/>
            <a:ext cx="2341199" cy="144000"/>
            <a:chOff x="890360" y="2890520"/>
            <a:chExt cx="2341199" cy="144000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49B40BB0-8DA9-4ED3-A5CA-002C99FC7000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40157E12-9EC7-42E5-850C-4664EFE83C2A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22C68444-CCB5-4EB2-BE36-2663CF99026B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178F7338-59DF-4F1B-80FA-1CBE362CFB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47781991-DC1B-47AB-8D8F-DC8DA52ACADD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6E0099FD-B233-4D33-8D03-0F3FB0F66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1F6A2D9F-C24B-46E5-90D8-879134914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BFBAA7C2-B3D5-43DF-85B2-1D57D4377083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D88A6508-9438-41CA-86CA-FD3695DE7037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7C536546-CDE2-4F71-AB80-50F03E1AA0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23AEC13E-58E1-40DE-9CB5-04D1CC6E1F67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7AA8F942-E9AF-4533-8489-E6411CCFE8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40AF63B5-F2FF-4552-9118-C0AD2F0C64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167B6FC-C0EE-4220-B8FC-CC07CC98D9DF}"/>
                </a:ext>
              </a:extLst>
            </p:cNvPr>
            <p:cNvCxnSpPr/>
            <p:nvPr/>
          </p:nvCxnSpPr>
          <p:spPr>
            <a:xfrm>
              <a:off x="890360" y="3025520"/>
              <a:ext cx="72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35AEE29B-B772-4A1B-8FCE-8F22217FE567}"/>
                </a:ext>
              </a:extLst>
            </p:cNvPr>
            <p:cNvCxnSpPr/>
            <p:nvPr/>
          </p:nvCxnSpPr>
          <p:spPr>
            <a:xfrm>
              <a:off x="2396359" y="3024361"/>
              <a:ext cx="835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0510A3D2-17A7-4C9F-8895-46D779BA428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7189" y="5422336"/>
            <a:ext cx="7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2FDD48A4-787D-4289-B180-2E7077471675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24909" y="5814693"/>
            <a:ext cx="23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0217DEA6-1934-4B9E-8D83-6E6B21040203}"/>
              </a:ext>
            </a:extLst>
          </p:cNvPr>
          <p:cNvCxnSpPr/>
          <p:nvPr/>
        </p:nvCxnSpPr>
        <p:spPr>
          <a:xfrm>
            <a:off x="6442911" y="5013533"/>
            <a:ext cx="1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6811E20F-EEB7-488F-9129-0D7D72F2A2E6}"/>
              </a:ext>
            </a:extLst>
          </p:cNvPr>
          <p:cNvCxnSpPr/>
          <p:nvPr/>
        </p:nvCxnSpPr>
        <p:spPr>
          <a:xfrm>
            <a:off x="6366669" y="4894543"/>
            <a:ext cx="3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179DF643-1C1C-4162-8C8F-CAF2194EC5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5869" y="4516295"/>
            <a:ext cx="75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9EFDDD9F-AB2C-4EFC-903E-94BB6FB2F89C}"/>
              </a:ext>
            </a:extLst>
          </p:cNvPr>
          <p:cNvSpPr txBox="1"/>
          <p:nvPr/>
        </p:nvSpPr>
        <p:spPr>
          <a:xfrm>
            <a:off x="7430727" y="4118985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F6C6C235-C5BF-4F9D-86A7-2753C341C0F4}"/>
              </a:ext>
            </a:extLst>
          </p:cNvPr>
          <p:cNvSpPr txBox="1"/>
          <p:nvPr/>
        </p:nvSpPr>
        <p:spPr>
          <a:xfrm>
            <a:off x="8477160" y="4909369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E665180-5FFD-416B-8B21-BF43747B4E43}"/>
              </a:ext>
            </a:extLst>
          </p:cNvPr>
          <p:cNvSpPr txBox="1"/>
          <p:nvPr/>
        </p:nvSpPr>
        <p:spPr>
          <a:xfrm>
            <a:off x="5896478" y="4775011"/>
            <a:ext cx="61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E/2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D552B3B8-F815-42EA-B88D-F77E4B216E82}"/>
              </a:ext>
            </a:extLst>
          </p:cNvPr>
          <p:cNvCxnSpPr>
            <a:cxnSpLocks/>
          </p:cNvCxnSpPr>
          <p:nvPr/>
        </p:nvCxnSpPr>
        <p:spPr>
          <a:xfrm rot="5400000">
            <a:off x="9000706" y="5469397"/>
            <a:ext cx="61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BBC3D8B2-9EED-40B3-8677-8BE06C6638E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64706" y="4473277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DC001177-3FB9-4DF0-B945-C25BC10888D0}"/>
              </a:ext>
            </a:extLst>
          </p:cNvPr>
          <p:cNvSpPr txBox="1"/>
          <p:nvPr/>
        </p:nvSpPr>
        <p:spPr>
          <a:xfrm>
            <a:off x="9058972" y="4748173"/>
            <a:ext cx="113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out</a:t>
            </a:r>
            <a:r>
              <a:rPr lang="en-IN" baseline="-25000" dirty="0"/>
              <a:t> </a:t>
            </a:r>
            <a:r>
              <a:rPr lang="en-IN" dirty="0"/>
              <a:t> = E/4 </a:t>
            </a:r>
          </a:p>
        </p:txBody>
      </p:sp>
    </p:spTree>
    <p:extLst>
      <p:ext uri="{BB962C8B-B14F-4D97-AF65-F5344CB8AC3E}">
        <p14:creationId xmlns:p14="http://schemas.microsoft.com/office/powerpoint/2010/main" val="286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60" grpId="0"/>
      <p:bldP spid="161" grpId="0"/>
      <p:bldP spid="162" grpId="0"/>
      <p:bldP spid="163" grpId="0"/>
      <p:bldP spid="165" grpId="0" animBg="1"/>
      <p:bldP spid="173" grpId="0"/>
      <p:bldP spid="179" grpId="0"/>
      <p:bldP spid="180" grpId="0"/>
      <p:bldP spid="224" grpId="0"/>
      <p:bldP spid="225" grpId="0"/>
      <p:bldP spid="226" grpId="0"/>
      <p:bldP spid="243" grpId="0"/>
      <p:bldP spid="245" grpId="0"/>
      <p:bldP spid="246" grpId="0"/>
      <p:bldP spid="247" grpId="0"/>
      <p:bldP spid="248" grpId="0"/>
      <p:bldP spid="249" grpId="0" animBg="1"/>
      <p:bldP spid="250" grpId="0" animBg="1"/>
      <p:bldP spid="254" grpId="0"/>
      <p:bldP spid="292" grpId="0"/>
      <p:bldP spid="293" grpId="0"/>
      <p:bldP spid="294" grpId="0"/>
      <p:bldP spid="2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344A-FD11-4159-A198-502F3F69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R-2R ladder type DAC</a:t>
            </a:r>
            <a:endParaRPr lang="en-IN" dirty="0"/>
          </a:p>
        </p:txBody>
      </p:sp>
      <p:sp>
        <p:nvSpPr>
          <p:cNvPr id="72" name="Content Placeholder 4">
            <a:extLst>
              <a:ext uri="{FF2B5EF4-FFF2-40B4-BE49-F238E27FC236}">
                <a16:creationId xmlns:a16="http://schemas.microsoft.com/office/drawing/2014/main" id="{FE15EF87-AB99-4273-BB92-8B42F229A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18095"/>
          </a:xfrm>
        </p:spPr>
        <p:txBody>
          <a:bodyPr/>
          <a:lstStyle/>
          <a:p>
            <a:r>
              <a:rPr lang="en-IN" dirty="0"/>
              <a:t>Case 3: Input is 0010</a:t>
            </a:r>
          </a:p>
          <a:p>
            <a:endParaRPr lang="en-IN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FB414A-3F2F-41BC-B46D-50DBC8A77964}"/>
              </a:ext>
            </a:extLst>
          </p:cNvPr>
          <p:cNvGrpSpPr/>
          <p:nvPr/>
        </p:nvGrpSpPr>
        <p:grpSpPr>
          <a:xfrm>
            <a:off x="5724221" y="1268682"/>
            <a:ext cx="1910441" cy="144000"/>
            <a:chOff x="1381760" y="2890520"/>
            <a:chExt cx="1910441" cy="14400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942C6FD-7B42-430D-BB13-68ADAA61D1DB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003AB5C-D506-48BC-8480-D8C3AF539DEC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D1D9BCB-CFDD-4435-8F4D-A5DD1295349D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9E201FB-18EB-4F8C-A876-74D419785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B925DCA-0486-4DD5-9D12-2A14FB8455B5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A08C02F7-7EEB-4F88-A952-A101744A5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2F53B339-AC45-4575-A52D-D13584CFFA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98D82C5-0EA7-4B9F-9A0E-C05C1275C90A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278F02DB-B3C5-4B6F-8B3E-680E135886C0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11135E83-D862-4248-8F75-C6DB2B409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B669044A-7080-4A5C-8EF7-D8ACBF0F2629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70131F-D902-4EC9-AD73-36BBD95299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5740D9B2-169E-4CCA-B2A3-469DA29E0C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168FA09-321A-46BE-A879-BBAE5E696799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EE48D26-40B9-4FB1-B2FF-997D33BD6548}"/>
                </a:ext>
              </a:extLst>
            </p:cNvPr>
            <p:cNvCxnSpPr/>
            <p:nvPr/>
          </p:nvCxnSpPr>
          <p:spPr>
            <a:xfrm>
              <a:off x="2392201" y="3024361"/>
              <a:ext cx="90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0DC664C-C396-47B5-8501-17E06322E68A}"/>
              </a:ext>
            </a:extLst>
          </p:cNvPr>
          <p:cNvGrpSpPr/>
          <p:nvPr/>
        </p:nvGrpSpPr>
        <p:grpSpPr>
          <a:xfrm rot="5400000" flipH="1">
            <a:off x="6208822" y="2175311"/>
            <a:ext cx="1687520" cy="144000"/>
            <a:chOff x="1250360" y="2890520"/>
            <a:chExt cx="1687520" cy="14400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F4237EA-A533-45F4-8A10-B8C2707A42A1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B7258C0-599C-4C3F-BF86-547577E8AB41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F8BF0E36-5C68-4D37-BC0B-D183DB14EE7A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49A7AE02-8B6C-46C2-9E44-B1E35A035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58821788-51B4-4F1C-82FE-7D1B3E97F8F3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84E0904-5588-4680-8304-4B8B6FCE7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8BE76093-7158-4A75-A680-A19E3A82BF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84C492A6-173E-4DDC-8D9B-4B1A3CCEBF48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F235305-3907-4897-97D7-983C2DD0D25A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57503997-02EC-49D8-9EF9-1BF85124A0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B1AA8F63-4E3B-45C8-8348-C033FD27D266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5581F948-6D0B-4498-BCA9-F2754E93B6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90C7E6EF-B347-40A4-8727-2ED74EBCCA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9C0DC34-DBF4-49E9-A56E-A20260CAF825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07EDBCD-46C5-414E-9EBF-4E2B02DE659F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9600CF8-D7F8-4698-B78C-F3EAA59C12D7}"/>
              </a:ext>
            </a:extLst>
          </p:cNvPr>
          <p:cNvGrpSpPr/>
          <p:nvPr/>
        </p:nvGrpSpPr>
        <p:grpSpPr>
          <a:xfrm>
            <a:off x="4443061" y="1268682"/>
            <a:ext cx="1330868" cy="144000"/>
            <a:chOff x="1381760" y="2890520"/>
            <a:chExt cx="1332571" cy="144000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DDB2F7D-FA28-4AC1-AA57-1AF4EA932474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76CA20E-CBC9-4599-B0E0-098B74AEF75E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38A5A655-821F-4809-A8C1-BFBF0EE1BD8C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17E28AA-FD1C-4E36-85BA-550CD3EEB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F71AD11B-C037-4B30-ABAA-270282EBB75E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A2550537-073B-457D-9EE1-AF2C878C7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5225604E-2739-46D9-868A-526D27F405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8C8AD313-39C9-4572-83A9-2D28AD0A5970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860FAB75-2F10-4394-956E-0BC022B2669E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28B35CB4-9D7B-4B36-A37E-4D0E701D51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49BEC7A-2637-4266-935B-B612B34FF2F2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A9536082-A7CC-4A39-BAF6-709CA2D90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12A9400B-9B24-4523-88B0-67C8C5FD31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10B378D-3B01-4090-8FE5-EBAF653FD060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E71CE9A-5F49-4AD3-808D-4EF9D718C844}"/>
                </a:ext>
              </a:extLst>
            </p:cNvPr>
            <p:cNvCxnSpPr/>
            <p:nvPr/>
          </p:nvCxnSpPr>
          <p:spPr>
            <a:xfrm>
              <a:off x="2389916" y="3024361"/>
              <a:ext cx="3244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3CB8BD4-9730-4488-B91B-1FA4465DB2AD}"/>
              </a:ext>
            </a:extLst>
          </p:cNvPr>
          <p:cNvGrpSpPr/>
          <p:nvPr/>
        </p:nvGrpSpPr>
        <p:grpSpPr>
          <a:xfrm rot="5400000" flipH="1">
            <a:off x="4919362" y="2165151"/>
            <a:ext cx="1687520" cy="144000"/>
            <a:chOff x="1250360" y="2890520"/>
            <a:chExt cx="1687520" cy="144000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F3E9F3E-1D11-4FAC-9FF3-79DA0632EC74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BC3EFFF-7E2A-4721-AE53-D74A579100B4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1D9C7472-6C21-4AE3-B39E-66882C9E30F6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C395EC38-7207-418A-B67F-484EE06CE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32E573D4-52D2-48A2-B728-67DE4CC55659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0A9C3DC-D1F5-44A1-AF24-9894546FD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BD8941DA-FA8E-45AB-AAEC-938DA8935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C3863716-D3D9-4F4E-AA83-01A43FB7E1EF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7B408296-6264-4B65-B1FF-4F1EEF12A88E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5D10F349-0B98-4F53-A97E-E72CDF3AC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5203246-15D1-440A-AC42-E7689DE7BF1D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D89B6BCD-DD1E-4501-97D3-4561C5DE3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991D39F-63FF-4680-84B1-6ED4C374DB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4EACD4C-FD5D-4FC8-B997-A97E5E330DEB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F030B53-613A-4DED-9659-DFBC394ED9C8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7B22FBA-F160-4ED9-A816-F8F646573B61}"/>
              </a:ext>
            </a:extLst>
          </p:cNvPr>
          <p:cNvGrpSpPr/>
          <p:nvPr/>
        </p:nvGrpSpPr>
        <p:grpSpPr>
          <a:xfrm rot="5400000" flipH="1">
            <a:off x="3649490" y="2175000"/>
            <a:ext cx="1687520" cy="144000"/>
            <a:chOff x="1250360" y="2890520"/>
            <a:chExt cx="1687520" cy="1440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5FE3B614-973B-4A93-8F9E-A05AC3EE6DBA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4080161-3C6C-4CD3-9FEE-766DC5FAE4C1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EBEE0536-EC15-4244-A94F-8CAB8E270FDA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E285F3F2-0BCE-41FB-B859-BE4B52347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7F241DEC-F8B3-4E4E-8886-776960C5CD7A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C6B23F02-DB08-4DD7-A383-28447909D4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DB372807-69C4-4A65-9256-72D125289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047907F-82DF-458A-A2A5-B2BBFEF64746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0F434E4F-8054-4379-BD21-700FF569A8A5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DBADA4A-E049-40B9-B979-B5C9BF69C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041298A8-CEBE-49CA-9862-3DFD72F43174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1C208C01-2C79-468B-B2D6-3B0509B94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7BBCFAF9-5A2A-47F7-902C-5DF83B2D6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5F824BE-27A7-4DD7-A8FF-F731AB923D9C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55EA5BD-35EC-40FE-A86A-243D9ED5999B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Oval 152">
            <a:extLst>
              <a:ext uri="{FF2B5EF4-FFF2-40B4-BE49-F238E27FC236}">
                <a16:creationId xmlns:a16="http://schemas.microsoft.com/office/drawing/2014/main" id="{7311F3F8-66AC-4092-8279-E6B829F87C8B}"/>
              </a:ext>
            </a:extLst>
          </p:cNvPr>
          <p:cNvSpPr/>
          <p:nvPr/>
        </p:nvSpPr>
        <p:spPr>
          <a:xfrm>
            <a:off x="4378964" y="3100609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8FD8BA0-D52C-49BC-A75B-60078FE00E44}"/>
              </a:ext>
            </a:extLst>
          </p:cNvPr>
          <p:cNvGrpSpPr/>
          <p:nvPr/>
        </p:nvGrpSpPr>
        <p:grpSpPr>
          <a:xfrm rot="5400000" flipH="1">
            <a:off x="2378701" y="2165151"/>
            <a:ext cx="1687520" cy="144000"/>
            <a:chOff x="1250360" y="2890520"/>
            <a:chExt cx="1687520" cy="144000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FC1C976-483E-4E2E-9E9A-9BD7CC988CE5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939E7606-4F45-4FAA-8CAE-8621F1F4C9AD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A448BB8D-8CD7-4829-A80E-47C4444CBCD3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CA9646F5-2691-4408-BEF5-1F386E5EE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07E984A-EF69-4569-87BA-C15AA449AC40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5ED2CF4C-5F43-440D-A8CE-9C6A70B08E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43DF8EAB-21D3-4C2C-A97B-2BA13290F6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602C8ACE-CC12-4AB6-AA8D-2E880F4FF6C7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2DD4FD07-E119-433A-ABC9-DA4F4259F1E2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84B0E594-938C-4465-AEE3-61175248D6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77B2A789-9F35-4DE8-A64F-8BCDB7760EC6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3F3BBA8F-F25C-453B-9542-CC20B30F3F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F15A9BEC-94D3-4326-9A83-A283B0F24A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595CDFC-3EE6-42A2-82F4-1087B8C9D44E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20BA53D-BAAD-4568-978E-5BA68D6CA84D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9B4E2BA6-CB2E-4ADE-A7FD-C07C0F4BB506}"/>
              </a:ext>
            </a:extLst>
          </p:cNvPr>
          <p:cNvSpPr txBox="1"/>
          <p:nvPr/>
        </p:nvSpPr>
        <p:spPr>
          <a:xfrm>
            <a:off x="6189133" y="1001687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8D1556A-06B5-4A8F-AE7C-9A7EEC5771BE}"/>
              </a:ext>
            </a:extLst>
          </p:cNvPr>
          <p:cNvSpPr txBox="1"/>
          <p:nvPr/>
        </p:nvSpPr>
        <p:spPr>
          <a:xfrm>
            <a:off x="4898512" y="997481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08F5D47-D502-4533-BBD0-E6A56E5E4D3D}"/>
              </a:ext>
            </a:extLst>
          </p:cNvPr>
          <p:cNvSpPr txBox="1"/>
          <p:nvPr/>
        </p:nvSpPr>
        <p:spPr>
          <a:xfrm>
            <a:off x="2777812" y="2153963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3803C6E-6F16-45A8-8ECD-6BD77A9A660E}"/>
              </a:ext>
            </a:extLst>
          </p:cNvPr>
          <p:cNvSpPr txBox="1"/>
          <p:nvPr/>
        </p:nvSpPr>
        <p:spPr>
          <a:xfrm>
            <a:off x="4055699" y="2153963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AFE1496-C0D8-4C3F-9455-E1601709962E}"/>
              </a:ext>
            </a:extLst>
          </p:cNvPr>
          <p:cNvSpPr txBox="1"/>
          <p:nvPr/>
        </p:nvSpPr>
        <p:spPr>
          <a:xfrm>
            <a:off x="5333586" y="2146099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EDBB4E3-70EC-46DF-8DC2-B11D10E9B030}"/>
              </a:ext>
            </a:extLst>
          </p:cNvPr>
          <p:cNvSpPr txBox="1"/>
          <p:nvPr/>
        </p:nvSpPr>
        <p:spPr>
          <a:xfrm>
            <a:off x="6611908" y="2153963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4B3C75C-740B-476F-97F4-0C08F57D81C3}"/>
              </a:ext>
            </a:extLst>
          </p:cNvPr>
          <p:cNvCxnSpPr>
            <a:cxnSpLocks/>
          </p:cNvCxnSpPr>
          <p:nvPr/>
        </p:nvCxnSpPr>
        <p:spPr>
          <a:xfrm rot="10800000" flipH="1">
            <a:off x="7441947" y="1398014"/>
            <a:ext cx="9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EED6E267-25E1-4C64-BF4F-2E2BE99A9C31}"/>
              </a:ext>
            </a:extLst>
          </p:cNvPr>
          <p:cNvSpPr/>
          <p:nvPr/>
        </p:nvSpPr>
        <p:spPr>
          <a:xfrm>
            <a:off x="8418306" y="1352109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C61CBF6-F387-4E3D-8EE9-16BD77A71E8B}"/>
              </a:ext>
            </a:extLst>
          </p:cNvPr>
          <p:cNvGrpSpPr/>
          <p:nvPr/>
        </p:nvGrpSpPr>
        <p:grpSpPr>
          <a:xfrm>
            <a:off x="8256306" y="3100082"/>
            <a:ext cx="432000" cy="243840"/>
            <a:chOff x="2616200" y="4477703"/>
            <a:chExt cx="432000" cy="243840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B12E939-0187-44BC-99EB-4AE557F7D720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D0EAB1A-0AF1-4B2F-B024-6596A1D0E814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BF8FCCF-5831-4395-BB8B-788ACD5954F6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9CB5AB2-B53D-424F-93CA-E89BAD2FFE00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DE113A9-D368-4C51-9DDB-846002431C75}"/>
              </a:ext>
            </a:extLst>
          </p:cNvPr>
          <p:cNvCxnSpPr>
            <a:cxnSpLocks/>
          </p:cNvCxnSpPr>
          <p:nvPr/>
        </p:nvCxnSpPr>
        <p:spPr>
          <a:xfrm rot="5400000">
            <a:off x="8167986" y="2812406"/>
            <a:ext cx="61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C7B53D3-B571-4A96-A9AF-4FB8493D10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31986" y="181628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DE89E48F-D8F2-41D9-B021-B5FCEF2BC262}"/>
              </a:ext>
            </a:extLst>
          </p:cNvPr>
          <p:cNvSpPr txBox="1"/>
          <p:nvPr/>
        </p:nvSpPr>
        <p:spPr>
          <a:xfrm>
            <a:off x="8226253" y="2091182"/>
            <a:ext cx="55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out</a:t>
            </a:r>
            <a:r>
              <a:rPr lang="en-IN" dirty="0"/>
              <a:t>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C153882-797F-4C25-860D-A07EDE2C5E80}"/>
              </a:ext>
            </a:extLst>
          </p:cNvPr>
          <p:cNvSpPr txBox="1"/>
          <p:nvPr/>
        </p:nvSpPr>
        <p:spPr>
          <a:xfrm>
            <a:off x="8502346" y="1196231"/>
            <a:ext cx="45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+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28AA8FD-CB6C-4DE4-8F10-3A05FF14A4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73022" y="1402134"/>
            <a:ext cx="126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7A86CF2A-E0F1-4246-8B30-609D2DB65FDB}"/>
              </a:ext>
            </a:extLst>
          </p:cNvPr>
          <p:cNvSpPr txBox="1"/>
          <p:nvPr/>
        </p:nvSpPr>
        <p:spPr>
          <a:xfrm>
            <a:off x="6848355" y="1061177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3ACFE8C-BED4-4515-86E0-AA76A821A53B}"/>
              </a:ext>
            </a:extLst>
          </p:cNvPr>
          <p:cNvSpPr txBox="1"/>
          <p:nvPr/>
        </p:nvSpPr>
        <p:spPr>
          <a:xfrm>
            <a:off x="5578278" y="1092718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F5E3694-A5FA-49AE-9737-4DEFCFEBCF1D}"/>
              </a:ext>
            </a:extLst>
          </p:cNvPr>
          <p:cNvSpPr txBox="1"/>
          <p:nvPr/>
        </p:nvSpPr>
        <p:spPr>
          <a:xfrm>
            <a:off x="4288857" y="1084016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A83EB3E-8E21-4A00-A341-DC05581494FC}"/>
              </a:ext>
            </a:extLst>
          </p:cNvPr>
          <p:cNvGrpSpPr/>
          <p:nvPr/>
        </p:nvGrpSpPr>
        <p:grpSpPr>
          <a:xfrm>
            <a:off x="6785244" y="3104509"/>
            <a:ext cx="432000" cy="243840"/>
            <a:chOff x="2616200" y="4477703"/>
            <a:chExt cx="432000" cy="24384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0C8185A-6CC7-400F-8BEB-FCB9A012AA95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D12EF64-604F-49A6-8ED2-EAA8A9D2724D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F5230B3-C0B7-4302-B8E6-9D640286483E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C1C3D37-D073-4865-A826-600300EEEBE6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616155A-8FA2-4356-83EE-D36C7EC84423}"/>
              </a:ext>
            </a:extLst>
          </p:cNvPr>
          <p:cNvGrpSpPr/>
          <p:nvPr/>
        </p:nvGrpSpPr>
        <p:grpSpPr>
          <a:xfrm>
            <a:off x="5473138" y="3090760"/>
            <a:ext cx="432000" cy="243840"/>
            <a:chOff x="2616200" y="4477703"/>
            <a:chExt cx="432000" cy="243840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8E3B51C-B621-4CF9-81D3-5CD5966E45B7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BCC24F6-EECB-4F5E-8214-3209124A0A1C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7181864-ABAC-472D-8515-FB6440C97A9C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73841B1-4855-4C04-B76B-0A4567D3FD32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BC0F5B29-1863-4107-B391-B2E8BF1D8A9A}"/>
              </a:ext>
            </a:extLst>
          </p:cNvPr>
          <p:cNvGrpSpPr/>
          <p:nvPr/>
        </p:nvGrpSpPr>
        <p:grpSpPr>
          <a:xfrm>
            <a:off x="2931115" y="3094691"/>
            <a:ext cx="432000" cy="243840"/>
            <a:chOff x="2616200" y="4477703"/>
            <a:chExt cx="432000" cy="243840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FEED70F-1AA9-40F2-845E-620517FD25F2}"/>
                </a:ext>
              </a:extLst>
            </p:cNvPr>
            <p:cNvCxnSpPr/>
            <p:nvPr/>
          </p:nvCxnSpPr>
          <p:spPr>
            <a:xfrm>
              <a:off x="2616200" y="4477703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E96FD33-6BA6-4402-9696-A2EB694167E1}"/>
                </a:ext>
              </a:extLst>
            </p:cNvPr>
            <p:cNvCxnSpPr/>
            <p:nvPr/>
          </p:nvCxnSpPr>
          <p:spPr>
            <a:xfrm>
              <a:off x="2687320" y="4558983"/>
              <a:ext cx="288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ED04613-9156-498A-9567-2728A0B2354E}"/>
                </a:ext>
              </a:extLst>
            </p:cNvPr>
            <p:cNvCxnSpPr/>
            <p:nvPr/>
          </p:nvCxnSpPr>
          <p:spPr>
            <a:xfrm>
              <a:off x="2748280" y="4640263"/>
              <a:ext cx="18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714E67C-C583-4D3B-BCFD-E35FB2DFECBB}"/>
                </a:ext>
              </a:extLst>
            </p:cNvPr>
            <p:cNvCxnSpPr/>
            <p:nvPr/>
          </p:nvCxnSpPr>
          <p:spPr>
            <a:xfrm>
              <a:off x="2809240" y="4721543"/>
              <a:ext cx="7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8E870390-71B8-4936-BAF3-DC082EBFC83C}"/>
              </a:ext>
            </a:extLst>
          </p:cNvPr>
          <p:cNvSpPr txBox="1"/>
          <p:nvPr/>
        </p:nvSpPr>
        <p:spPr>
          <a:xfrm>
            <a:off x="3991999" y="2966216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+E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DCC3772-0FD0-46E4-A670-4F321E406278}"/>
              </a:ext>
            </a:extLst>
          </p:cNvPr>
          <p:cNvGrpSpPr/>
          <p:nvPr/>
        </p:nvGrpSpPr>
        <p:grpSpPr>
          <a:xfrm rot="5400000" flipH="1">
            <a:off x="3365354" y="4897642"/>
            <a:ext cx="1687520" cy="144000"/>
            <a:chOff x="1250360" y="2890520"/>
            <a:chExt cx="1687520" cy="144000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84EDE3A5-3316-488D-94CF-131D0ED00987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41948B01-16F9-4F11-9FA2-3263541C609A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1558D591-1E4E-4D36-9BDE-9F4EC75CD6E5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2237200C-99B6-4471-AFA5-8766907347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F6FDF81E-F72D-4B20-BC9B-E820FB17A8AE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5FED6733-10F8-486E-9492-080E0C5DD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48107CB4-8398-4DDF-9439-5517006DB9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8380067-B6F4-4E80-A07F-E629C374A4A4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DAC21FF4-4F39-4300-8D61-97A4AE76DAEB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3BCE7723-0177-494A-971B-1BEDA5D06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424DF6B4-8E1D-4D23-90C9-353A73B11F61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4E908A65-AEB5-49FD-B9DB-9ADC12D71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B7400D67-C8B7-4E99-85B8-CBBDC77785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65B76D4-FD95-4828-9806-6C3B28E0A5AB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E115D80F-AED7-4F11-B363-4D7E42DD653D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97CD3A6-43B7-4A97-BAF7-8F8D14EDC851}"/>
              </a:ext>
            </a:extLst>
          </p:cNvPr>
          <p:cNvGrpSpPr/>
          <p:nvPr/>
        </p:nvGrpSpPr>
        <p:grpSpPr>
          <a:xfrm rot="10800000" flipH="1" flipV="1">
            <a:off x="2490155" y="4002325"/>
            <a:ext cx="1656000" cy="144000"/>
            <a:chOff x="1250360" y="2890520"/>
            <a:chExt cx="1467813" cy="144000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D643253-C951-4ADF-8424-1DCC5B96F50D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8017508B-53F2-4917-AD50-541278026BBF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9C3C7FDA-E58E-4BFB-9D1A-C9A101B5ABA3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5EA127B2-55A0-4519-A387-FA68FE0F9D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6A6D7DF0-990B-4DE3-B153-8092D76177C1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10B494FC-AE68-4D19-ACC7-81ABC0A17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AC575175-E2DC-410F-B7CF-E570A026E1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7825E3EC-6A9C-48F7-AAD1-35758A50CE17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062E6AA0-93AB-473A-8BDD-8CD169801F3B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470CAFC2-4F0C-420C-9949-277955813D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1428F1EA-DFEB-4280-AAED-05D20CA8838C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1C5E1976-1482-401B-A7EE-D2723BF0A9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513801BE-4DB4-4104-8029-23ECC80C9F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84A5DA4-B2AC-4E77-97E9-1DDF03B403CE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FC161D4-B89C-4118-9D8E-AF41CA84D41A}"/>
                </a:ext>
              </a:extLst>
            </p:cNvPr>
            <p:cNvCxnSpPr/>
            <p:nvPr/>
          </p:nvCxnSpPr>
          <p:spPr>
            <a:xfrm>
              <a:off x="2394173" y="3024361"/>
              <a:ext cx="32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95BCC3C-74D5-4FBE-926D-C5CF2523F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2915" y="5422145"/>
            <a:ext cx="7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9B768207-170F-4897-9A7E-F5FBFA77495A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77902" y="5814502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266D33A-9FE3-4F28-8754-DA3638BFC6A6}"/>
              </a:ext>
            </a:extLst>
          </p:cNvPr>
          <p:cNvCxnSpPr/>
          <p:nvPr/>
        </p:nvCxnSpPr>
        <p:spPr>
          <a:xfrm>
            <a:off x="1298637" y="5013342"/>
            <a:ext cx="1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3A99CBA5-FDBA-429D-8EBA-C5E877221131}"/>
              </a:ext>
            </a:extLst>
          </p:cNvPr>
          <p:cNvCxnSpPr/>
          <p:nvPr/>
        </p:nvCxnSpPr>
        <p:spPr>
          <a:xfrm>
            <a:off x="1222395" y="4894352"/>
            <a:ext cx="3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B531B1DD-224E-450B-B7B8-C9E88F3084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1595" y="4516104"/>
            <a:ext cx="75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93D38AED-48DA-455E-AA8A-2B1908F952F2}"/>
              </a:ext>
            </a:extLst>
          </p:cNvPr>
          <p:cNvSpPr txBox="1"/>
          <p:nvPr/>
        </p:nvSpPr>
        <p:spPr>
          <a:xfrm>
            <a:off x="3766274" y="4888858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8CB00E4-2C3D-4C30-83FB-20A4FCC6437F}"/>
              </a:ext>
            </a:extLst>
          </p:cNvPr>
          <p:cNvSpPr txBox="1"/>
          <p:nvPr/>
        </p:nvSpPr>
        <p:spPr>
          <a:xfrm>
            <a:off x="957034" y="4764660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09EEA84F-91A8-4489-9C3C-14A59801CABF}"/>
              </a:ext>
            </a:extLst>
          </p:cNvPr>
          <p:cNvGrpSpPr/>
          <p:nvPr/>
        </p:nvGrpSpPr>
        <p:grpSpPr>
          <a:xfrm>
            <a:off x="4126954" y="4003261"/>
            <a:ext cx="1442441" cy="144000"/>
            <a:chOff x="1381760" y="2890520"/>
            <a:chExt cx="1442441" cy="144000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90FFBD80-7669-4F7A-829A-65DFD5805A4F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D554E4D-8131-4837-9FB4-4B896CDB87D1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FDD37F2A-42FC-44A5-B92C-8B73D4FFD5D2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07C6F277-B07E-4AD3-B2EA-726D27EF60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7FDFD090-D3B6-4C8D-AF9C-BCD363BB0E12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EF67DE42-134E-40D0-ADF3-A986C0F9A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A1BD5C70-055E-4DDE-9125-8F0EFD9B32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4BD3BB54-5F8A-4E16-B713-655F3D045095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2A981DEC-1C1F-4629-8D68-3198A4CF2985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01404DC1-F173-46FD-BBBA-2E52883D6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E89EF521-FFC4-4C0A-87A5-9F6DB849AEB2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96B08B97-FE66-4E70-8B13-153182750D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BFF0978C-F2EC-4530-A8BE-A0C88073E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8F504A3C-BF07-49F4-8551-DB7D9890C714}"/>
                </a:ext>
              </a:extLst>
            </p:cNvPr>
            <p:cNvCxnSpPr/>
            <p:nvPr/>
          </p:nvCxnSpPr>
          <p:spPr>
            <a:xfrm>
              <a:off x="1381760" y="3025520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966D6565-75DA-4F6A-8606-CF22030833EA}"/>
                </a:ext>
              </a:extLst>
            </p:cNvPr>
            <p:cNvCxnSpPr/>
            <p:nvPr/>
          </p:nvCxnSpPr>
          <p:spPr>
            <a:xfrm>
              <a:off x="2392201" y="3024361"/>
              <a:ext cx="43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19FA6C1-BBFD-4FD2-A1BF-6F258CD2F82E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43714" y="5818145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F4D0B735-0D09-4EB7-B36A-211CC5E3DF80}"/>
              </a:ext>
            </a:extLst>
          </p:cNvPr>
          <p:cNvSpPr txBox="1"/>
          <p:nvPr/>
        </p:nvSpPr>
        <p:spPr>
          <a:xfrm>
            <a:off x="5269954" y="3795958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104F1A5-FC5A-4E60-A9EC-06F6F5BA0005}"/>
              </a:ext>
            </a:extLst>
          </p:cNvPr>
          <p:cNvSpPr txBox="1"/>
          <p:nvPr/>
        </p:nvSpPr>
        <p:spPr>
          <a:xfrm>
            <a:off x="3994874" y="3795958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842C42A3-7D7B-450A-B9F7-9C84182990C2}"/>
              </a:ext>
            </a:extLst>
          </p:cNvPr>
          <p:cNvSpPr/>
          <p:nvPr/>
        </p:nvSpPr>
        <p:spPr>
          <a:xfrm>
            <a:off x="5579834" y="4075561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DEA21BEB-4734-428C-83C3-C9CBC08EA205}"/>
              </a:ext>
            </a:extLst>
          </p:cNvPr>
          <p:cNvSpPr/>
          <p:nvPr/>
        </p:nvSpPr>
        <p:spPr>
          <a:xfrm>
            <a:off x="5610314" y="5754600"/>
            <a:ext cx="108000" cy="1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2C3892B-A410-4E34-8766-B5032C798D98}"/>
              </a:ext>
            </a:extLst>
          </p:cNvPr>
          <p:cNvGrpSpPr/>
          <p:nvPr/>
        </p:nvGrpSpPr>
        <p:grpSpPr>
          <a:xfrm rot="252508">
            <a:off x="2712376" y="4497695"/>
            <a:ext cx="945279" cy="940123"/>
            <a:chOff x="5720284" y="2001059"/>
            <a:chExt cx="945279" cy="940123"/>
          </a:xfrm>
        </p:grpSpPr>
        <p:sp>
          <p:nvSpPr>
            <p:cNvPr id="268" name="Arc 267">
              <a:extLst>
                <a:ext uri="{FF2B5EF4-FFF2-40B4-BE49-F238E27FC236}">
                  <a16:creationId xmlns:a16="http://schemas.microsoft.com/office/drawing/2014/main" id="{547CD87D-A081-4E56-B70C-FB4540AE0F6B}"/>
                </a:ext>
              </a:extLst>
            </p:cNvPr>
            <p:cNvSpPr/>
            <p:nvPr/>
          </p:nvSpPr>
          <p:spPr>
            <a:xfrm>
              <a:off x="5720284" y="2057400"/>
              <a:ext cx="940123" cy="82651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9" name="Arc 268">
              <a:extLst>
                <a:ext uri="{FF2B5EF4-FFF2-40B4-BE49-F238E27FC236}">
                  <a16:creationId xmlns:a16="http://schemas.microsoft.com/office/drawing/2014/main" id="{175BBD52-7DC7-4DA6-B3C4-A77F4D7AD756}"/>
                </a:ext>
              </a:extLst>
            </p:cNvPr>
            <p:cNvSpPr/>
            <p:nvPr/>
          </p:nvSpPr>
          <p:spPr>
            <a:xfrm rot="5400000">
              <a:off x="5782243" y="2057863"/>
              <a:ext cx="940123" cy="826516"/>
            </a:xfrm>
            <a:prstGeom prst="arc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E42BE256-F9D1-42D6-B6C8-15DE0614C5C1}"/>
              </a:ext>
            </a:extLst>
          </p:cNvPr>
          <p:cNvSpPr txBox="1"/>
          <p:nvPr/>
        </p:nvSpPr>
        <p:spPr>
          <a:xfrm>
            <a:off x="3181079" y="4773898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2</a:t>
            </a:r>
            <a:endParaRPr lang="en-IN" dirty="0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0A430BF4-5FA7-4151-83C8-229286F1FE67}"/>
              </a:ext>
            </a:extLst>
          </p:cNvPr>
          <p:cNvGrpSpPr/>
          <p:nvPr/>
        </p:nvGrpSpPr>
        <p:grpSpPr>
          <a:xfrm rot="5400000" flipH="1">
            <a:off x="1911885" y="4904585"/>
            <a:ext cx="1687520" cy="144000"/>
            <a:chOff x="1250360" y="2890520"/>
            <a:chExt cx="1687520" cy="144000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1E30565-03BD-4922-9224-65D8D448D2D2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1815B7EF-6230-4855-82BA-3909DAA7AA21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244E14BE-600F-4DC9-92E5-1A72B8520DA8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83E710B8-5810-4DAD-8002-72674C073F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DD22E9F9-31BC-48DE-9020-44A52EA28331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20CCA86F-6753-436C-8716-376DE12FFD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86C69D7C-043B-4A4B-A133-4F502F2A1B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3FCA0A90-E814-48E8-BE63-5691D519D69A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7C710C7F-AC85-47FD-995D-B2457E0FAE59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67A96D1D-FB91-48CA-BA69-B9EE0DE299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325F7AA5-285E-4717-985C-52D5BA610E14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21ECD95E-A1A7-4202-87A3-0CD1D82286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D7BA7C8E-23A0-4F9B-92AF-14C5AE195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44EFCF5-24BE-4E3C-B175-AEE787A2E090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67A7A03A-71F2-4501-AAC0-092870768B22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7" name="TextBox 286">
            <a:extLst>
              <a:ext uri="{FF2B5EF4-FFF2-40B4-BE49-F238E27FC236}">
                <a16:creationId xmlns:a16="http://schemas.microsoft.com/office/drawing/2014/main" id="{16DCAF66-F22D-493B-8A44-EA46AD50A996}"/>
              </a:ext>
            </a:extLst>
          </p:cNvPr>
          <p:cNvSpPr txBox="1"/>
          <p:nvPr/>
        </p:nvSpPr>
        <p:spPr>
          <a:xfrm>
            <a:off x="2297956" y="4895801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714FF263-8ABA-46F2-8D8C-FF8B82E9229A}"/>
              </a:ext>
            </a:extLst>
          </p:cNvPr>
          <p:cNvSpPr txBox="1"/>
          <p:nvPr/>
        </p:nvSpPr>
        <p:spPr>
          <a:xfrm>
            <a:off x="3283737" y="3707380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DA72F9C3-1B6F-446B-BBB8-19EDBB46CB75}"/>
              </a:ext>
            </a:extLst>
          </p:cNvPr>
          <p:cNvSpPr txBox="1"/>
          <p:nvPr/>
        </p:nvSpPr>
        <p:spPr>
          <a:xfrm>
            <a:off x="4614345" y="3714576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CF0F32F9-945F-4755-9ECC-32008CE0E74F}"/>
              </a:ext>
            </a:extLst>
          </p:cNvPr>
          <p:cNvGrpSpPr/>
          <p:nvPr/>
        </p:nvGrpSpPr>
        <p:grpSpPr>
          <a:xfrm rot="10800000" flipH="1" flipV="1">
            <a:off x="1382641" y="4010816"/>
            <a:ext cx="1105840" cy="144000"/>
            <a:chOff x="1286360" y="2890520"/>
            <a:chExt cx="1105840" cy="144000"/>
          </a:xfrm>
        </p:grpSpPr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2BDCB36D-1127-4FA7-B886-9BB339BA4F49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E59FCD17-97E0-4C31-8952-50A04B961A97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C8E4592B-42EC-4A9A-83FE-844B2A0EF41E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6E2E7DA6-A57A-4CA9-BD40-953CB49C55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A10271B8-5D4A-4999-8EE9-636A3EB3052A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5980315E-3D7A-4F18-9343-2812A0D7B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88003F8-A07F-4C86-8C65-EF48286C22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564FB394-7EF5-4252-A4EE-199002871AA2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3C948A5E-05B7-47AB-93EC-36A1B2CEF4DE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EF245B48-0508-4B8B-8851-8597EAC3A7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A75574BB-8BB3-473F-BD06-39E0AC92684E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BD4C5C8E-C237-4560-A28C-1735ABE17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06EEE03E-4070-49F5-9792-227A400CF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DC9C4E7-EA18-4904-B8BA-9D87C582111B}"/>
                </a:ext>
              </a:extLst>
            </p:cNvPr>
            <p:cNvCxnSpPr/>
            <p:nvPr/>
          </p:nvCxnSpPr>
          <p:spPr>
            <a:xfrm>
              <a:off x="1286360" y="3025520"/>
              <a:ext cx="32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6" name="TextBox 305">
            <a:extLst>
              <a:ext uri="{FF2B5EF4-FFF2-40B4-BE49-F238E27FC236}">
                <a16:creationId xmlns:a16="http://schemas.microsoft.com/office/drawing/2014/main" id="{B2BE3FC7-C4BC-4B06-AD22-ED8E06ECCCD5}"/>
              </a:ext>
            </a:extLst>
          </p:cNvPr>
          <p:cNvSpPr txBox="1"/>
          <p:nvPr/>
        </p:nvSpPr>
        <p:spPr>
          <a:xfrm>
            <a:off x="1891076" y="3715871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EE36FFDF-993D-4A16-A0F8-867101FB8F4A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92800" y="5813402"/>
            <a:ext cx="16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721B89FC-F6A4-4C39-8B06-582B0202AC2E}"/>
              </a:ext>
            </a:extLst>
          </p:cNvPr>
          <p:cNvGrpSpPr/>
          <p:nvPr/>
        </p:nvGrpSpPr>
        <p:grpSpPr>
          <a:xfrm rot="252508">
            <a:off x="1328280" y="4506461"/>
            <a:ext cx="945279" cy="940123"/>
            <a:chOff x="5720284" y="2001059"/>
            <a:chExt cx="945279" cy="940123"/>
          </a:xfrm>
        </p:grpSpPr>
        <p:sp>
          <p:nvSpPr>
            <p:cNvPr id="309" name="Arc 308">
              <a:extLst>
                <a:ext uri="{FF2B5EF4-FFF2-40B4-BE49-F238E27FC236}">
                  <a16:creationId xmlns:a16="http://schemas.microsoft.com/office/drawing/2014/main" id="{6465A427-C26A-478E-AF0A-006AF3EF7731}"/>
                </a:ext>
              </a:extLst>
            </p:cNvPr>
            <p:cNvSpPr/>
            <p:nvPr/>
          </p:nvSpPr>
          <p:spPr>
            <a:xfrm>
              <a:off x="5720284" y="2057400"/>
              <a:ext cx="940123" cy="82651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0" name="Arc 309">
              <a:extLst>
                <a:ext uri="{FF2B5EF4-FFF2-40B4-BE49-F238E27FC236}">
                  <a16:creationId xmlns:a16="http://schemas.microsoft.com/office/drawing/2014/main" id="{6BEBE0FD-108C-4B9C-82A4-2C45FFCADC2D}"/>
                </a:ext>
              </a:extLst>
            </p:cNvPr>
            <p:cNvSpPr/>
            <p:nvPr/>
          </p:nvSpPr>
          <p:spPr>
            <a:xfrm rot="5400000">
              <a:off x="5782243" y="2057863"/>
              <a:ext cx="940123" cy="826516"/>
            </a:xfrm>
            <a:prstGeom prst="arc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11" name="TextBox 310">
            <a:extLst>
              <a:ext uri="{FF2B5EF4-FFF2-40B4-BE49-F238E27FC236}">
                <a16:creationId xmlns:a16="http://schemas.microsoft.com/office/drawing/2014/main" id="{189AED0B-E651-4E02-954C-3DC07331E2E6}"/>
              </a:ext>
            </a:extLst>
          </p:cNvPr>
          <p:cNvSpPr txBox="1"/>
          <p:nvPr/>
        </p:nvSpPr>
        <p:spPr>
          <a:xfrm>
            <a:off x="1796983" y="4782664"/>
            <a:ext cx="42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FF9A99AC-71AA-478E-8575-B6AF1D113821}"/>
              </a:ext>
            </a:extLst>
          </p:cNvPr>
          <p:cNvSpPr txBox="1"/>
          <p:nvPr/>
        </p:nvSpPr>
        <p:spPr>
          <a:xfrm>
            <a:off x="2542267" y="3825505"/>
            <a:ext cx="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EDD7C2BF-BAA7-4157-9CF2-F595FFC2EFD5}"/>
              </a:ext>
            </a:extLst>
          </p:cNvPr>
          <p:cNvGrpSpPr/>
          <p:nvPr/>
        </p:nvGrpSpPr>
        <p:grpSpPr>
          <a:xfrm rot="5400000" flipH="1">
            <a:off x="8484573" y="4917172"/>
            <a:ext cx="1687520" cy="144000"/>
            <a:chOff x="1250360" y="2890520"/>
            <a:chExt cx="1687520" cy="144000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61AC8EDA-E195-4AD6-945D-F05E2D592E5D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155487A6-B6AE-4B1E-A734-9B6B36D92976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220EACFB-566F-4B4C-877E-2EE1FD40ADDC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13027C73-EB4F-4110-901C-A2807C44E9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897718C4-2F23-4B48-9904-880DF972CA25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B7C8CFEB-5B08-4DBA-8289-7B3510A9E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2560BBE3-FC2D-4297-9132-DBA5C04DB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79F2386F-50FE-406E-B832-A56F6BFFB876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23F2806C-2EB1-45CD-A516-886722509727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D0BA6921-EC31-48BD-BCE7-55458F0295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ADF332F0-C3FB-42F6-B999-686401DAC3B7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EC7DA10D-6A34-47C4-AA08-70FFA9DD8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CAF84DBC-7090-42E0-9F5B-7DA9A9DE0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19D6EC9-2278-4E13-A82F-139FF522702F}"/>
                </a:ext>
              </a:extLst>
            </p:cNvPr>
            <p:cNvCxnSpPr/>
            <p:nvPr/>
          </p:nvCxnSpPr>
          <p:spPr>
            <a:xfrm>
              <a:off x="1250360" y="3025520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957C550F-7733-4FBF-8EA5-2E8E90285BC4}"/>
                </a:ext>
              </a:extLst>
            </p:cNvPr>
            <p:cNvCxnSpPr/>
            <p:nvPr/>
          </p:nvCxnSpPr>
          <p:spPr>
            <a:xfrm>
              <a:off x="2390680" y="3024361"/>
              <a:ext cx="547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BF7C5862-3561-40E6-A948-CE91418E81B5}"/>
              </a:ext>
            </a:extLst>
          </p:cNvPr>
          <p:cNvGrpSpPr/>
          <p:nvPr/>
        </p:nvGrpSpPr>
        <p:grpSpPr>
          <a:xfrm rot="10800000" flipH="1" flipV="1">
            <a:off x="6932736" y="4013957"/>
            <a:ext cx="2341199" cy="144000"/>
            <a:chOff x="890360" y="2890520"/>
            <a:chExt cx="2341199" cy="144000"/>
          </a:xfrm>
        </p:grpSpPr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E8C2E20B-D6D1-4E4B-8751-E752F5E195DF}"/>
                </a:ext>
              </a:extLst>
            </p:cNvPr>
            <p:cNvGrpSpPr/>
            <p:nvPr/>
          </p:nvGrpSpPr>
          <p:grpSpPr>
            <a:xfrm>
              <a:off x="1600200" y="2890520"/>
              <a:ext cx="792000" cy="144000"/>
              <a:chOff x="1600200" y="2890520"/>
              <a:chExt cx="1224280" cy="162560"/>
            </a:xfrm>
          </p:grpSpPr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1BCE845D-0FB4-417E-ACEB-6FE962C1B0BA}"/>
                  </a:ext>
                </a:extLst>
              </p:cNvPr>
              <p:cNvGrpSpPr/>
              <p:nvPr/>
            </p:nvGrpSpPr>
            <p:grpSpPr>
              <a:xfrm>
                <a:off x="1600200" y="289560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9EEB8CAC-5B36-4DE3-9689-BC490A019C3A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BCFC475F-E309-4CA4-8F06-4CD6EBDCA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D84D4AE0-93B2-4F54-BDEA-83080DF5F965}"/>
                  </a:ext>
                </a:extLst>
              </p:cNvPr>
              <p:cNvGrpSpPr/>
              <p:nvPr/>
            </p:nvGrpSpPr>
            <p:grpSpPr>
              <a:xfrm>
                <a:off x="1905000" y="289560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FC6C04D4-BB27-4C62-B1BB-11435B7713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85FCAD04-EEC5-4FBB-A956-FE0115249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AC7CC4D5-07D5-4A71-96BB-BA78DDA18EEB}"/>
                  </a:ext>
                </a:extLst>
              </p:cNvPr>
              <p:cNvGrpSpPr/>
              <p:nvPr/>
            </p:nvGrpSpPr>
            <p:grpSpPr>
              <a:xfrm>
                <a:off x="2214880" y="2890520"/>
                <a:ext cx="304800" cy="157480"/>
                <a:chOff x="1600200" y="2895600"/>
                <a:chExt cx="304800" cy="157480"/>
              </a:xfrm>
            </p:grpSpPr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46B2AA8C-8CCB-43A2-AD58-FC599E362B6B}"/>
                    </a:ext>
                  </a:extLst>
                </p:cNvPr>
                <p:cNvCxnSpPr/>
                <p:nvPr/>
              </p:nvCxnSpPr>
              <p:spPr>
                <a:xfrm flipV="1">
                  <a:off x="1600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D70F1B69-49D2-4BCE-B1D6-45A72A497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52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F9FE1EF4-FFEE-494F-A010-BB74EA66E37C}"/>
                  </a:ext>
                </a:extLst>
              </p:cNvPr>
              <p:cNvGrpSpPr/>
              <p:nvPr/>
            </p:nvGrpSpPr>
            <p:grpSpPr>
              <a:xfrm>
                <a:off x="2519680" y="2890520"/>
                <a:ext cx="304800" cy="157480"/>
                <a:chOff x="1981200" y="2895600"/>
                <a:chExt cx="304800" cy="157480"/>
              </a:xfrm>
            </p:grpSpPr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195DD81A-58F0-4F66-8081-EA4B51ECE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1200" y="289560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BBC5D4C9-0EF3-415D-AA1A-D6C15A7C39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2133600" y="2900680"/>
                  <a:ext cx="152400" cy="152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547CD059-1F36-4E23-BF1E-405F927E1F9F}"/>
                </a:ext>
              </a:extLst>
            </p:cNvPr>
            <p:cNvCxnSpPr/>
            <p:nvPr/>
          </p:nvCxnSpPr>
          <p:spPr>
            <a:xfrm>
              <a:off x="890360" y="3025520"/>
              <a:ext cx="72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EDCCA234-741D-445F-B85B-8375254BB78D}"/>
                </a:ext>
              </a:extLst>
            </p:cNvPr>
            <p:cNvCxnSpPr/>
            <p:nvPr/>
          </p:nvCxnSpPr>
          <p:spPr>
            <a:xfrm>
              <a:off x="2396359" y="3024361"/>
              <a:ext cx="835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557F10F-89FB-41CF-8F1E-39CBFD1574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46215" y="5433777"/>
            <a:ext cx="7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D8A05BF0-23FA-4777-BC07-A201B7AA493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933935" y="5826134"/>
            <a:ext cx="234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02D3C40B-A1C2-4009-910B-8A0972044467}"/>
              </a:ext>
            </a:extLst>
          </p:cNvPr>
          <p:cNvCxnSpPr/>
          <p:nvPr/>
        </p:nvCxnSpPr>
        <p:spPr>
          <a:xfrm>
            <a:off x="6851937" y="5024974"/>
            <a:ext cx="18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6372AD1-5616-40BD-BF50-48F3DEEE80BD}"/>
              </a:ext>
            </a:extLst>
          </p:cNvPr>
          <p:cNvCxnSpPr/>
          <p:nvPr/>
        </p:nvCxnSpPr>
        <p:spPr>
          <a:xfrm>
            <a:off x="6775695" y="4905984"/>
            <a:ext cx="32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15164040-B82D-453C-899B-20BCCD69CA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4895" y="4527736"/>
            <a:ext cx="75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460CFBC3-A118-493E-98F8-31EC15207336}"/>
              </a:ext>
            </a:extLst>
          </p:cNvPr>
          <p:cNvSpPr txBox="1"/>
          <p:nvPr/>
        </p:nvSpPr>
        <p:spPr>
          <a:xfrm>
            <a:off x="7839753" y="4130426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BD5493E3-4D65-42AB-842E-7496C83DE7BF}"/>
              </a:ext>
            </a:extLst>
          </p:cNvPr>
          <p:cNvSpPr txBox="1"/>
          <p:nvPr/>
        </p:nvSpPr>
        <p:spPr>
          <a:xfrm>
            <a:off x="8886186" y="4920810"/>
            <a:ext cx="5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2R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14291415-6BA8-458F-B3E9-3DCFBB731F6B}"/>
              </a:ext>
            </a:extLst>
          </p:cNvPr>
          <p:cNvSpPr txBox="1"/>
          <p:nvPr/>
        </p:nvSpPr>
        <p:spPr>
          <a:xfrm>
            <a:off x="6325378" y="4786452"/>
            <a:ext cx="61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E/4</a:t>
            </a:r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80535E98-8E13-491F-8EAC-838BAE5963FC}"/>
              </a:ext>
            </a:extLst>
          </p:cNvPr>
          <p:cNvCxnSpPr>
            <a:cxnSpLocks/>
          </p:cNvCxnSpPr>
          <p:nvPr/>
        </p:nvCxnSpPr>
        <p:spPr>
          <a:xfrm rot="5400000">
            <a:off x="9409732" y="5480838"/>
            <a:ext cx="61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091ABDE-F311-4D6D-B809-405D25D0C77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73732" y="4484718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0802F971-8A67-4CEA-A345-8A19FE8D4BD2}"/>
              </a:ext>
            </a:extLst>
          </p:cNvPr>
          <p:cNvSpPr txBox="1"/>
          <p:nvPr/>
        </p:nvSpPr>
        <p:spPr>
          <a:xfrm>
            <a:off x="9467998" y="4759614"/>
            <a:ext cx="113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</a:t>
            </a:r>
            <a:r>
              <a:rPr lang="en-IN" baseline="-25000" dirty="0" err="1"/>
              <a:t>out</a:t>
            </a:r>
            <a:r>
              <a:rPr lang="en-IN" baseline="-25000" dirty="0"/>
              <a:t> </a:t>
            </a:r>
            <a:r>
              <a:rPr lang="en-IN" dirty="0"/>
              <a:t> = E/8 </a:t>
            </a:r>
          </a:p>
        </p:txBody>
      </p:sp>
    </p:spTree>
    <p:extLst>
      <p:ext uri="{BB962C8B-B14F-4D97-AF65-F5344CB8AC3E}">
        <p14:creationId xmlns:p14="http://schemas.microsoft.com/office/powerpoint/2010/main" val="42945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70" grpId="0"/>
      <p:bldP spid="171" grpId="0"/>
      <p:bldP spid="172" grpId="0"/>
      <p:bldP spid="173" grpId="0"/>
      <p:bldP spid="174" grpId="0"/>
      <p:bldP spid="175" grpId="0"/>
      <p:bldP spid="177" grpId="0" animBg="1"/>
      <p:bldP spid="185" grpId="0"/>
      <p:bldP spid="186" grpId="0"/>
      <p:bldP spid="188" grpId="0"/>
      <p:bldP spid="189" grpId="0"/>
      <p:bldP spid="190" grpId="0"/>
      <p:bldP spid="206" grpId="0"/>
      <p:bldP spid="244" grpId="0"/>
      <p:bldP spid="245" grpId="0"/>
      <p:bldP spid="263" grpId="0"/>
      <p:bldP spid="264" grpId="0"/>
      <p:bldP spid="265" grpId="0" animBg="1"/>
      <p:bldP spid="266" grpId="0" animBg="1"/>
      <p:bldP spid="270" grpId="0"/>
      <p:bldP spid="287" grpId="0"/>
      <p:bldP spid="288" grpId="0"/>
      <p:bldP spid="289" grpId="0"/>
      <p:bldP spid="306" grpId="0"/>
      <p:bldP spid="311" grpId="0"/>
      <p:bldP spid="312" grpId="0"/>
      <p:bldP spid="350" grpId="0"/>
      <p:bldP spid="351" grpId="0"/>
      <p:bldP spid="352" grpId="0"/>
      <p:bldP spid="355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6189</TotalTime>
  <Words>1277</Words>
  <Application>Microsoft Office PowerPoint</Application>
  <PresentationFormat>Widescreen</PresentationFormat>
  <Paragraphs>470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Wingdings 3</vt:lpstr>
      <vt:lpstr>Calibri</vt:lpstr>
      <vt:lpstr>Roboto Condensed Light</vt:lpstr>
      <vt:lpstr>Arial</vt:lpstr>
      <vt:lpstr>Roboto Condensed</vt:lpstr>
      <vt:lpstr>Courier New</vt:lpstr>
      <vt:lpstr>Wingdings</vt:lpstr>
      <vt:lpstr>Cambria Math</vt:lpstr>
      <vt:lpstr>Office Theme</vt:lpstr>
      <vt:lpstr>Unit-4  A/D and D/A Converters  </vt:lpstr>
      <vt:lpstr>PowerPoint Presentation</vt:lpstr>
      <vt:lpstr>Digital to Analog Converters</vt:lpstr>
      <vt:lpstr>Weighted-resistor type DAC</vt:lpstr>
      <vt:lpstr>Weighted-resistor type DAC Example</vt:lpstr>
      <vt:lpstr>R-2R ladder type DAC</vt:lpstr>
      <vt:lpstr>R-2R ladder type DAC</vt:lpstr>
      <vt:lpstr>R-2R ladder type DAC</vt:lpstr>
      <vt:lpstr>R-2R ladder type DAC</vt:lpstr>
      <vt:lpstr>R-2R ladder type DAC</vt:lpstr>
      <vt:lpstr>Specifications for D/A converters</vt:lpstr>
      <vt:lpstr>Specifications for DAC</vt:lpstr>
      <vt:lpstr>Specifications for DAC</vt:lpstr>
      <vt:lpstr>Specifications for DAC (Example)</vt:lpstr>
      <vt:lpstr>Sample and hold circuit</vt:lpstr>
      <vt:lpstr>Sample and hold circuit</vt:lpstr>
      <vt:lpstr>Quantization and encoding</vt:lpstr>
      <vt:lpstr>Analog to Digital Converters</vt:lpstr>
      <vt:lpstr>Parallel comparator A/D converter</vt:lpstr>
      <vt:lpstr>Successive approximation type ADC</vt:lpstr>
      <vt:lpstr>Dual-slope type ADC</vt:lpstr>
      <vt:lpstr>Counter-type ADC</vt:lpstr>
      <vt:lpstr>Counter-type ADC</vt:lpstr>
      <vt:lpstr>A/D converter using voltage to frequency conversion</vt:lpstr>
      <vt:lpstr>A/D converter using voltage to time conversion</vt:lpstr>
      <vt:lpstr>Specifications for A/D converters</vt:lpstr>
      <vt:lpstr>Specifications for ADC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Naimish Vadodariya</cp:lastModifiedBy>
  <cp:revision>516</cp:revision>
  <dcterms:created xsi:type="dcterms:W3CDTF">2020-05-01T05:09:15Z</dcterms:created>
  <dcterms:modified xsi:type="dcterms:W3CDTF">2020-09-27T02:52:37Z</dcterms:modified>
</cp:coreProperties>
</file>