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28A2-9F84-4B4A-8B84-3210FAFA2DE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FB9-21ED-234E-8992-F2ED5D9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9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28A2-9F84-4B4A-8B84-3210FAFA2DE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FB9-21ED-234E-8992-F2ED5D9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2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28A2-9F84-4B4A-8B84-3210FAFA2DE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FB9-21ED-234E-8992-F2ED5D9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5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28A2-9F84-4B4A-8B84-3210FAFA2DE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FB9-21ED-234E-8992-F2ED5D9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28A2-9F84-4B4A-8B84-3210FAFA2DE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FB9-21ED-234E-8992-F2ED5D9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0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28A2-9F84-4B4A-8B84-3210FAFA2DE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FB9-21ED-234E-8992-F2ED5D9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0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28A2-9F84-4B4A-8B84-3210FAFA2DE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FB9-21ED-234E-8992-F2ED5D9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28A2-9F84-4B4A-8B84-3210FAFA2DE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FB9-21ED-234E-8992-F2ED5D9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28A2-9F84-4B4A-8B84-3210FAFA2DE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FB9-21ED-234E-8992-F2ED5D9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28A2-9F84-4B4A-8B84-3210FAFA2DE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FB9-21ED-234E-8992-F2ED5D9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28A2-9F84-4B4A-8B84-3210FAFA2DE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FB9-21ED-234E-8992-F2ED5D9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28A2-9F84-4B4A-8B84-3210FAFA2DE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EFB9-21ED-234E-8992-F2ED5D9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5560" y="3888089"/>
            <a:ext cx="78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6780" y="1244371"/>
            <a:ext cx="2452897" cy="1913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23047" y="1886593"/>
            <a:ext cx="1694729" cy="1322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Curved Connector 7"/>
          <p:cNvCxnSpPr>
            <a:stCxn id="5" idx="6"/>
            <a:endCxn id="6" idx="2"/>
          </p:cNvCxnSpPr>
          <p:nvPr/>
        </p:nvCxnSpPr>
        <p:spPr>
          <a:xfrm>
            <a:off x="3029677" y="2201099"/>
            <a:ext cx="793370" cy="346506"/>
          </a:xfrm>
          <a:prstGeom prst="curvedConnector3">
            <a:avLst/>
          </a:prstGeom>
          <a:ln>
            <a:solidFill>
              <a:srgbClr val="DADB0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4"/>
            <a:endCxn id="4" idx="3"/>
          </p:cNvCxnSpPr>
          <p:nvPr/>
        </p:nvCxnSpPr>
        <p:spPr>
          <a:xfrm rot="5400000">
            <a:off x="3615034" y="3017377"/>
            <a:ext cx="864138" cy="124661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0"/>
            <a:endCxn id="9" idx="2"/>
          </p:cNvCxnSpPr>
          <p:nvPr/>
        </p:nvCxnSpPr>
        <p:spPr>
          <a:xfrm rot="16200000" flipH="1" flipV="1">
            <a:off x="2130550" y="3542960"/>
            <a:ext cx="553998" cy="1244256"/>
          </a:xfrm>
          <a:prstGeom prst="curvedConnector5">
            <a:avLst>
              <a:gd name="adj1" fmla="val -41264"/>
              <a:gd name="adj2" fmla="val 50716"/>
              <a:gd name="adj3" fmla="val 141264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9112" y="4072755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cxnSp>
        <p:nvCxnSpPr>
          <p:cNvPr id="11" name="Curved Connector 10"/>
          <p:cNvCxnSpPr>
            <a:stCxn id="9" idx="0"/>
            <a:endCxn id="5" idx="4"/>
          </p:cNvCxnSpPr>
          <p:nvPr/>
        </p:nvCxnSpPr>
        <p:spPr>
          <a:xfrm rot="5400000" flipH="1" flipV="1">
            <a:off x="1336861" y="3606387"/>
            <a:ext cx="914928" cy="178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1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Trifacta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Hellerstein</dc:creator>
  <cp:lastModifiedBy>Joe Hellerstein</cp:lastModifiedBy>
  <cp:revision>4</cp:revision>
  <dcterms:created xsi:type="dcterms:W3CDTF">2015-06-21T19:52:44Z</dcterms:created>
  <dcterms:modified xsi:type="dcterms:W3CDTF">2015-06-21T20:33:55Z</dcterms:modified>
</cp:coreProperties>
</file>