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8" r:id="rId3"/>
    <p:sldId id="278" r:id="rId4"/>
    <p:sldId id="273" r:id="rId5"/>
    <p:sldId id="262" r:id="rId6"/>
    <p:sldId id="263" r:id="rId7"/>
    <p:sldId id="284" r:id="rId8"/>
    <p:sldId id="266" r:id="rId9"/>
    <p:sldId id="281" r:id="rId10"/>
    <p:sldId id="267" r:id="rId11"/>
    <p:sldId id="270" r:id="rId12"/>
    <p:sldId id="274" r:id="rId13"/>
    <p:sldId id="276" r:id="rId14"/>
    <p:sldId id="272" r:id="rId15"/>
    <p:sldId id="268" r:id="rId16"/>
    <p:sldId id="25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7"/>
    <p:restoredTop sz="93510"/>
  </p:normalViewPr>
  <p:slideViewPr>
    <p:cSldViewPr snapToGrid="0" snapToObjects="1">
      <p:cViewPr varScale="1">
        <p:scale>
          <a:sx n="94" d="100"/>
          <a:sy n="94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0B894-04D4-4E73-BF76-6A44933C9D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042DD-7684-4A01-B16D-094A2059FD14}">
      <dgm:prSet/>
      <dgm:spPr/>
      <dgm:t>
        <a:bodyPr/>
        <a:lstStyle/>
        <a:p>
          <a:r>
            <a:rPr lang="en-US" dirty="0"/>
            <a:t>Methods</a:t>
          </a:r>
          <a:r>
            <a:rPr lang="en-US"/>
            <a:t>, Practices:</a:t>
          </a:r>
          <a:endParaRPr lang="en-US" dirty="0"/>
        </a:p>
      </dgm:t>
    </dgm:pt>
    <dgm:pt modelId="{8F4C27DA-3A16-475E-B598-8598E36427BC}" type="parTrans" cxnId="{4E1A86F8-FB98-461D-B584-0A332DAD5F37}">
      <dgm:prSet/>
      <dgm:spPr/>
      <dgm:t>
        <a:bodyPr/>
        <a:lstStyle/>
        <a:p>
          <a:endParaRPr lang="en-US"/>
        </a:p>
      </dgm:t>
    </dgm:pt>
    <dgm:pt modelId="{193BBE4D-7E66-4A75-B446-F91A635435FF}" type="sibTrans" cxnId="{4E1A86F8-FB98-461D-B584-0A332DAD5F37}">
      <dgm:prSet/>
      <dgm:spPr/>
      <dgm:t>
        <a:bodyPr/>
        <a:lstStyle/>
        <a:p>
          <a:endParaRPr lang="en-US"/>
        </a:p>
      </dgm:t>
    </dgm:pt>
    <dgm:pt modelId="{A58304D9-917E-40E3-95BB-9025492F8F0F}">
      <dgm:prSet/>
      <dgm:spPr/>
      <dgm:t>
        <a:bodyPr/>
        <a:lstStyle/>
        <a:p>
          <a:r>
            <a:rPr lang="en-US" dirty="0"/>
            <a:t>Problem Statement / Business Understanding</a:t>
          </a:r>
        </a:p>
      </dgm:t>
    </dgm:pt>
    <dgm:pt modelId="{48BD6E39-ADF6-4775-A3C1-D6E57B550335}" type="parTrans" cxnId="{446DB108-BA16-49D1-8525-517AD3A76F39}">
      <dgm:prSet/>
      <dgm:spPr/>
      <dgm:t>
        <a:bodyPr/>
        <a:lstStyle/>
        <a:p>
          <a:endParaRPr lang="en-US"/>
        </a:p>
      </dgm:t>
    </dgm:pt>
    <dgm:pt modelId="{C911B30B-09B5-43D9-8F3B-0F6725CBE767}" type="sibTrans" cxnId="{446DB108-BA16-49D1-8525-517AD3A76F39}">
      <dgm:prSet/>
      <dgm:spPr/>
      <dgm:t>
        <a:bodyPr/>
        <a:lstStyle/>
        <a:p>
          <a:endParaRPr lang="en-US"/>
        </a:p>
      </dgm:t>
    </dgm:pt>
    <dgm:pt modelId="{A9B36B5E-6BB2-4E43-B4C0-E623BD6DEBB5}">
      <dgm:prSet/>
      <dgm:spPr/>
      <dgm:t>
        <a:bodyPr/>
        <a:lstStyle/>
        <a:p>
          <a:r>
            <a:rPr lang="en-US" dirty="0"/>
            <a:t>How team divides &amp; conquers:</a:t>
          </a:r>
        </a:p>
      </dgm:t>
    </dgm:pt>
    <dgm:pt modelId="{FB666CA4-D274-4328-BA47-FA4A5A44EAAC}" type="parTrans" cxnId="{2B9C592D-EEAD-4A01-B25B-9F330B1EA77F}">
      <dgm:prSet/>
      <dgm:spPr/>
      <dgm:t>
        <a:bodyPr/>
        <a:lstStyle/>
        <a:p>
          <a:endParaRPr lang="en-US"/>
        </a:p>
      </dgm:t>
    </dgm:pt>
    <dgm:pt modelId="{4F58A853-35C9-4C0D-B89D-F8C60D9F21A1}" type="sibTrans" cxnId="{2B9C592D-EEAD-4A01-B25B-9F330B1EA77F}">
      <dgm:prSet/>
      <dgm:spPr/>
      <dgm:t>
        <a:bodyPr/>
        <a:lstStyle/>
        <a:p>
          <a:endParaRPr lang="en-US"/>
        </a:p>
      </dgm:t>
    </dgm:pt>
    <dgm:pt modelId="{6745B23F-71C0-4647-A697-5A5EA3EC96D1}">
      <dgm:prSet/>
      <dgm:spPr/>
      <dgm:t>
        <a:bodyPr/>
        <a:lstStyle/>
        <a:p>
          <a:r>
            <a:rPr lang="en-US" dirty="0"/>
            <a:t>Tax data</a:t>
          </a:r>
        </a:p>
      </dgm:t>
    </dgm:pt>
    <dgm:pt modelId="{9A0108A9-EA61-406D-ADB0-2339042D529A}" type="parTrans" cxnId="{5474E13E-16B9-4ACB-A214-FC2312A65DEF}">
      <dgm:prSet/>
      <dgm:spPr/>
      <dgm:t>
        <a:bodyPr/>
        <a:lstStyle/>
        <a:p>
          <a:endParaRPr lang="en-US"/>
        </a:p>
      </dgm:t>
    </dgm:pt>
    <dgm:pt modelId="{04F6C5DB-4F51-401D-A5C0-7099D8AC96EB}" type="sibTrans" cxnId="{5474E13E-16B9-4ACB-A214-FC2312A65DEF}">
      <dgm:prSet/>
      <dgm:spPr/>
      <dgm:t>
        <a:bodyPr/>
        <a:lstStyle/>
        <a:p>
          <a:endParaRPr lang="en-US"/>
        </a:p>
      </dgm:t>
    </dgm:pt>
    <dgm:pt modelId="{8C960FC2-4CE9-4197-B499-CF6413821B1A}">
      <dgm:prSet/>
      <dgm:spPr/>
      <dgm:t>
        <a:bodyPr/>
        <a:lstStyle/>
        <a:p>
          <a:r>
            <a:rPr lang="en-US" dirty="0"/>
            <a:t>Data Understanding</a:t>
          </a:r>
        </a:p>
      </dgm:t>
    </dgm:pt>
    <dgm:pt modelId="{A08E7B83-4918-4EB9-9E62-7E2EEB67EAF1}" type="parTrans" cxnId="{F4CE1357-C305-4508-9ADC-43025712B4B7}">
      <dgm:prSet/>
      <dgm:spPr/>
      <dgm:t>
        <a:bodyPr/>
        <a:lstStyle/>
        <a:p>
          <a:endParaRPr lang="en-US"/>
        </a:p>
      </dgm:t>
    </dgm:pt>
    <dgm:pt modelId="{96FCD0D3-5106-467D-BB9A-9316B87088B9}" type="sibTrans" cxnId="{F4CE1357-C305-4508-9ADC-43025712B4B7}">
      <dgm:prSet/>
      <dgm:spPr/>
      <dgm:t>
        <a:bodyPr/>
        <a:lstStyle/>
        <a:p>
          <a:endParaRPr lang="en-US"/>
        </a:p>
      </dgm:t>
    </dgm:pt>
    <dgm:pt modelId="{CD84A646-C5FC-46E0-AD55-404BF7BBDCE8}">
      <dgm:prSet/>
      <dgm:spPr/>
      <dgm:t>
        <a:bodyPr/>
        <a:lstStyle/>
        <a:p>
          <a:r>
            <a:rPr lang="en-US" dirty="0"/>
            <a:t>Determine which Data</a:t>
          </a:r>
        </a:p>
      </dgm:t>
    </dgm:pt>
    <dgm:pt modelId="{B82E0F33-0A8A-4262-A3D6-85B7B6C269C1}" type="parTrans" cxnId="{21EBB928-AD2B-49C8-BFA8-F3586905DDB5}">
      <dgm:prSet/>
      <dgm:spPr/>
      <dgm:t>
        <a:bodyPr/>
        <a:lstStyle/>
        <a:p>
          <a:endParaRPr lang="en-US"/>
        </a:p>
      </dgm:t>
    </dgm:pt>
    <dgm:pt modelId="{7B9BCA47-6671-47A0-9149-849C1EF71949}" type="sibTrans" cxnId="{21EBB928-AD2B-49C8-BFA8-F3586905DDB5}">
      <dgm:prSet/>
      <dgm:spPr/>
      <dgm:t>
        <a:bodyPr/>
        <a:lstStyle/>
        <a:p>
          <a:endParaRPr lang="en-US"/>
        </a:p>
      </dgm:t>
    </dgm:pt>
    <dgm:pt modelId="{07E533DE-4406-4940-BE04-64D02CF34D97}">
      <dgm:prSet/>
      <dgm:spPr/>
      <dgm:t>
        <a:bodyPr/>
        <a:lstStyle/>
        <a:p>
          <a:r>
            <a:rPr lang="en-US" dirty="0"/>
            <a:t>Determine which Columns </a:t>
          </a:r>
        </a:p>
      </dgm:t>
    </dgm:pt>
    <dgm:pt modelId="{1EB382A0-A142-4956-95BF-B861292EAABE}" type="parTrans" cxnId="{9566E27B-64DF-465C-91D1-A8D5F1E2CF01}">
      <dgm:prSet/>
      <dgm:spPr/>
      <dgm:t>
        <a:bodyPr/>
        <a:lstStyle/>
        <a:p>
          <a:endParaRPr lang="en-US"/>
        </a:p>
      </dgm:t>
    </dgm:pt>
    <dgm:pt modelId="{6B22DAD6-B724-4961-8CFA-D31A42AAE056}" type="sibTrans" cxnId="{9566E27B-64DF-465C-91D1-A8D5F1E2CF01}">
      <dgm:prSet/>
      <dgm:spPr/>
      <dgm:t>
        <a:bodyPr/>
        <a:lstStyle/>
        <a:p>
          <a:endParaRPr lang="en-US"/>
        </a:p>
      </dgm:t>
    </dgm:pt>
    <dgm:pt modelId="{97978465-1DB6-4193-B0D5-A990AE748C62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E1AA8D14-DD61-4B9B-8210-5A1B358DBFF4}" type="parTrans" cxnId="{EF87F775-78EA-4BF3-B375-BDF915C4CC13}">
      <dgm:prSet/>
      <dgm:spPr/>
      <dgm:t>
        <a:bodyPr/>
        <a:lstStyle/>
        <a:p>
          <a:endParaRPr lang="en-US"/>
        </a:p>
      </dgm:t>
    </dgm:pt>
    <dgm:pt modelId="{9198F860-8944-464A-8DA1-EB5F80C28A66}" type="sibTrans" cxnId="{EF87F775-78EA-4BF3-B375-BDF915C4CC13}">
      <dgm:prSet/>
      <dgm:spPr/>
      <dgm:t>
        <a:bodyPr/>
        <a:lstStyle/>
        <a:p>
          <a:endParaRPr lang="en-US"/>
        </a:p>
      </dgm:t>
    </dgm:pt>
    <dgm:pt modelId="{8F69CCCC-4E2E-463F-8542-38731EF28BD3}">
      <dgm:prSet/>
      <dgm:spPr/>
      <dgm:t>
        <a:bodyPr/>
        <a:lstStyle/>
        <a:p>
          <a:r>
            <a:rPr lang="en-US" dirty="0"/>
            <a:t>Formatting / Data type conversion before merge</a:t>
          </a:r>
        </a:p>
      </dgm:t>
    </dgm:pt>
    <dgm:pt modelId="{260873AA-8B94-4C1D-BE14-563680DD01B1}" type="parTrans" cxnId="{9FFC6145-5447-43C1-937C-B24DF3E9DFD4}">
      <dgm:prSet/>
      <dgm:spPr/>
      <dgm:t>
        <a:bodyPr/>
        <a:lstStyle/>
        <a:p>
          <a:endParaRPr lang="en-US"/>
        </a:p>
      </dgm:t>
    </dgm:pt>
    <dgm:pt modelId="{00D710DC-4504-4D90-8366-675F9431E8D4}" type="sibTrans" cxnId="{9FFC6145-5447-43C1-937C-B24DF3E9DFD4}">
      <dgm:prSet/>
      <dgm:spPr/>
      <dgm:t>
        <a:bodyPr/>
        <a:lstStyle/>
        <a:p>
          <a:endParaRPr lang="en-US"/>
        </a:p>
      </dgm:t>
    </dgm:pt>
    <dgm:pt modelId="{38BD60E2-6229-49C8-B400-0C5202DE5A16}">
      <dgm:prSet/>
      <dgm:spPr/>
      <dgm:t>
        <a:bodyPr/>
        <a:lstStyle/>
        <a:p>
          <a:r>
            <a:rPr lang="en-US" dirty="0"/>
            <a:t>Clean data after merge (most – </a:t>
          </a:r>
          <a:r>
            <a:rPr lang="en-US" dirty="0" err="1"/>
            <a:t>NaN</a:t>
          </a:r>
          <a:r>
            <a:rPr lang="en-US" dirty="0"/>
            <a:t>, duplicates), except dates</a:t>
          </a:r>
        </a:p>
      </dgm:t>
    </dgm:pt>
    <dgm:pt modelId="{8C310883-5E5E-454C-A537-7C295B6D6D9D}" type="parTrans" cxnId="{7DD1C243-4E96-49E7-BF43-6C5A5FACFAEC}">
      <dgm:prSet/>
      <dgm:spPr/>
      <dgm:t>
        <a:bodyPr/>
        <a:lstStyle/>
        <a:p>
          <a:endParaRPr lang="en-US"/>
        </a:p>
      </dgm:t>
    </dgm:pt>
    <dgm:pt modelId="{666E4BF2-B472-42B4-8015-EF337FF2A597}" type="sibTrans" cxnId="{7DD1C243-4E96-49E7-BF43-6C5A5FACFAEC}">
      <dgm:prSet/>
      <dgm:spPr/>
      <dgm:t>
        <a:bodyPr/>
        <a:lstStyle/>
        <a:p>
          <a:endParaRPr lang="en-US"/>
        </a:p>
      </dgm:t>
    </dgm:pt>
    <dgm:pt modelId="{C363452D-3316-446A-AB62-D056A8E6FA61}">
      <dgm:prSet/>
      <dgm:spPr/>
      <dgm:t>
        <a:bodyPr/>
        <a:lstStyle/>
        <a:p>
          <a:r>
            <a:rPr lang="en-US"/>
            <a:t>Future</a:t>
          </a:r>
        </a:p>
      </dgm:t>
    </dgm:pt>
    <dgm:pt modelId="{3EF3CA33-9B4B-4B93-9628-D7D4F71EBF6D}" type="parTrans" cxnId="{D8CD217E-D25B-4040-B8FC-34FAAB23FBC6}">
      <dgm:prSet/>
      <dgm:spPr/>
      <dgm:t>
        <a:bodyPr/>
        <a:lstStyle/>
        <a:p>
          <a:endParaRPr lang="en-US"/>
        </a:p>
      </dgm:t>
    </dgm:pt>
    <dgm:pt modelId="{5BA2BDC9-3D5D-4918-A91B-338D2F21B21E}" type="sibTrans" cxnId="{D8CD217E-D25B-4040-B8FC-34FAAB23FBC6}">
      <dgm:prSet/>
      <dgm:spPr/>
      <dgm:t>
        <a:bodyPr/>
        <a:lstStyle/>
        <a:p>
          <a:endParaRPr lang="en-US"/>
        </a:p>
      </dgm:t>
    </dgm:pt>
    <dgm:pt modelId="{F863B495-89B8-4BD9-8EA8-F79CD3B94927}">
      <dgm:prSet/>
      <dgm:spPr/>
      <dgm:t>
        <a:bodyPr/>
        <a:lstStyle/>
        <a:p>
          <a:endParaRPr lang="en-US" dirty="0"/>
        </a:p>
      </dgm:t>
    </dgm:pt>
    <dgm:pt modelId="{04954A38-0667-4B09-8AF4-594822F6416D}" type="parTrans" cxnId="{DA2DFE69-619F-4328-BD8E-E5FD4B4CCDD8}">
      <dgm:prSet/>
      <dgm:spPr/>
      <dgm:t>
        <a:bodyPr/>
        <a:lstStyle/>
        <a:p>
          <a:endParaRPr lang="en-US"/>
        </a:p>
      </dgm:t>
    </dgm:pt>
    <dgm:pt modelId="{F13F8276-3AAF-44D8-84DF-3833D77613D0}" type="sibTrans" cxnId="{DA2DFE69-619F-4328-BD8E-E5FD4B4CCDD8}">
      <dgm:prSet/>
      <dgm:spPr/>
      <dgm:t>
        <a:bodyPr/>
        <a:lstStyle/>
        <a:p>
          <a:endParaRPr lang="en-US"/>
        </a:p>
      </dgm:t>
    </dgm:pt>
    <dgm:pt modelId="{64641F12-A3AA-A742-9181-6BC97D1DEB4A}">
      <dgm:prSet/>
      <dgm:spPr/>
      <dgm:t>
        <a:bodyPr/>
        <a:lstStyle/>
        <a:p>
          <a:r>
            <a:rPr lang="en-US" dirty="0"/>
            <a:t>Methodology: CRISP-DM</a:t>
          </a:r>
        </a:p>
      </dgm:t>
    </dgm:pt>
    <dgm:pt modelId="{073617F4-DA4F-544A-AA30-53B3C0A3A5C0}" type="parTrans" cxnId="{DBC1E290-F02C-A64F-8C4C-6B5CDFC2EF26}">
      <dgm:prSet/>
      <dgm:spPr/>
      <dgm:t>
        <a:bodyPr/>
        <a:lstStyle/>
        <a:p>
          <a:endParaRPr lang="en-US"/>
        </a:p>
      </dgm:t>
    </dgm:pt>
    <dgm:pt modelId="{1E21D3F7-EBF0-E743-A081-3D82E2B84F30}" type="sibTrans" cxnId="{DBC1E290-F02C-A64F-8C4C-6B5CDFC2EF26}">
      <dgm:prSet/>
      <dgm:spPr/>
      <dgm:t>
        <a:bodyPr/>
        <a:lstStyle/>
        <a:p>
          <a:endParaRPr lang="en-US"/>
        </a:p>
      </dgm:t>
    </dgm:pt>
    <dgm:pt modelId="{2A5E8ACD-75C9-E54E-90CF-897CDA788048}">
      <dgm:prSet/>
      <dgm:spPr/>
      <dgm:t>
        <a:bodyPr/>
        <a:lstStyle/>
        <a:p>
          <a:r>
            <a:rPr lang="en-US" dirty="0"/>
            <a:t>GDP data</a:t>
          </a:r>
        </a:p>
      </dgm:t>
    </dgm:pt>
    <dgm:pt modelId="{6D74A0BC-F6A2-1947-A161-62113B46A153}" type="parTrans" cxnId="{4DD09EF9-743B-8E47-A883-A6188CB898E3}">
      <dgm:prSet/>
      <dgm:spPr/>
      <dgm:t>
        <a:bodyPr/>
        <a:lstStyle/>
        <a:p>
          <a:endParaRPr lang="en-US"/>
        </a:p>
      </dgm:t>
    </dgm:pt>
    <dgm:pt modelId="{BF6DCA4F-DBCA-A642-9C15-FAB0B57F65E6}" type="sibTrans" cxnId="{4DD09EF9-743B-8E47-A883-A6188CB898E3}">
      <dgm:prSet/>
      <dgm:spPr/>
      <dgm:t>
        <a:bodyPr/>
        <a:lstStyle/>
        <a:p>
          <a:endParaRPr lang="en-US"/>
        </a:p>
      </dgm:t>
    </dgm:pt>
    <dgm:pt modelId="{08D7031F-0A1C-7740-B94F-A844C2B2E26C}">
      <dgm:prSet/>
      <dgm:spPr/>
      <dgm:t>
        <a:bodyPr/>
        <a:lstStyle/>
        <a:p>
          <a:r>
            <a:rPr lang="en-US" dirty="0"/>
            <a:t>Review Lab description together and gain common understanding</a:t>
          </a:r>
        </a:p>
      </dgm:t>
    </dgm:pt>
    <dgm:pt modelId="{BDFB625A-7EBA-AE48-9909-0B3E5E65D037}" type="parTrans" cxnId="{BDEEF204-8F36-BB4E-9E4F-E89CB47F9CCE}">
      <dgm:prSet/>
      <dgm:spPr/>
      <dgm:t>
        <a:bodyPr/>
        <a:lstStyle/>
        <a:p>
          <a:endParaRPr lang="en-US"/>
        </a:p>
      </dgm:t>
    </dgm:pt>
    <dgm:pt modelId="{2E658B25-2A96-2945-8B7E-89D7A6A41935}" type="sibTrans" cxnId="{BDEEF204-8F36-BB4E-9E4F-E89CB47F9CCE}">
      <dgm:prSet/>
      <dgm:spPr/>
      <dgm:t>
        <a:bodyPr/>
        <a:lstStyle/>
        <a:p>
          <a:endParaRPr lang="en-US"/>
        </a:p>
      </dgm:t>
    </dgm:pt>
    <dgm:pt modelId="{D8642A22-D741-A044-8497-D9751E41E29F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D2AF7BFC-41BE-604E-AD2C-EC20D8AAF2B5}" type="parTrans" cxnId="{D0545E3D-6185-214A-91E4-45D832513DFC}">
      <dgm:prSet/>
      <dgm:spPr/>
      <dgm:t>
        <a:bodyPr/>
        <a:lstStyle/>
        <a:p>
          <a:endParaRPr lang="en-US"/>
        </a:p>
      </dgm:t>
    </dgm:pt>
    <dgm:pt modelId="{16A6B095-6337-9941-ADCA-9902031AA5D3}" type="sibTrans" cxnId="{D0545E3D-6185-214A-91E4-45D832513DFC}">
      <dgm:prSet/>
      <dgm:spPr/>
      <dgm:t>
        <a:bodyPr/>
        <a:lstStyle/>
        <a:p>
          <a:endParaRPr lang="en-US"/>
        </a:p>
      </dgm:t>
    </dgm:pt>
    <dgm:pt modelId="{94DB0E4C-49F3-FB46-9716-DD4E0FCA1A7E}">
      <dgm:prSet/>
      <dgm:spPr/>
      <dgm:t>
        <a:bodyPr/>
        <a:lstStyle/>
        <a:p>
          <a:r>
            <a:rPr lang="en-US" dirty="0"/>
            <a:t>Experiment with visualizations</a:t>
          </a:r>
        </a:p>
      </dgm:t>
    </dgm:pt>
    <dgm:pt modelId="{F8D0CEA6-5A24-ED44-8A42-C3C7A2488E16}" type="parTrans" cxnId="{5DE68F33-C615-E049-854A-805C442F3DCE}">
      <dgm:prSet/>
      <dgm:spPr/>
      <dgm:t>
        <a:bodyPr/>
        <a:lstStyle/>
        <a:p>
          <a:endParaRPr lang="en-US"/>
        </a:p>
      </dgm:t>
    </dgm:pt>
    <dgm:pt modelId="{499DDA0D-67AB-C949-A3BB-AC75C86BB230}" type="sibTrans" cxnId="{5DE68F33-C615-E049-854A-805C442F3DCE}">
      <dgm:prSet/>
      <dgm:spPr/>
      <dgm:t>
        <a:bodyPr/>
        <a:lstStyle/>
        <a:p>
          <a:endParaRPr lang="en-US"/>
        </a:p>
      </dgm:t>
    </dgm:pt>
    <dgm:pt modelId="{9E00B819-5739-2649-9CCA-4206C822B8E0}">
      <dgm:prSet/>
      <dgm:spPr/>
      <dgm:t>
        <a:bodyPr/>
        <a:lstStyle/>
        <a:p>
          <a:endParaRPr lang="en-US" dirty="0"/>
        </a:p>
      </dgm:t>
    </dgm:pt>
    <dgm:pt modelId="{30BC54B2-9DA5-F24A-BF4F-4FDC1445F219}" type="parTrans" cxnId="{823EC79F-6D46-884E-BAD9-3374D9E5A843}">
      <dgm:prSet/>
      <dgm:spPr/>
      <dgm:t>
        <a:bodyPr/>
        <a:lstStyle/>
        <a:p>
          <a:endParaRPr lang="en-US"/>
        </a:p>
      </dgm:t>
    </dgm:pt>
    <dgm:pt modelId="{4A868D25-E31F-B84F-B867-4CF683930250}" type="sibTrans" cxnId="{823EC79F-6D46-884E-BAD9-3374D9E5A843}">
      <dgm:prSet/>
      <dgm:spPr/>
      <dgm:t>
        <a:bodyPr/>
        <a:lstStyle/>
        <a:p>
          <a:endParaRPr lang="en-US"/>
        </a:p>
      </dgm:t>
    </dgm:pt>
    <dgm:pt modelId="{86A4B66E-6200-6F4F-A59C-229B03944D9F}">
      <dgm:prSet/>
      <dgm:spPr/>
      <dgm:t>
        <a:bodyPr/>
        <a:lstStyle/>
        <a:p>
          <a:r>
            <a:rPr lang="en-US" dirty="0"/>
            <a:t>Communication: </a:t>
          </a:r>
          <a:r>
            <a:rPr lang="en-US" dirty="0" err="1"/>
            <a:t>Rocket.Chat</a:t>
          </a:r>
          <a:endParaRPr lang="en-US" dirty="0"/>
        </a:p>
      </dgm:t>
    </dgm:pt>
    <dgm:pt modelId="{F522CB01-3E67-1548-A193-38CF9F9715F4}" type="parTrans" cxnId="{DA126995-4BE5-7244-9146-4F7AD42EC958}">
      <dgm:prSet/>
      <dgm:spPr/>
      <dgm:t>
        <a:bodyPr/>
        <a:lstStyle/>
        <a:p>
          <a:endParaRPr lang="en-US"/>
        </a:p>
      </dgm:t>
    </dgm:pt>
    <dgm:pt modelId="{46296647-76F4-6941-A2E3-D591D7FAEB92}" type="sibTrans" cxnId="{DA126995-4BE5-7244-9146-4F7AD42EC958}">
      <dgm:prSet/>
      <dgm:spPr/>
      <dgm:t>
        <a:bodyPr/>
        <a:lstStyle/>
        <a:p>
          <a:endParaRPr lang="en-US"/>
        </a:p>
      </dgm:t>
    </dgm:pt>
    <dgm:pt modelId="{C4C601FE-AA01-8545-84F8-95165C6D4035}">
      <dgm:prSet/>
      <dgm:spPr/>
      <dgm:t>
        <a:bodyPr/>
        <a:lstStyle/>
        <a:p>
          <a:r>
            <a:rPr lang="en-US" dirty="0"/>
            <a:t>Dev Platform: Local (not Amazon Workspace)</a:t>
          </a:r>
        </a:p>
      </dgm:t>
    </dgm:pt>
    <dgm:pt modelId="{4C0C3624-7BD7-9945-AC8B-4369125B86FA}" type="parTrans" cxnId="{F4584147-9BA7-3747-89F3-EE2926F0018C}">
      <dgm:prSet/>
      <dgm:spPr/>
      <dgm:t>
        <a:bodyPr/>
        <a:lstStyle/>
        <a:p>
          <a:endParaRPr lang="en-US"/>
        </a:p>
      </dgm:t>
    </dgm:pt>
    <dgm:pt modelId="{0565B9E2-247A-654A-906A-7493FE6A2DDB}" type="sibTrans" cxnId="{F4584147-9BA7-3747-89F3-EE2926F0018C}">
      <dgm:prSet/>
      <dgm:spPr/>
      <dgm:t>
        <a:bodyPr/>
        <a:lstStyle/>
        <a:p>
          <a:endParaRPr lang="en-US"/>
        </a:p>
      </dgm:t>
    </dgm:pt>
    <dgm:pt modelId="{24F1ADE4-A2E7-D943-815D-E4610330A9F0}">
      <dgm:prSet/>
      <dgm:spPr/>
      <dgm:t>
        <a:bodyPr/>
        <a:lstStyle/>
        <a:p>
          <a:r>
            <a:rPr lang="en-US" dirty="0" err="1"/>
            <a:t>GitHub.com</a:t>
          </a:r>
          <a:endParaRPr lang="en-US" dirty="0"/>
        </a:p>
      </dgm:t>
    </dgm:pt>
    <dgm:pt modelId="{98E3C25F-8C82-AC46-AE56-E2869EF3C055}" type="parTrans" cxnId="{77FA2D39-4866-1849-B480-100D4FFD375A}">
      <dgm:prSet/>
      <dgm:spPr/>
      <dgm:t>
        <a:bodyPr/>
        <a:lstStyle/>
        <a:p>
          <a:endParaRPr lang="en-US"/>
        </a:p>
      </dgm:t>
    </dgm:pt>
    <dgm:pt modelId="{21D5B752-00C0-C045-8E3F-6A48DF651BFB}" type="sibTrans" cxnId="{77FA2D39-4866-1849-B480-100D4FFD375A}">
      <dgm:prSet/>
      <dgm:spPr/>
      <dgm:t>
        <a:bodyPr/>
        <a:lstStyle/>
        <a:p>
          <a:endParaRPr lang="en-US"/>
        </a:p>
      </dgm:t>
    </dgm:pt>
    <dgm:pt modelId="{1C3DF528-2FCF-EB4F-B229-052665E1C8D5}">
      <dgm:prSet/>
      <dgm:spPr/>
      <dgm:t>
        <a:bodyPr/>
        <a:lstStyle/>
        <a:p>
          <a:r>
            <a:rPr lang="en-US" dirty="0"/>
            <a:t>Well-documented notebooks</a:t>
          </a:r>
        </a:p>
      </dgm:t>
    </dgm:pt>
    <dgm:pt modelId="{A723AB58-7B87-D24D-A2D5-0BA1C9DB1BA9}" type="parTrans" cxnId="{D5D81639-04F2-764D-994E-F105EC94F2A1}">
      <dgm:prSet/>
      <dgm:spPr/>
      <dgm:t>
        <a:bodyPr/>
        <a:lstStyle/>
        <a:p>
          <a:endParaRPr lang="en-US"/>
        </a:p>
      </dgm:t>
    </dgm:pt>
    <dgm:pt modelId="{B1E0F466-543A-FD4F-BEA7-360074DD40D0}" type="sibTrans" cxnId="{D5D81639-04F2-764D-994E-F105EC94F2A1}">
      <dgm:prSet/>
      <dgm:spPr/>
      <dgm:t>
        <a:bodyPr/>
        <a:lstStyle/>
        <a:p>
          <a:endParaRPr lang="en-US"/>
        </a:p>
      </dgm:t>
    </dgm:pt>
    <dgm:pt modelId="{F65FF9C2-2037-0A44-9122-8D580EA9A714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8A9E9558-530A-824D-AE03-5A26F8CB2056}" type="parTrans" cxnId="{51D34568-0C4B-3F4F-AE9E-7CF947952C35}">
      <dgm:prSet/>
      <dgm:spPr/>
      <dgm:t>
        <a:bodyPr/>
        <a:lstStyle/>
        <a:p>
          <a:endParaRPr lang="en-US"/>
        </a:p>
      </dgm:t>
    </dgm:pt>
    <dgm:pt modelId="{A8C8D513-20C6-4B45-B9DA-882131FACB8C}" type="sibTrans" cxnId="{51D34568-0C4B-3F4F-AE9E-7CF947952C35}">
      <dgm:prSet/>
      <dgm:spPr/>
      <dgm:t>
        <a:bodyPr/>
        <a:lstStyle/>
        <a:p>
          <a:endParaRPr lang="en-US"/>
        </a:p>
      </dgm:t>
    </dgm:pt>
    <dgm:pt modelId="{7DC32B74-7045-524E-B159-5EF8897000B6}">
      <dgm:prSet/>
      <dgm:spPr/>
      <dgm:t>
        <a:bodyPr/>
        <a:lstStyle/>
        <a:p>
          <a:r>
            <a:rPr lang="en-US" dirty="0"/>
            <a:t>Visuals</a:t>
          </a:r>
        </a:p>
      </dgm:t>
    </dgm:pt>
    <dgm:pt modelId="{B0873F2A-D754-CD4B-99EE-048932EA998F}" type="parTrans" cxnId="{782BF0F9-4B64-234A-AF36-6ADF8F63FF7E}">
      <dgm:prSet/>
      <dgm:spPr/>
      <dgm:t>
        <a:bodyPr/>
        <a:lstStyle/>
        <a:p>
          <a:endParaRPr lang="en-US"/>
        </a:p>
      </dgm:t>
    </dgm:pt>
    <dgm:pt modelId="{24DE538F-CB1C-9248-B851-B6EE62F973BE}" type="sibTrans" cxnId="{782BF0F9-4B64-234A-AF36-6ADF8F63FF7E}">
      <dgm:prSet/>
      <dgm:spPr/>
      <dgm:t>
        <a:bodyPr/>
        <a:lstStyle/>
        <a:p>
          <a:endParaRPr lang="en-US"/>
        </a:p>
      </dgm:t>
    </dgm:pt>
    <dgm:pt modelId="{9F11796C-162B-1646-93CB-B31E2AAED9B8}">
      <dgm:prSet/>
      <dgm:spPr/>
      <dgm:t>
        <a:bodyPr/>
        <a:lstStyle/>
        <a:p>
          <a:r>
            <a:rPr lang="en-US" dirty="0"/>
            <a:t>Review feedback</a:t>
          </a:r>
        </a:p>
      </dgm:t>
    </dgm:pt>
    <dgm:pt modelId="{363579B3-DB29-2147-9D9F-E401870B5C31}" type="parTrans" cxnId="{5F0AEAAB-8217-DB4B-A73A-2D1DF0FDAA03}">
      <dgm:prSet/>
      <dgm:spPr/>
      <dgm:t>
        <a:bodyPr/>
        <a:lstStyle/>
        <a:p>
          <a:endParaRPr lang="en-US"/>
        </a:p>
      </dgm:t>
    </dgm:pt>
    <dgm:pt modelId="{908C0E90-7B58-6342-9008-B8743C5C005C}" type="sibTrans" cxnId="{5F0AEAAB-8217-DB4B-A73A-2D1DF0FDAA03}">
      <dgm:prSet/>
      <dgm:spPr/>
      <dgm:t>
        <a:bodyPr/>
        <a:lstStyle/>
        <a:p>
          <a:endParaRPr lang="en-US"/>
        </a:p>
      </dgm:t>
    </dgm:pt>
    <dgm:pt modelId="{C58559FF-034B-0A48-8FD0-20724D09D058}" type="pres">
      <dgm:prSet presAssocID="{5020B894-04D4-4E73-BF76-6A44933C9D61}" presName="Name0" presStyleCnt="0">
        <dgm:presLayoutVars>
          <dgm:dir/>
          <dgm:animLvl val="lvl"/>
          <dgm:resizeHandles val="exact"/>
        </dgm:presLayoutVars>
      </dgm:prSet>
      <dgm:spPr/>
    </dgm:pt>
    <dgm:pt modelId="{AC4DDF36-E611-594A-BB51-9686EA101574}" type="pres">
      <dgm:prSet presAssocID="{796042DD-7684-4A01-B16D-094A2059FD14}" presName="composite" presStyleCnt="0"/>
      <dgm:spPr/>
    </dgm:pt>
    <dgm:pt modelId="{EA4EBEA6-E53F-164A-848A-CC51209578DE}" type="pres">
      <dgm:prSet presAssocID="{796042DD-7684-4A01-B16D-094A2059FD1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80F4222-AB05-A345-929B-88AD78FF8447}" type="pres">
      <dgm:prSet presAssocID="{796042DD-7684-4A01-B16D-094A2059FD14}" presName="desTx" presStyleLbl="alignAccFollowNode1" presStyleIdx="0" presStyleCnt="6">
        <dgm:presLayoutVars>
          <dgm:bulletEnabled val="1"/>
        </dgm:presLayoutVars>
      </dgm:prSet>
      <dgm:spPr/>
    </dgm:pt>
    <dgm:pt modelId="{015D8834-5DB5-B144-8FED-BC3E43A45349}" type="pres">
      <dgm:prSet presAssocID="{193BBE4D-7E66-4A75-B446-F91A635435FF}" presName="space" presStyleCnt="0"/>
      <dgm:spPr/>
    </dgm:pt>
    <dgm:pt modelId="{1F4B5992-42AA-9B41-A264-40ADE67FA70B}" type="pres">
      <dgm:prSet presAssocID="{A58304D9-917E-40E3-95BB-9025492F8F0F}" presName="composite" presStyleCnt="0"/>
      <dgm:spPr/>
    </dgm:pt>
    <dgm:pt modelId="{B4EF0D3F-FB36-C043-B829-BF1836C167F8}" type="pres">
      <dgm:prSet presAssocID="{A58304D9-917E-40E3-95BB-9025492F8F0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2FBF151-67C5-214F-BF5E-1591C919A387}" type="pres">
      <dgm:prSet presAssocID="{A58304D9-917E-40E3-95BB-9025492F8F0F}" presName="desTx" presStyleLbl="alignAccFollowNode1" presStyleIdx="1" presStyleCnt="6">
        <dgm:presLayoutVars>
          <dgm:bulletEnabled val="1"/>
        </dgm:presLayoutVars>
      </dgm:prSet>
      <dgm:spPr/>
    </dgm:pt>
    <dgm:pt modelId="{BDAC59D7-9215-2A49-B860-B21882E3F0C1}" type="pres">
      <dgm:prSet presAssocID="{C911B30B-09B5-43D9-8F3B-0F6725CBE767}" presName="space" presStyleCnt="0"/>
      <dgm:spPr/>
    </dgm:pt>
    <dgm:pt modelId="{7D030BAE-7282-5C4D-BCF7-1641A0AF131F}" type="pres">
      <dgm:prSet presAssocID="{8C960FC2-4CE9-4197-B499-CF6413821B1A}" presName="composite" presStyleCnt="0"/>
      <dgm:spPr/>
    </dgm:pt>
    <dgm:pt modelId="{C2FC85D7-2054-754F-8D24-8281F3027831}" type="pres">
      <dgm:prSet presAssocID="{8C960FC2-4CE9-4197-B499-CF6413821B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FB6D5C4-BE24-0543-9F65-F7D4948F5F82}" type="pres">
      <dgm:prSet presAssocID="{8C960FC2-4CE9-4197-B499-CF6413821B1A}" presName="desTx" presStyleLbl="alignAccFollowNode1" presStyleIdx="2" presStyleCnt="6">
        <dgm:presLayoutVars>
          <dgm:bulletEnabled val="1"/>
        </dgm:presLayoutVars>
      </dgm:prSet>
      <dgm:spPr/>
    </dgm:pt>
    <dgm:pt modelId="{A086797A-8EF0-9F49-98A1-2EA9F192158D}" type="pres">
      <dgm:prSet presAssocID="{96FCD0D3-5106-467D-BB9A-9316B87088B9}" presName="space" presStyleCnt="0"/>
      <dgm:spPr/>
    </dgm:pt>
    <dgm:pt modelId="{A9D0FBE8-1F51-9B43-BF33-426CCAA83E96}" type="pres">
      <dgm:prSet presAssocID="{97978465-1DB6-4193-B0D5-A990AE748C62}" presName="composite" presStyleCnt="0"/>
      <dgm:spPr/>
    </dgm:pt>
    <dgm:pt modelId="{9FF5F82C-0BD5-7949-80F9-9F899B15891F}" type="pres">
      <dgm:prSet presAssocID="{97978465-1DB6-4193-B0D5-A990AE748C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7DBCDCD-D24C-024F-9C60-9AF130794546}" type="pres">
      <dgm:prSet presAssocID="{97978465-1DB6-4193-B0D5-A990AE748C62}" presName="desTx" presStyleLbl="alignAccFollowNode1" presStyleIdx="3" presStyleCnt="6">
        <dgm:presLayoutVars>
          <dgm:bulletEnabled val="1"/>
        </dgm:presLayoutVars>
      </dgm:prSet>
      <dgm:spPr/>
    </dgm:pt>
    <dgm:pt modelId="{4949798E-19A1-FA49-BD9D-DC93E2B46EC3}" type="pres">
      <dgm:prSet presAssocID="{9198F860-8944-464A-8DA1-EB5F80C28A66}" presName="space" presStyleCnt="0"/>
      <dgm:spPr/>
    </dgm:pt>
    <dgm:pt modelId="{B43D46D8-7470-2A45-84DB-FFA563303033}" type="pres">
      <dgm:prSet presAssocID="{D8642A22-D741-A044-8497-D9751E41E29F}" presName="composite" presStyleCnt="0"/>
      <dgm:spPr/>
    </dgm:pt>
    <dgm:pt modelId="{BD6AA53A-2841-8B48-8485-A8AA53D9396D}" type="pres">
      <dgm:prSet presAssocID="{D8642A22-D741-A044-8497-D9751E41E29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3DBC53-1268-194B-A1BE-99B498372851}" type="pres">
      <dgm:prSet presAssocID="{D8642A22-D741-A044-8497-D9751E41E29F}" presName="desTx" presStyleLbl="alignAccFollowNode1" presStyleIdx="4" presStyleCnt="6">
        <dgm:presLayoutVars>
          <dgm:bulletEnabled val="1"/>
        </dgm:presLayoutVars>
      </dgm:prSet>
      <dgm:spPr/>
    </dgm:pt>
    <dgm:pt modelId="{FA443C32-06F8-5642-AFAA-B1BAC84370F9}" type="pres">
      <dgm:prSet presAssocID="{16A6B095-6337-9941-ADCA-9902031AA5D3}" presName="space" presStyleCnt="0"/>
      <dgm:spPr/>
    </dgm:pt>
    <dgm:pt modelId="{D513AA5B-D4BD-204F-B571-18EFACCDD4A4}" type="pres">
      <dgm:prSet presAssocID="{C363452D-3316-446A-AB62-D056A8E6FA61}" presName="composite" presStyleCnt="0"/>
      <dgm:spPr/>
    </dgm:pt>
    <dgm:pt modelId="{62C44F23-FB21-5A43-8FA9-48BA9DAF29F8}" type="pres">
      <dgm:prSet presAssocID="{C363452D-3316-446A-AB62-D056A8E6FA61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96DC98D5-A0A2-0948-A2EF-D9162BF5C673}" type="pres">
      <dgm:prSet presAssocID="{C363452D-3316-446A-AB62-D056A8E6FA61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DEEF204-8F36-BB4E-9E4F-E89CB47F9CCE}" srcId="{A58304D9-917E-40E3-95BB-9025492F8F0F}" destId="{08D7031F-0A1C-7740-B94F-A844C2B2E26C}" srcOrd="0" destOrd="0" parTransId="{BDFB625A-7EBA-AE48-9909-0B3E5E65D037}" sibTransId="{2E658B25-2A96-2945-8B7E-89D7A6A41935}"/>
    <dgm:cxn modelId="{446DB108-BA16-49D1-8525-517AD3A76F39}" srcId="{5020B894-04D4-4E73-BF76-6A44933C9D61}" destId="{A58304D9-917E-40E3-95BB-9025492F8F0F}" srcOrd="1" destOrd="0" parTransId="{48BD6E39-ADF6-4775-A3C1-D6E57B550335}" sibTransId="{C911B30B-09B5-43D9-8F3B-0F6725CBE767}"/>
    <dgm:cxn modelId="{4D422B14-CF2F-A040-933A-380484202E3E}" type="presOf" srcId="{CD84A646-C5FC-46E0-AD55-404BF7BBDCE8}" destId="{FFB6D5C4-BE24-0543-9F65-F7D4948F5F82}" srcOrd="0" destOrd="0" presId="urn:microsoft.com/office/officeart/2005/8/layout/hList1"/>
    <dgm:cxn modelId="{54210118-113A-FE40-A1A5-6E7DDFDE8429}" type="presOf" srcId="{A9B36B5E-6BB2-4E43-B4C0-E623BD6DEBB5}" destId="{72FBF151-67C5-214F-BF5E-1591C919A387}" srcOrd="0" destOrd="2" presId="urn:microsoft.com/office/officeart/2005/8/layout/hList1"/>
    <dgm:cxn modelId="{8ED5FC1C-D76F-1E4B-BEDB-7B0B709E407A}" type="presOf" srcId="{8C960FC2-4CE9-4197-B499-CF6413821B1A}" destId="{C2FC85D7-2054-754F-8D24-8281F3027831}" srcOrd="0" destOrd="0" presId="urn:microsoft.com/office/officeart/2005/8/layout/hList1"/>
    <dgm:cxn modelId="{295D3122-235F-1146-8375-3CC693D75C72}" type="presOf" srcId="{6745B23F-71C0-4647-A697-5A5EA3EC96D1}" destId="{72FBF151-67C5-214F-BF5E-1591C919A387}" srcOrd="0" destOrd="4" presId="urn:microsoft.com/office/officeart/2005/8/layout/hList1"/>
    <dgm:cxn modelId="{93444023-1AE0-EE4A-B17E-49FD669B6B37}" type="presOf" srcId="{A58304D9-917E-40E3-95BB-9025492F8F0F}" destId="{B4EF0D3F-FB36-C043-B829-BF1836C167F8}" srcOrd="0" destOrd="0" presId="urn:microsoft.com/office/officeart/2005/8/layout/hList1"/>
    <dgm:cxn modelId="{21EBB928-AD2B-49C8-BFA8-F3586905DDB5}" srcId="{8C960FC2-4CE9-4197-B499-CF6413821B1A}" destId="{CD84A646-C5FC-46E0-AD55-404BF7BBDCE8}" srcOrd="0" destOrd="0" parTransId="{B82E0F33-0A8A-4262-A3D6-85B7B6C269C1}" sibTransId="{7B9BCA47-6671-47A0-9149-849C1EF71949}"/>
    <dgm:cxn modelId="{2B9C592D-EEAD-4A01-B25B-9F330B1EA77F}" srcId="{A58304D9-917E-40E3-95BB-9025492F8F0F}" destId="{A9B36B5E-6BB2-4E43-B4C0-E623BD6DEBB5}" srcOrd="2" destOrd="0" parTransId="{FB666CA4-D274-4328-BA47-FA4A5A44EAAC}" sibTransId="{4F58A853-35C9-4C0D-B89D-F8C60D9F21A1}"/>
    <dgm:cxn modelId="{A0A84932-745D-E549-A3E2-8518F7C09E23}" type="presOf" srcId="{F863B495-89B8-4BD9-8EA8-F79CD3B94927}" destId="{96DC98D5-A0A2-0948-A2EF-D9162BF5C673}" srcOrd="0" destOrd="0" presId="urn:microsoft.com/office/officeart/2005/8/layout/hList1"/>
    <dgm:cxn modelId="{5DE68F33-C615-E049-854A-805C442F3DCE}" srcId="{D8642A22-D741-A044-8497-D9751E41E29F}" destId="{94DB0E4C-49F3-FB46-9716-DD4E0FCA1A7E}" srcOrd="0" destOrd="0" parTransId="{F8D0CEA6-5A24-ED44-8A42-C3C7A2488E16}" sibTransId="{499DDA0D-67AB-C949-A3BB-AC75C86BB230}"/>
    <dgm:cxn modelId="{D5D81639-04F2-764D-994E-F105EC94F2A1}" srcId="{796042DD-7684-4A01-B16D-094A2059FD14}" destId="{1C3DF528-2FCF-EB4F-B229-052665E1C8D5}" srcOrd="4" destOrd="0" parTransId="{A723AB58-7B87-D24D-A2D5-0BA1C9DB1BA9}" sibTransId="{B1E0F466-543A-FD4F-BEA7-360074DD40D0}"/>
    <dgm:cxn modelId="{77FA2D39-4866-1849-B480-100D4FFD375A}" srcId="{796042DD-7684-4A01-B16D-094A2059FD14}" destId="{24F1ADE4-A2E7-D943-815D-E4610330A9F0}" srcOrd="3" destOrd="0" parTransId="{98E3C25F-8C82-AC46-AE56-E2869EF3C055}" sibTransId="{21D5B752-00C0-C045-8E3F-6A48DF651BFB}"/>
    <dgm:cxn modelId="{D0545E3D-6185-214A-91E4-45D832513DFC}" srcId="{5020B894-04D4-4E73-BF76-6A44933C9D61}" destId="{D8642A22-D741-A044-8497-D9751E41E29F}" srcOrd="4" destOrd="0" parTransId="{D2AF7BFC-41BE-604E-AD2C-EC20D8AAF2B5}" sibTransId="{16A6B095-6337-9941-ADCA-9902031AA5D3}"/>
    <dgm:cxn modelId="{5474E13E-16B9-4ACB-A214-FC2312A65DEF}" srcId="{A58304D9-917E-40E3-95BB-9025492F8F0F}" destId="{6745B23F-71C0-4647-A697-5A5EA3EC96D1}" srcOrd="4" destOrd="0" parTransId="{9A0108A9-EA61-406D-ADB0-2339042D529A}" sibTransId="{04F6C5DB-4F51-401D-A5C0-7099D8AC96EB}"/>
    <dgm:cxn modelId="{15F44F40-CC6A-234E-8533-7498F09B8947}" type="presOf" srcId="{5020B894-04D4-4E73-BF76-6A44933C9D61}" destId="{C58559FF-034B-0A48-8FD0-20724D09D058}" srcOrd="0" destOrd="0" presId="urn:microsoft.com/office/officeart/2005/8/layout/hList1"/>
    <dgm:cxn modelId="{7DD1C243-4E96-49E7-BF43-6C5A5FACFAEC}" srcId="{97978465-1DB6-4193-B0D5-A990AE748C62}" destId="{38BD60E2-6229-49C8-B400-0C5202DE5A16}" srcOrd="1" destOrd="0" parTransId="{8C310883-5E5E-454C-A537-7C295B6D6D9D}" sibTransId="{666E4BF2-B472-42B4-8015-EF337FF2A597}"/>
    <dgm:cxn modelId="{8AE55344-DD46-C141-B1F8-8A0B42F1D2A2}" type="presOf" srcId="{08D7031F-0A1C-7740-B94F-A844C2B2E26C}" destId="{72FBF151-67C5-214F-BF5E-1591C919A387}" srcOrd="0" destOrd="0" presId="urn:microsoft.com/office/officeart/2005/8/layout/hList1"/>
    <dgm:cxn modelId="{9FFC6145-5447-43C1-937C-B24DF3E9DFD4}" srcId="{97978465-1DB6-4193-B0D5-A990AE748C62}" destId="{8F69CCCC-4E2E-463F-8542-38731EF28BD3}" srcOrd="0" destOrd="0" parTransId="{260873AA-8B94-4C1D-BE14-563680DD01B1}" sibTransId="{00D710DC-4504-4D90-8366-675F9431E8D4}"/>
    <dgm:cxn modelId="{F4584147-9BA7-3747-89F3-EE2926F0018C}" srcId="{796042DD-7684-4A01-B16D-094A2059FD14}" destId="{C4C601FE-AA01-8545-84F8-95165C6D4035}" srcOrd="2" destOrd="0" parTransId="{4C0C3624-7BD7-9945-AC8B-4369125B86FA}" sibTransId="{0565B9E2-247A-654A-906A-7493FE6A2DDB}"/>
    <dgm:cxn modelId="{92029A4A-9497-B842-AE2D-1C1F6A0E5110}" type="presOf" srcId="{9E00B819-5739-2649-9CCA-4206C822B8E0}" destId="{7B3DBC53-1268-194B-A1BE-99B498372851}" srcOrd="0" destOrd="1" presId="urn:microsoft.com/office/officeart/2005/8/layout/hList1"/>
    <dgm:cxn modelId="{09ADC74A-9CE6-E243-9B29-B5DEB5CE6824}" type="presOf" srcId="{64641F12-A3AA-A742-9181-6BC97D1DEB4A}" destId="{E80F4222-AB05-A345-929B-88AD78FF8447}" srcOrd="0" destOrd="0" presId="urn:microsoft.com/office/officeart/2005/8/layout/hList1"/>
    <dgm:cxn modelId="{F4CE1357-C305-4508-9ADC-43025712B4B7}" srcId="{5020B894-04D4-4E73-BF76-6A44933C9D61}" destId="{8C960FC2-4CE9-4197-B499-CF6413821B1A}" srcOrd="2" destOrd="0" parTransId="{A08E7B83-4918-4EB9-9E62-7E2EEB67EAF1}" sibTransId="{96FCD0D3-5106-467D-BB9A-9316B87088B9}"/>
    <dgm:cxn modelId="{51D34568-0C4B-3F4F-AE9E-7CF947952C35}" srcId="{A58304D9-917E-40E3-95BB-9025492F8F0F}" destId="{F65FF9C2-2037-0A44-9122-8D580EA9A714}" srcOrd="6" destOrd="0" parTransId="{8A9E9558-530A-824D-AE03-5A26F8CB2056}" sibTransId="{A8C8D513-20C6-4B45-B9DA-882131FACB8C}"/>
    <dgm:cxn modelId="{DA2DFE69-619F-4328-BD8E-E5FD4B4CCDD8}" srcId="{C363452D-3316-446A-AB62-D056A8E6FA61}" destId="{F863B495-89B8-4BD9-8EA8-F79CD3B94927}" srcOrd="0" destOrd="0" parTransId="{04954A38-0667-4B09-8AF4-594822F6416D}" sibTransId="{F13F8276-3AAF-44D8-84DF-3833D77613D0}"/>
    <dgm:cxn modelId="{49AA9F6D-68D5-2E49-B76A-8EF6AEDA33E9}" type="presOf" srcId="{94DB0E4C-49F3-FB46-9716-DD4E0FCA1A7E}" destId="{7B3DBC53-1268-194B-A1BE-99B498372851}" srcOrd="0" destOrd="0" presId="urn:microsoft.com/office/officeart/2005/8/layout/hList1"/>
    <dgm:cxn modelId="{EF87F775-78EA-4BF3-B375-BDF915C4CC13}" srcId="{5020B894-04D4-4E73-BF76-6A44933C9D61}" destId="{97978465-1DB6-4193-B0D5-A990AE748C62}" srcOrd="3" destOrd="0" parTransId="{E1AA8D14-DD61-4B9B-8210-5A1B358DBFF4}" sibTransId="{9198F860-8944-464A-8DA1-EB5F80C28A66}"/>
    <dgm:cxn modelId="{A5148978-31D6-614D-A62B-835CA18C6A62}" type="presOf" srcId="{2A5E8ACD-75C9-E54E-90CF-897CDA788048}" destId="{72FBF151-67C5-214F-BF5E-1591C919A387}" srcOrd="0" destOrd="3" presId="urn:microsoft.com/office/officeart/2005/8/layout/hList1"/>
    <dgm:cxn modelId="{9566E27B-64DF-465C-91D1-A8D5F1E2CF01}" srcId="{8C960FC2-4CE9-4197-B499-CF6413821B1A}" destId="{07E533DE-4406-4940-BE04-64D02CF34D97}" srcOrd="1" destOrd="0" parTransId="{1EB382A0-A142-4956-95BF-B861292EAABE}" sibTransId="{6B22DAD6-B724-4961-8CFA-D31A42AAE056}"/>
    <dgm:cxn modelId="{D8CD217E-D25B-4040-B8FC-34FAAB23FBC6}" srcId="{5020B894-04D4-4E73-BF76-6A44933C9D61}" destId="{C363452D-3316-446A-AB62-D056A8E6FA61}" srcOrd="5" destOrd="0" parTransId="{3EF3CA33-9B4B-4B93-9628-D7D4F71EBF6D}" sibTransId="{5BA2BDC9-3D5D-4918-A91B-338D2F21B21E}"/>
    <dgm:cxn modelId="{4679D48E-271B-5E46-86E2-0081A6B27FD8}" type="presOf" srcId="{97978465-1DB6-4193-B0D5-A990AE748C62}" destId="{9FF5F82C-0BD5-7949-80F9-9F899B15891F}" srcOrd="0" destOrd="0" presId="urn:microsoft.com/office/officeart/2005/8/layout/hList1"/>
    <dgm:cxn modelId="{DBC1E290-F02C-A64F-8C4C-6B5CDFC2EF26}" srcId="{796042DD-7684-4A01-B16D-094A2059FD14}" destId="{64641F12-A3AA-A742-9181-6BC97D1DEB4A}" srcOrd="0" destOrd="0" parTransId="{073617F4-DA4F-544A-AA30-53B3C0A3A5C0}" sibTransId="{1E21D3F7-EBF0-E743-A081-3D82E2B84F30}"/>
    <dgm:cxn modelId="{41C01E92-4EB7-4140-A250-75BD40B9AA9C}" type="presOf" srcId="{F65FF9C2-2037-0A44-9122-8D580EA9A714}" destId="{72FBF151-67C5-214F-BF5E-1591C919A387}" srcOrd="0" destOrd="6" presId="urn:microsoft.com/office/officeart/2005/8/layout/hList1"/>
    <dgm:cxn modelId="{DA126995-4BE5-7244-9146-4F7AD42EC958}" srcId="{796042DD-7684-4A01-B16D-094A2059FD14}" destId="{86A4B66E-6200-6F4F-A59C-229B03944D9F}" srcOrd="1" destOrd="0" parTransId="{F522CB01-3E67-1548-A193-38CF9F9715F4}" sibTransId="{46296647-76F4-6941-A2E3-D591D7FAEB92}"/>
    <dgm:cxn modelId="{0CA13E96-60AE-6746-BBD7-8EC556669C24}" type="presOf" srcId="{1C3DF528-2FCF-EB4F-B229-052665E1C8D5}" destId="{E80F4222-AB05-A345-929B-88AD78FF8447}" srcOrd="0" destOrd="4" presId="urn:microsoft.com/office/officeart/2005/8/layout/hList1"/>
    <dgm:cxn modelId="{224EBF97-33B3-B543-AC75-DEF77CD0C358}" type="presOf" srcId="{C4C601FE-AA01-8545-84F8-95165C6D4035}" destId="{E80F4222-AB05-A345-929B-88AD78FF8447}" srcOrd="0" destOrd="2" presId="urn:microsoft.com/office/officeart/2005/8/layout/hList1"/>
    <dgm:cxn modelId="{19CADC9E-016D-3844-BA7A-07152CE85877}" type="presOf" srcId="{796042DD-7684-4A01-B16D-094A2059FD14}" destId="{EA4EBEA6-E53F-164A-848A-CC51209578DE}" srcOrd="0" destOrd="0" presId="urn:microsoft.com/office/officeart/2005/8/layout/hList1"/>
    <dgm:cxn modelId="{823EC79F-6D46-884E-BAD9-3374D9E5A843}" srcId="{D8642A22-D741-A044-8497-D9751E41E29F}" destId="{9E00B819-5739-2649-9CCA-4206C822B8E0}" srcOrd="1" destOrd="0" parTransId="{30BC54B2-9DA5-F24A-BF4F-4FDC1445F219}" sibTransId="{4A868D25-E31F-B84F-B867-4CF683930250}"/>
    <dgm:cxn modelId="{2C38FCA5-7308-3544-847D-4C9055B38124}" type="presOf" srcId="{D8642A22-D741-A044-8497-D9751E41E29F}" destId="{BD6AA53A-2841-8B48-8485-A8AA53D9396D}" srcOrd="0" destOrd="0" presId="urn:microsoft.com/office/officeart/2005/8/layout/hList1"/>
    <dgm:cxn modelId="{A4401EA8-956B-5541-8663-705277039C5A}" type="presOf" srcId="{9F11796C-162B-1646-93CB-B31E2AAED9B8}" destId="{72FBF151-67C5-214F-BF5E-1591C919A387}" srcOrd="0" destOrd="1" presId="urn:microsoft.com/office/officeart/2005/8/layout/hList1"/>
    <dgm:cxn modelId="{5F0AEAAB-8217-DB4B-A73A-2D1DF0FDAA03}" srcId="{A58304D9-917E-40E3-95BB-9025492F8F0F}" destId="{9F11796C-162B-1646-93CB-B31E2AAED9B8}" srcOrd="1" destOrd="0" parTransId="{363579B3-DB29-2147-9D9F-E401870B5C31}" sibTransId="{908C0E90-7B58-6342-9008-B8743C5C005C}"/>
    <dgm:cxn modelId="{6D6FCFC2-AB2A-EA41-A29F-8447FB0B794C}" type="presOf" srcId="{07E533DE-4406-4940-BE04-64D02CF34D97}" destId="{FFB6D5C4-BE24-0543-9F65-F7D4948F5F82}" srcOrd="0" destOrd="1" presId="urn:microsoft.com/office/officeart/2005/8/layout/hList1"/>
    <dgm:cxn modelId="{F0595BCC-F605-D84C-9760-B1E8996BD8F4}" type="presOf" srcId="{C363452D-3316-446A-AB62-D056A8E6FA61}" destId="{62C44F23-FB21-5A43-8FA9-48BA9DAF29F8}" srcOrd="0" destOrd="0" presId="urn:microsoft.com/office/officeart/2005/8/layout/hList1"/>
    <dgm:cxn modelId="{5AEC7CCF-8C1E-AD47-A716-16A14D5B0FCF}" type="presOf" srcId="{38BD60E2-6229-49C8-B400-0C5202DE5A16}" destId="{27DBCDCD-D24C-024F-9C60-9AF130794546}" srcOrd="0" destOrd="1" presId="urn:microsoft.com/office/officeart/2005/8/layout/hList1"/>
    <dgm:cxn modelId="{C8BB3CDF-08EB-8D45-8187-B718A4908311}" type="presOf" srcId="{7DC32B74-7045-524E-B159-5EF8897000B6}" destId="{72FBF151-67C5-214F-BF5E-1591C919A387}" srcOrd="0" destOrd="5" presId="urn:microsoft.com/office/officeart/2005/8/layout/hList1"/>
    <dgm:cxn modelId="{E64570E4-ACCE-704D-B668-B257ADBDE27B}" type="presOf" srcId="{24F1ADE4-A2E7-D943-815D-E4610330A9F0}" destId="{E80F4222-AB05-A345-929B-88AD78FF8447}" srcOrd="0" destOrd="3" presId="urn:microsoft.com/office/officeart/2005/8/layout/hList1"/>
    <dgm:cxn modelId="{16F9EAE8-7611-A24B-BA71-AF7E2AE9D5D1}" type="presOf" srcId="{8F69CCCC-4E2E-463F-8542-38731EF28BD3}" destId="{27DBCDCD-D24C-024F-9C60-9AF130794546}" srcOrd="0" destOrd="0" presId="urn:microsoft.com/office/officeart/2005/8/layout/hList1"/>
    <dgm:cxn modelId="{B755A8F3-A858-9142-9CF1-D3753BFC337F}" type="presOf" srcId="{86A4B66E-6200-6F4F-A59C-229B03944D9F}" destId="{E80F4222-AB05-A345-929B-88AD78FF8447}" srcOrd="0" destOrd="1" presId="urn:microsoft.com/office/officeart/2005/8/layout/hList1"/>
    <dgm:cxn modelId="{4E1A86F8-FB98-461D-B584-0A332DAD5F37}" srcId="{5020B894-04D4-4E73-BF76-6A44933C9D61}" destId="{796042DD-7684-4A01-B16D-094A2059FD14}" srcOrd="0" destOrd="0" parTransId="{8F4C27DA-3A16-475E-B598-8598E36427BC}" sibTransId="{193BBE4D-7E66-4A75-B446-F91A635435FF}"/>
    <dgm:cxn modelId="{4DD09EF9-743B-8E47-A883-A6188CB898E3}" srcId="{A58304D9-917E-40E3-95BB-9025492F8F0F}" destId="{2A5E8ACD-75C9-E54E-90CF-897CDA788048}" srcOrd="3" destOrd="0" parTransId="{6D74A0BC-F6A2-1947-A161-62113B46A153}" sibTransId="{BF6DCA4F-DBCA-A642-9C15-FAB0B57F65E6}"/>
    <dgm:cxn modelId="{782BF0F9-4B64-234A-AF36-6ADF8F63FF7E}" srcId="{A58304D9-917E-40E3-95BB-9025492F8F0F}" destId="{7DC32B74-7045-524E-B159-5EF8897000B6}" srcOrd="5" destOrd="0" parTransId="{B0873F2A-D754-CD4B-99EE-048932EA998F}" sibTransId="{24DE538F-CB1C-9248-B851-B6EE62F973BE}"/>
    <dgm:cxn modelId="{6B30627D-FFC3-5340-9414-D87F65C7185F}" type="presParOf" srcId="{C58559FF-034B-0A48-8FD0-20724D09D058}" destId="{AC4DDF36-E611-594A-BB51-9686EA101574}" srcOrd="0" destOrd="0" presId="urn:microsoft.com/office/officeart/2005/8/layout/hList1"/>
    <dgm:cxn modelId="{15FD93B7-46D6-1B42-BC75-E3288D975A5B}" type="presParOf" srcId="{AC4DDF36-E611-594A-BB51-9686EA101574}" destId="{EA4EBEA6-E53F-164A-848A-CC51209578DE}" srcOrd="0" destOrd="0" presId="urn:microsoft.com/office/officeart/2005/8/layout/hList1"/>
    <dgm:cxn modelId="{37C1B189-C595-7049-90D7-AF14FBB80CB7}" type="presParOf" srcId="{AC4DDF36-E611-594A-BB51-9686EA101574}" destId="{E80F4222-AB05-A345-929B-88AD78FF8447}" srcOrd="1" destOrd="0" presId="urn:microsoft.com/office/officeart/2005/8/layout/hList1"/>
    <dgm:cxn modelId="{6C1F4DF7-831B-E941-AD4F-C9AE8329E639}" type="presParOf" srcId="{C58559FF-034B-0A48-8FD0-20724D09D058}" destId="{015D8834-5DB5-B144-8FED-BC3E43A45349}" srcOrd="1" destOrd="0" presId="urn:microsoft.com/office/officeart/2005/8/layout/hList1"/>
    <dgm:cxn modelId="{9042B824-7286-0842-9E95-F65B688E7C88}" type="presParOf" srcId="{C58559FF-034B-0A48-8FD0-20724D09D058}" destId="{1F4B5992-42AA-9B41-A264-40ADE67FA70B}" srcOrd="2" destOrd="0" presId="urn:microsoft.com/office/officeart/2005/8/layout/hList1"/>
    <dgm:cxn modelId="{9A3BF161-9DA1-634A-A246-06C85B5CF39F}" type="presParOf" srcId="{1F4B5992-42AA-9B41-A264-40ADE67FA70B}" destId="{B4EF0D3F-FB36-C043-B829-BF1836C167F8}" srcOrd="0" destOrd="0" presId="urn:microsoft.com/office/officeart/2005/8/layout/hList1"/>
    <dgm:cxn modelId="{CAD5DB5B-7540-8B48-89C8-EF2200D4B328}" type="presParOf" srcId="{1F4B5992-42AA-9B41-A264-40ADE67FA70B}" destId="{72FBF151-67C5-214F-BF5E-1591C919A387}" srcOrd="1" destOrd="0" presId="urn:microsoft.com/office/officeart/2005/8/layout/hList1"/>
    <dgm:cxn modelId="{6A755504-EDF2-1B4B-874D-0B0AED8090F9}" type="presParOf" srcId="{C58559FF-034B-0A48-8FD0-20724D09D058}" destId="{BDAC59D7-9215-2A49-B860-B21882E3F0C1}" srcOrd="3" destOrd="0" presId="urn:microsoft.com/office/officeart/2005/8/layout/hList1"/>
    <dgm:cxn modelId="{039D23C4-C9BF-4C45-B7F2-25C360A5A9F6}" type="presParOf" srcId="{C58559FF-034B-0A48-8FD0-20724D09D058}" destId="{7D030BAE-7282-5C4D-BCF7-1641A0AF131F}" srcOrd="4" destOrd="0" presId="urn:microsoft.com/office/officeart/2005/8/layout/hList1"/>
    <dgm:cxn modelId="{9BBA8B1F-A7C4-0E47-A3FF-D6B59C5305AA}" type="presParOf" srcId="{7D030BAE-7282-5C4D-BCF7-1641A0AF131F}" destId="{C2FC85D7-2054-754F-8D24-8281F3027831}" srcOrd="0" destOrd="0" presId="urn:microsoft.com/office/officeart/2005/8/layout/hList1"/>
    <dgm:cxn modelId="{F6E989C8-4354-EA46-8A07-E20E3993227B}" type="presParOf" srcId="{7D030BAE-7282-5C4D-BCF7-1641A0AF131F}" destId="{FFB6D5C4-BE24-0543-9F65-F7D4948F5F82}" srcOrd="1" destOrd="0" presId="urn:microsoft.com/office/officeart/2005/8/layout/hList1"/>
    <dgm:cxn modelId="{34633929-F77C-6F49-A696-577EACAE395B}" type="presParOf" srcId="{C58559FF-034B-0A48-8FD0-20724D09D058}" destId="{A086797A-8EF0-9F49-98A1-2EA9F192158D}" srcOrd="5" destOrd="0" presId="urn:microsoft.com/office/officeart/2005/8/layout/hList1"/>
    <dgm:cxn modelId="{0256B531-1AB5-284A-8348-DB408DE950DC}" type="presParOf" srcId="{C58559FF-034B-0A48-8FD0-20724D09D058}" destId="{A9D0FBE8-1F51-9B43-BF33-426CCAA83E96}" srcOrd="6" destOrd="0" presId="urn:microsoft.com/office/officeart/2005/8/layout/hList1"/>
    <dgm:cxn modelId="{FE9A67AB-AF92-3147-AFD0-3C06A928906B}" type="presParOf" srcId="{A9D0FBE8-1F51-9B43-BF33-426CCAA83E96}" destId="{9FF5F82C-0BD5-7949-80F9-9F899B15891F}" srcOrd="0" destOrd="0" presId="urn:microsoft.com/office/officeart/2005/8/layout/hList1"/>
    <dgm:cxn modelId="{A0223976-E1E4-2C4D-A0ED-A7CF1ECC120A}" type="presParOf" srcId="{A9D0FBE8-1F51-9B43-BF33-426CCAA83E96}" destId="{27DBCDCD-D24C-024F-9C60-9AF130794546}" srcOrd="1" destOrd="0" presId="urn:microsoft.com/office/officeart/2005/8/layout/hList1"/>
    <dgm:cxn modelId="{222BB011-B167-9346-A9CD-E4EDE8EDD4E9}" type="presParOf" srcId="{C58559FF-034B-0A48-8FD0-20724D09D058}" destId="{4949798E-19A1-FA49-BD9D-DC93E2B46EC3}" srcOrd="7" destOrd="0" presId="urn:microsoft.com/office/officeart/2005/8/layout/hList1"/>
    <dgm:cxn modelId="{17F1CFB5-260E-5448-906C-5643797EB908}" type="presParOf" srcId="{C58559FF-034B-0A48-8FD0-20724D09D058}" destId="{B43D46D8-7470-2A45-84DB-FFA563303033}" srcOrd="8" destOrd="0" presId="urn:microsoft.com/office/officeart/2005/8/layout/hList1"/>
    <dgm:cxn modelId="{E9D3925F-DCDC-464D-B057-E65EB5A183F5}" type="presParOf" srcId="{B43D46D8-7470-2A45-84DB-FFA563303033}" destId="{BD6AA53A-2841-8B48-8485-A8AA53D9396D}" srcOrd="0" destOrd="0" presId="urn:microsoft.com/office/officeart/2005/8/layout/hList1"/>
    <dgm:cxn modelId="{4CF513A0-261F-F144-9DBF-AD8487D01E37}" type="presParOf" srcId="{B43D46D8-7470-2A45-84DB-FFA563303033}" destId="{7B3DBC53-1268-194B-A1BE-99B498372851}" srcOrd="1" destOrd="0" presId="urn:microsoft.com/office/officeart/2005/8/layout/hList1"/>
    <dgm:cxn modelId="{A94071B8-4ADD-EC43-A452-D8D4C866376B}" type="presParOf" srcId="{C58559FF-034B-0A48-8FD0-20724D09D058}" destId="{FA443C32-06F8-5642-AFAA-B1BAC84370F9}" srcOrd="9" destOrd="0" presId="urn:microsoft.com/office/officeart/2005/8/layout/hList1"/>
    <dgm:cxn modelId="{CDC946C2-59A8-E541-B1A5-1154106F4801}" type="presParOf" srcId="{C58559FF-034B-0A48-8FD0-20724D09D058}" destId="{D513AA5B-D4BD-204F-B571-18EFACCDD4A4}" srcOrd="10" destOrd="0" presId="urn:microsoft.com/office/officeart/2005/8/layout/hList1"/>
    <dgm:cxn modelId="{D11FA789-10AC-9D49-83C6-76EDFDCB978A}" type="presParOf" srcId="{D513AA5B-D4BD-204F-B571-18EFACCDD4A4}" destId="{62C44F23-FB21-5A43-8FA9-48BA9DAF29F8}" srcOrd="0" destOrd="0" presId="urn:microsoft.com/office/officeart/2005/8/layout/hList1"/>
    <dgm:cxn modelId="{06DDD03B-EC5D-0C4B-AED9-884BBB7331AC}" type="presParOf" srcId="{D513AA5B-D4BD-204F-B571-18EFACCDD4A4}" destId="{96DC98D5-A0A2-0948-A2EF-D9162BF5C6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data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Merge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Merge updated Franklin data with </a:t>
          </a:r>
          <a:r>
            <a:rPr lang="en-US" sz="1400" dirty="0" err="1"/>
            <a:t>all_data</a:t>
          </a:r>
          <a:endParaRPr lang="en-US" sz="1400" dirty="0"/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Data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/>
            <a:t>all_data</a:t>
          </a:r>
          <a:r>
            <a:rPr lang="en-US" sz="1400" dirty="0"/>
            <a:t> from Group Project 1 (not Madison / Morrow</a:t>
          </a:r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Rename unnamed columns in GDP data</a:t>
          </a:r>
        </a:p>
        <a:p>
          <a:pPr>
            <a:lnSpc>
              <a:spcPct val="100000"/>
            </a:lnSpc>
          </a:pPr>
          <a:r>
            <a:rPr lang="en-US" sz="1400" dirty="0"/>
            <a:t>Reformat Franklin Data (see next slide)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F0A22851-9989-C548-B7FA-9A20770B78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GDP current &amp; real data</a:t>
          </a:r>
        </a:p>
        <a:p>
          <a:pPr>
            <a:lnSpc>
              <a:spcPct val="100000"/>
            </a:lnSpc>
          </a:pPr>
          <a:r>
            <a:rPr lang="en-US" sz="1400" dirty="0"/>
            <a:t>Current Franklin County data*</a:t>
          </a:r>
        </a:p>
      </dgm:t>
    </dgm:pt>
    <dgm:pt modelId="{1DD27D71-E59C-3F46-9012-05AA55D11221}" type="parTrans" cxnId="{14211209-1858-8842-A0A8-AF4F57EFD53A}">
      <dgm:prSet/>
      <dgm:spPr/>
      <dgm:t>
        <a:bodyPr/>
        <a:lstStyle/>
        <a:p>
          <a:endParaRPr lang="en-US"/>
        </a:p>
      </dgm:t>
    </dgm:pt>
    <dgm:pt modelId="{D8AA7B45-EE38-2446-BE2D-988EE5E24A68}" type="sibTrans" cxnId="{14211209-1858-8842-A0A8-AF4F57EFD53A}">
      <dgm:prSet/>
      <dgm:spPr/>
      <dgm:t>
        <a:bodyPr/>
        <a:lstStyle/>
        <a:p>
          <a:endParaRPr lang="en-US"/>
        </a:p>
      </dgm:t>
    </dgm:pt>
    <dgm:pt modelId="{274CD22B-00E6-0046-9E34-1F7AE20C51CF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</dgm:t>
    </dgm:pt>
    <dgm:pt modelId="{9165D58C-A130-BD47-AFC1-3ED7F1C81346}" type="parTrans" cxnId="{A32BB50F-8913-1A4B-B20C-836D0A0A871C}">
      <dgm:prSet/>
      <dgm:spPr/>
      <dgm:t>
        <a:bodyPr/>
        <a:lstStyle/>
        <a:p>
          <a:endParaRPr lang="en-US"/>
        </a:p>
      </dgm:t>
    </dgm:pt>
    <dgm:pt modelId="{3BED485F-83B9-434B-AB72-9B52092B360B}" type="sibTrans" cxnId="{A32BB50F-8913-1A4B-B20C-836D0A0A871C}">
      <dgm:prSet/>
      <dgm:spPr/>
      <dgm:t>
        <a:bodyPr/>
        <a:lstStyle/>
        <a:p>
          <a:endParaRPr lang="en-US"/>
        </a:p>
      </dgm:t>
    </dgm:pt>
    <dgm:pt modelId="{B1C8A829-1E8D-8743-B3FF-DA128027E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more</a:t>
          </a:r>
        </a:p>
      </dgm:t>
    </dgm:pt>
    <dgm:pt modelId="{EA9F22A2-7A01-1F4F-9E3A-2F6E080F58B3}" type="parTrans" cxnId="{8F61A0D4-4692-CB45-8606-A7AF15B2AF3D}">
      <dgm:prSet/>
      <dgm:spPr/>
      <dgm:t>
        <a:bodyPr/>
        <a:lstStyle/>
        <a:p>
          <a:endParaRPr lang="en-US"/>
        </a:p>
      </dgm:t>
    </dgm:pt>
    <dgm:pt modelId="{7EA30A4E-C310-4A4B-BB56-7F0E4FC42E56}" type="sibTrans" cxnId="{8F61A0D4-4692-CB45-8606-A7AF15B2AF3D}">
      <dgm:prSet/>
      <dgm:spPr/>
      <dgm:t>
        <a:bodyPr/>
        <a:lstStyle/>
        <a:p>
          <a:endParaRPr lang="en-US"/>
        </a:p>
      </dgm:t>
    </dgm:pt>
    <dgm:pt modelId="{CF8F62CB-4DD9-2A4A-8ED4-258DF4F725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Details on slide 7-8</a:t>
          </a:r>
        </a:p>
      </dgm:t>
    </dgm:pt>
    <dgm:pt modelId="{B019B462-076A-D646-84B0-05E025CF645C}" type="parTrans" cxnId="{526B0863-E963-7847-861D-30C4AD357684}">
      <dgm:prSet/>
      <dgm:spPr/>
      <dgm:t>
        <a:bodyPr/>
        <a:lstStyle/>
        <a:p>
          <a:endParaRPr lang="en-US"/>
        </a:p>
      </dgm:t>
    </dgm:pt>
    <dgm:pt modelId="{3A6A83D8-53E0-204D-A781-30410B13A7A5}" type="sibTrans" cxnId="{526B0863-E963-7847-861D-30C4AD357684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4"/>
      <dgm:spPr/>
    </dgm:pt>
    <dgm:pt modelId="{B50D3951-936D-493C-AC7C-20C81206641F}" type="pres">
      <dgm:prSet presAssocID="{5873FC4D-A636-4ED2-B02D-D955FAA79E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8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8" custScaleX="153633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4"/>
      <dgm:spPr/>
    </dgm:pt>
    <dgm:pt modelId="{F6B8C935-2963-4219-AEBD-E6CD12C6D0F0}" type="pres">
      <dgm:prSet presAssocID="{E6EFF48B-198D-455A-96A9-E1C01942D3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8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8" custScaleX="149732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4"/>
      <dgm:spPr/>
    </dgm:pt>
    <dgm:pt modelId="{EB4D65DC-27FB-407D-8F91-5208E0CD6443}" type="pres">
      <dgm:prSet presAssocID="{0A89FBE6-64C0-4597-B173-D36F7EB320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8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8" custScaleX="147599">
        <dgm:presLayoutVars/>
      </dgm:prSet>
      <dgm:spPr/>
    </dgm:pt>
    <dgm:pt modelId="{67186850-1DEE-7B4C-89DF-C121957807D0}" type="pres">
      <dgm:prSet presAssocID="{A91F5CA6-1A26-42B9-AC6C-B1148DD89535}" presName="sibTrans" presStyleCnt="0"/>
      <dgm:spPr/>
    </dgm:pt>
    <dgm:pt modelId="{BFF7A424-B8F8-854F-8F09-15D5C54B1C6F}" type="pres">
      <dgm:prSet presAssocID="{B1C8A829-1E8D-8743-B3FF-DA128027E3F1}" presName="compNode" presStyleCnt="0"/>
      <dgm:spPr/>
    </dgm:pt>
    <dgm:pt modelId="{06DC4449-8C5B-C14A-916E-ECC36A1037DC}" type="pres">
      <dgm:prSet presAssocID="{B1C8A829-1E8D-8743-B3FF-DA128027E3F1}" presName="bgRect" presStyleLbl="bgShp" presStyleIdx="3" presStyleCnt="4"/>
      <dgm:spPr/>
    </dgm:pt>
    <dgm:pt modelId="{DE26914F-E045-1945-81A6-2C6956BEB18A}" type="pres">
      <dgm:prSet presAssocID="{B1C8A829-1E8D-8743-B3FF-DA128027E3F1}" presName="iconRect" presStyleLbl="node1" presStyleIdx="3" presStyleCnt="4"/>
      <dgm:spPr/>
    </dgm:pt>
    <dgm:pt modelId="{A1472446-119C-C242-A26A-0D8918EB719B}" type="pres">
      <dgm:prSet presAssocID="{B1C8A829-1E8D-8743-B3FF-DA128027E3F1}" presName="spaceRect" presStyleCnt="0"/>
      <dgm:spPr/>
    </dgm:pt>
    <dgm:pt modelId="{0867093F-1E57-3449-A14F-FD6956E55DDC}" type="pres">
      <dgm:prSet presAssocID="{B1C8A829-1E8D-8743-B3FF-DA128027E3F1}" presName="parTx" presStyleLbl="revTx" presStyleIdx="6" presStyleCnt="8">
        <dgm:presLayoutVars>
          <dgm:chMax val="0"/>
          <dgm:chPref val="0"/>
        </dgm:presLayoutVars>
      </dgm:prSet>
      <dgm:spPr/>
    </dgm:pt>
    <dgm:pt modelId="{7AA2E1EF-DBC9-794D-BA8A-2EEB33D2E109}" type="pres">
      <dgm:prSet presAssocID="{B1C8A829-1E8D-8743-B3FF-DA128027E3F1}" presName="desTx" presStyleLbl="revTx" presStyleIdx="7" presStyleCnt="8" custScaleX="148665">
        <dgm:presLayoutVars/>
      </dgm:prSet>
      <dgm:spPr/>
    </dgm:pt>
  </dgm:ptLst>
  <dgm:cxnLst>
    <dgm:cxn modelId="{14211209-1858-8842-A0A8-AF4F57EFD53A}" srcId="{5873FC4D-A636-4ED2-B02D-D955FAA79EB1}" destId="{F0A22851-9989-C548-B7FA-9A20770B782C}" srcOrd="1" destOrd="0" parTransId="{1DD27D71-E59C-3F46-9012-05AA55D11221}" sibTransId="{D8AA7B45-EE38-2446-BE2D-988EE5E24A68}"/>
    <dgm:cxn modelId="{A32BB50F-8913-1A4B-B20C-836D0A0A871C}" srcId="{E6EFF48B-198D-455A-96A9-E1C01942D3E1}" destId="{274CD22B-00E6-0046-9E34-1F7AE20C51CF}" srcOrd="1" destOrd="0" parTransId="{9165D58C-A130-BD47-AFC1-3ED7F1C81346}" sibTransId="{3BED485F-83B9-434B-AB72-9B52092B360B}"/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526B0863-E963-7847-861D-30C4AD357684}" srcId="{B1C8A829-1E8D-8743-B3FF-DA128027E3F1}" destId="{CF8F62CB-4DD9-2A4A-8ED4-258DF4F725FE}" srcOrd="0" destOrd="0" parTransId="{B019B462-076A-D646-84B0-05E025CF645C}" sibTransId="{3A6A83D8-53E0-204D-A781-30410B13A7A5}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570F7880-FADD-9448-A39F-5B3E829A9E0B}" type="presOf" srcId="{274CD22B-00E6-0046-9E34-1F7AE20C51CF}" destId="{7E9FC0A7-BE53-804B-AD73-3DBDEBA7DC72}" srcOrd="0" destOrd="1" presId="urn:microsoft.com/office/officeart/2018/2/layout/IconVerticalSolidList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D66A4DBA-3317-9741-BF4C-5403E94127B7}" type="presOf" srcId="{CF8F62CB-4DD9-2A4A-8ED4-258DF4F725FE}" destId="{7AA2E1EF-DBC9-794D-BA8A-2EEB33D2E109}" srcOrd="0" destOrd="0" presId="urn:microsoft.com/office/officeart/2018/2/layout/IconVerticalSolidList"/>
    <dgm:cxn modelId="{690010C0-A905-0C44-A06B-ED28BD7C4377}" type="presOf" srcId="{B1C8A829-1E8D-8743-B3FF-DA128027E3F1}" destId="{0867093F-1E57-3449-A14F-FD6956E55DDC}" srcOrd="0" destOrd="0" presId="urn:microsoft.com/office/officeart/2018/2/layout/IconVerticalSolidList"/>
    <dgm:cxn modelId="{B28AFEC1-A2CA-224A-8414-10C1A5FE06BD}" type="presOf" srcId="{F0A22851-9989-C548-B7FA-9A20770B782C}" destId="{379FAF27-AE5A-6841-B441-CE8C7875941F}" srcOrd="0" destOrd="1" presId="urn:microsoft.com/office/officeart/2018/2/layout/IconVerticalSolidList"/>
    <dgm:cxn modelId="{8F61A0D4-4692-CB45-8606-A7AF15B2AF3D}" srcId="{948181E7-E737-4543-891B-8986C51BD21B}" destId="{B1C8A829-1E8D-8743-B3FF-DA128027E3F1}" srcOrd="3" destOrd="0" parTransId="{EA9F22A2-7A01-1F4F-9E3A-2F6E080F58B3}" sibTransId="{7EA30A4E-C310-4A4B-BB56-7F0E4FC42E56}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  <dgm:cxn modelId="{A94A031A-0C98-CC40-A923-FAAD049611FE}" type="presParOf" srcId="{387DC67F-A9F2-446D-82B7-5C80013D551E}" destId="{67186850-1DEE-7B4C-89DF-C121957807D0}" srcOrd="5" destOrd="0" presId="urn:microsoft.com/office/officeart/2018/2/layout/IconVerticalSolidList"/>
    <dgm:cxn modelId="{BAFE77F0-E372-2148-BA5B-B7F1FA8F021C}" type="presParOf" srcId="{387DC67F-A9F2-446D-82B7-5C80013D551E}" destId="{BFF7A424-B8F8-854F-8F09-15D5C54B1C6F}" srcOrd="6" destOrd="0" presId="urn:microsoft.com/office/officeart/2018/2/layout/IconVerticalSolidList"/>
    <dgm:cxn modelId="{AC3CA5D5-A02B-564F-BE73-1D4D9326EF06}" type="presParOf" srcId="{BFF7A424-B8F8-854F-8F09-15D5C54B1C6F}" destId="{06DC4449-8C5B-C14A-916E-ECC36A1037DC}" srcOrd="0" destOrd="0" presId="urn:microsoft.com/office/officeart/2018/2/layout/IconVerticalSolidList"/>
    <dgm:cxn modelId="{3DDB934B-E3B8-F745-8153-59A486E39402}" type="presParOf" srcId="{BFF7A424-B8F8-854F-8F09-15D5C54B1C6F}" destId="{DE26914F-E045-1945-81A6-2C6956BEB18A}" srcOrd="1" destOrd="0" presId="urn:microsoft.com/office/officeart/2018/2/layout/IconVerticalSolidList"/>
    <dgm:cxn modelId="{77778A2B-894F-AC4B-A605-95E9759720EE}" type="presParOf" srcId="{BFF7A424-B8F8-854F-8F09-15D5C54B1C6F}" destId="{A1472446-119C-C242-A26A-0D8918EB719B}" srcOrd="2" destOrd="0" presId="urn:microsoft.com/office/officeart/2018/2/layout/IconVerticalSolidList"/>
    <dgm:cxn modelId="{1E65A594-197F-5047-8DC4-9120DD8E4963}" type="presParOf" srcId="{BFF7A424-B8F8-854F-8F09-15D5C54B1C6F}" destId="{0867093F-1E57-3449-A14F-FD6956E55DDC}" srcOrd="3" destOrd="0" presId="urn:microsoft.com/office/officeart/2018/2/layout/IconVerticalSolidList"/>
    <dgm:cxn modelId="{BD593384-989E-EC45-92E2-FE05E5E8754B}" type="presParOf" srcId="{BFF7A424-B8F8-854F-8F09-15D5C54B1C6F}" destId="{7AA2E1EF-DBC9-794D-BA8A-2EEB33D2E1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Drop Columns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Modify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8D1A3D70-66BB-D643-9561-3F9E74BD97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/>
            <a:t>Postal, FIPS, Industry name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51B88D7D-206C-1043-9511-E7F8D1FA09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GDP * 1000</a:t>
          </a:r>
          <a:endParaRPr lang="en-US" sz="1600" i="0" dirty="0">
            <a:solidFill>
              <a:schemeClr val="bg1"/>
            </a:solidFill>
          </a:endParaRPr>
        </a:p>
      </dgm:t>
    </dgm:pt>
    <dgm:pt modelId="{BC88E415-0C88-554A-8C79-EDC1A2CC8663}" type="parTrans" cxnId="{B7F72F01-F293-474D-8621-C11E6363EF47}">
      <dgm:prSet/>
      <dgm:spPr/>
      <dgm:t>
        <a:bodyPr/>
        <a:lstStyle/>
        <a:p>
          <a:endParaRPr lang="en-US"/>
        </a:p>
      </dgm:t>
    </dgm:pt>
    <dgm:pt modelId="{4DAB6909-4BDC-2744-BDE4-51269732C378}" type="sibTrans" cxnId="{B7F72F01-F293-474D-8621-C11E6363EF47}">
      <dgm:prSet/>
      <dgm:spPr/>
      <dgm:t>
        <a:bodyPr/>
        <a:lstStyle/>
        <a:p>
          <a:endParaRPr lang="en-US"/>
        </a:p>
      </dgm:t>
    </dgm:pt>
    <dgm:pt modelId="{7E9D358F-7C5B-CE4B-88F0-AE8A4DDCE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Filter</a:t>
          </a:r>
        </a:p>
      </dgm:t>
    </dgm:pt>
    <dgm:pt modelId="{D28F0118-E82F-5A41-A783-B1148638947A}" type="parTrans" cxnId="{EFB9F6FF-0E4A-7C48-9394-71756A128177}">
      <dgm:prSet/>
      <dgm:spPr/>
      <dgm:t>
        <a:bodyPr/>
        <a:lstStyle/>
        <a:p>
          <a:endParaRPr lang="en-US"/>
        </a:p>
      </dgm:t>
    </dgm:pt>
    <dgm:pt modelId="{8B556774-5200-6042-8245-D7C92E0DAA91}" type="sibTrans" cxnId="{EFB9F6FF-0E4A-7C48-9394-71756A128177}">
      <dgm:prSet/>
      <dgm:spPr/>
      <dgm:t>
        <a:bodyPr/>
        <a:lstStyle/>
        <a:p>
          <a:endParaRPr lang="en-US"/>
        </a:p>
      </dgm:t>
    </dgm:pt>
    <dgm:pt modelId="{2ED3C020-3D93-5044-8B0C-7709E4432E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0" dirty="0"/>
            <a:t>State = ‘OH’, but selectively chose counties 7 merged together</a:t>
          </a:r>
        </a:p>
        <a:p>
          <a:pPr>
            <a:lnSpc>
              <a:spcPct val="100000"/>
            </a:lnSpc>
          </a:pPr>
          <a:r>
            <a:rPr lang="en-US" sz="1600" i="0" dirty="0" err="1"/>
            <a:t>LineCode</a:t>
          </a:r>
          <a:r>
            <a:rPr lang="en-US" sz="1600" i="0" dirty="0"/>
            <a:t> = 1 (GDP from all sources)</a:t>
          </a:r>
        </a:p>
      </dgm:t>
    </dgm:pt>
    <dgm:pt modelId="{1A24696E-6713-124A-B3C1-FF3DFE45EE69}" type="parTrans" cxnId="{4677CF35-9DD6-A847-8404-E383B115623A}">
      <dgm:prSet/>
      <dgm:spPr/>
      <dgm:t>
        <a:bodyPr/>
        <a:lstStyle/>
        <a:p>
          <a:endParaRPr lang="en-US"/>
        </a:p>
      </dgm:t>
    </dgm:pt>
    <dgm:pt modelId="{8A5DDA27-1BDB-E94C-B659-D0166D425862}" type="sibTrans" cxnId="{4677CF35-9DD6-A847-8404-E383B115623A}">
      <dgm:prSet/>
      <dgm:spPr/>
      <dgm:t>
        <a:bodyPr/>
        <a:lstStyle/>
        <a:p>
          <a:endParaRPr lang="en-US"/>
        </a:p>
      </dgm:t>
    </dgm:pt>
    <dgm:pt modelId="{0C9675B0-AD21-FA42-A7DE-325CF2A2D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Mean Sales Price table</a:t>
          </a:r>
        </a:p>
      </dgm:t>
    </dgm:pt>
    <dgm:pt modelId="{14AA6066-959D-C447-96AA-E9C7C475B428}" type="parTrans" cxnId="{BD217D92-88CA-E649-858F-7A13F2984F9E}">
      <dgm:prSet/>
      <dgm:spPr/>
      <dgm:t>
        <a:bodyPr/>
        <a:lstStyle/>
        <a:p>
          <a:endParaRPr lang="en-US"/>
        </a:p>
      </dgm:t>
    </dgm:pt>
    <dgm:pt modelId="{616402CE-FFF0-8043-945E-136F5FF9EA0E}" type="sibTrans" cxnId="{BD217D92-88CA-E649-858F-7A13F2984F9E}">
      <dgm:prSet/>
      <dgm:spPr/>
      <dgm:t>
        <a:bodyPr/>
        <a:lstStyle/>
        <a:p>
          <a:endParaRPr lang="en-US"/>
        </a:p>
      </dgm:t>
    </dgm:pt>
    <dgm:pt modelId="{3BB598E6-E677-EC48-9868-BF50325070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Details on next slide</a:t>
          </a:r>
        </a:p>
      </dgm:t>
    </dgm:pt>
    <dgm:pt modelId="{510710FC-55C0-9045-9832-179550D6CE0F}" type="parTrans" cxnId="{E27874E0-D88B-D643-B989-07E44DB74998}">
      <dgm:prSet/>
      <dgm:spPr/>
      <dgm:t>
        <a:bodyPr/>
        <a:lstStyle/>
        <a:p>
          <a:endParaRPr lang="en-US"/>
        </a:p>
      </dgm:t>
    </dgm:pt>
    <dgm:pt modelId="{46C38579-9D6A-8949-952A-141BCB0C3593}" type="sibTrans" cxnId="{E27874E0-D88B-D643-B989-07E44DB74998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12C3917F-5299-B643-8834-E4424711111D}" type="pres">
      <dgm:prSet presAssocID="{7E9D358F-7C5B-CE4B-88F0-AE8A4DDCED93}" presName="compNode" presStyleCnt="0"/>
      <dgm:spPr/>
    </dgm:pt>
    <dgm:pt modelId="{06EA1452-7D65-9E40-9B50-3AA2BACF518F}" type="pres">
      <dgm:prSet presAssocID="{7E9D358F-7C5B-CE4B-88F0-AE8A4DDCED93}" presName="bgRect" presStyleLbl="bgShp" presStyleIdx="0" presStyleCnt="4"/>
      <dgm:spPr/>
    </dgm:pt>
    <dgm:pt modelId="{765CEA76-AF92-0346-B945-D629E5B551A1}" type="pres">
      <dgm:prSet presAssocID="{7E9D358F-7C5B-CE4B-88F0-AE8A4DDCED93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852CEE4-F1ED-EC47-8C2A-D26326CFBC18}" type="pres">
      <dgm:prSet presAssocID="{7E9D358F-7C5B-CE4B-88F0-AE8A4DDCED93}" presName="spaceRect" presStyleCnt="0"/>
      <dgm:spPr/>
    </dgm:pt>
    <dgm:pt modelId="{8731E4CB-C201-114C-ABD6-C15E77C07A01}" type="pres">
      <dgm:prSet presAssocID="{7E9D358F-7C5B-CE4B-88F0-AE8A4DDCED93}" presName="parTx" presStyleLbl="revTx" presStyleIdx="0" presStyleCnt="8">
        <dgm:presLayoutVars>
          <dgm:chMax val="0"/>
          <dgm:chPref val="0"/>
        </dgm:presLayoutVars>
      </dgm:prSet>
      <dgm:spPr/>
    </dgm:pt>
    <dgm:pt modelId="{8EBE1616-3355-7F48-BD10-A7123AD4CF24}" type="pres">
      <dgm:prSet presAssocID="{7E9D358F-7C5B-CE4B-88F0-AE8A4DDCED93}" presName="desTx" presStyleLbl="revTx" presStyleIdx="1" presStyleCnt="8" custScaleX="131948" custLinFactNeighborX="-21878" custLinFactNeighborY="4237">
        <dgm:presLayoutVars/>
      </dgm:prSet>
      <dgm:spPr/>
    </dgm:pt>
    <dgm:pt modelId="{CAB1B0E0-F896-DB49-AAAB-F98C9DD9CFE5}" type="pres">
      <dgm:prSet presAssocID="{8B556774-5200-6042-8245-D7C92E0DAA91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4"/>
      <dgm:spPr/>
    </dgm:pt>
    <dgm:pt modelId="{F6B8C935-2963-4219-AEBD-E6CD12C6D0F0}" type="pres">
      <dgm:prSet presAssocID="{E6EFF48B-198D-455A-96A9-E1C01942D3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8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8" custScaleX="144745" custLinFactNeighborX="-15474" custLinFactNeighborY="-2825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4"/>
      <dgm:spPr/>
    </dgm:pt>
    <dgm:pt modelId="{EB4D65DC-27FB-407D-8F91-5208E0CD6443}" type="pres">
      <dgm:prSet presAssocID="{0A89FBE6-64C0-4597-B173-D36F7EB320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8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8" custScaleX="174289">
        <dgm:presLayoutVars/>
      </dgm:prSet>
      <dgm:spPr/>
    </dgm:pt>
    <dgm:pt modelId="{2FF34266-B62E-AC42-8094-B9C5B2AE6B56}" type="pres">
      <dgm:prSet presAssocID="{A91F5CA6-1A26-42B9-AC6C-B1148DD89535}" presName="sibTrans" presStyleCnt="0"/>
      <dgm:spPr/>
    </dgm:pt>
    <dgm:pt modelId="{C2508C39-E77E-044F-94AB-5DACFCA1E966}" type="pres">
      <dgm:prSet presAssocID="{0C9675B0-AD21-FA42-A7DE-325CF2A2DE9C}" presName="compNode" presStyleCnt="0"/>
      <dgm:spPr/>
    </dgm:pt>
    <dgm:pt modelId="{FC2629C7-468E-9F4F-A70F-8DDD3BF6B238}" type="pres">
      <dgm:prSet presAssocID="{0C9675B0-AD21-FA42-A7DE-325CF2A2DE9C}" presName="bgRect" presStyleLbl="bgShp" presStyleIdx="3" presStyleCnt="4" custLinFactNeighborX="-1838" custLinFactNeighborY="7582"/>
      <dgm:spPr/>
    </dgm:pt>
    <dgm:pt modelId="{A68CEF23-2225-2C40-81D0-B45165EE3FB6}" type="pres">
      <dgm:prSet presAssocID="{0C9675B0-AD21-FA42-A7DE-325CF2A2DE9C}" presName="iconRect" presStyleLbl="node1" presStyleIdx="3" presStyleCnt="4"/>
      <dgm:spPr/>
    </dgm:pt>
    <dgm:pt modelId="{600DF601-06F9-BD4A-A012-7A08FC7A8B9C}" type="pres">
      <dgm:prSet presAssocID="{0C9675B0-AD21-FA42-A7DE-325CF2A2DE9C}" presName="spaceRect" presStyleCnt="0"/>
      <dgm:spPr/>
    </dgm:pt>
    <dgm:pt modelId="{9EFADE71-5903-554A-87E2-8B4E030C5B66}" type="pres">
      <dgm:prSet presAssocID="{0C9675B0-AD21-FA42-A7DE-325CF2A2DE9C}" presName="parTx" presStyleLbl="revTx" presStyleIdx="6" presStyleCnt="8" custScaleX="85073" custLinFactNeighborX="-8535" custLinFactNeighborY="1786">
        <dgm:presLayoutVars>
          <dgm:chMax val="0"/>
          <dgm:chPref val="0"/>
        </dgm:presLayoutVars>
      </dgm:prSet>
      <dgm:spPr/>
    </dgm:pt>
    <dgm:pt modelId="{36450442-1F22-C142-90E3-8628011A9316}" type="pres">
      <dgm:prSet presAssocID="{0C9675B0-AD21-FA42-A7DE-325CF2A2DE9C}" presName="desTx" presStyleLbl="revTx" presStyleIdx="7" presStyleCnt="8" custScaleX="132030">
        <dgm:presLayoutVars/>
      </dgm:prSet>
      <dgm:spPr/>
    </dgm:pt>
  </dgm:ptLst>
  <dgm:cxnLst>
    <dgm:cxn modelId="{B7F72F01-F293-474D-8621-C11E6363EF47}" srcId="{0A89FBE6-64C0-4597-B173-D36F7EB32044}" destId="{51B88D7D-206C-1043-9511-E7F8D1FA09A1}" srcOrd="0" destOrd="0" parTransId="{BC88E415-0C88-554A-8C79-EDC1A2CC8663}" sibTransId="{4DAB6909-4BDC-2744-BDE4-51269732C378}"/>
    <dgm:cxn modelId="{47AB0A03-48BA-174B-8ECC-DA63D4D598C3}" type="presOf" srcId="{E6EFF48B-198D-455A-96A9-E1C01942D3E1}" destId="{FB190A4A-BB7D-46CF-9E35-83F4B6238FFD}" srcOrd="0" destOrd="0" presId="urn:microsoft.com/office/officeart/2018/2/layout/IconVerticalSolidList"/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78FB4B24-C466-2143-BCE3-2643E692C6B5}" type="presOf" srcId="{3BB598E6-E677-EC48-9868-BF5032507010}" destId="{36450442-1F22-C142-90E3-8628011A9316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4677CF35-9DD6-A847-8404-E383B115623A}" srcId="{7E9D358F-7C5B-CE4B-88F0-AE8A4DDCED93}" destId="{2ED3C020-3D93-5044-8B0C-7709E4432EFE}" srcOrd="0" destOrd="0" parTransId="{1A24696E-6713-124A-B3C1-FF3DFE45EE69}" sibTransId="{8A5DDA27-1BDB-E94C-B659-D0166D425862}"/>
    <dgm:cxn modelId="{7F0BAB57-4F0E-3F4E-B013-FD19CAAA657D}" type="presOf" srcId="{51B88D7D-206C-1043-9511-E7F8D1FA09A1}" destId="{2030756D-85B0-4EB7-8B00-E1C92708548E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7942BB86-A864-A545-BA26-6A4315F029A8}" type="presOf" srcId="{7E9D358F-7C5B-CE4B-88F0-AE8A4DDCED93}" destId="{8731E4CB-C201-114C-ABD6-C15E77C07A01}" srcOrd="0" destOrd="0" presId="urn:microsoft.com/office/officeart/2018/2/layout/IconVerticalSolidList"/>
    <dgm:cxn modelId="{800A0792-3A66-6D49-BD24-4D722EAE7C1D}" type="presOf" srcId="{8D1A3D70-66BB-D643-9561-3F9E74BD973E}" destId="{7E9FC0A7-BE53-804B-AD73-3DBDEBA7DC72}" srcOrd="0" destOrd="0" presId="urn:microsoft.com/office/officeart/2018/2/layout/IconVerticalSolidList"/>
    <dgm:cxn modelId="{BD217D92-88CA-E649-858F-7A13F2984F9E}" srcId="{948181E7-E737-4543-891B-8986C51BD21B}" destId="{0C9675B0-AD21-FA42-A7DE-325CF2A2DE9C}" srcOrd="3" destOrd="0" parTransId="{14AA6066-959D-C447-96AA-E9C7C475B428}" sibTransId="{616402CE-FFF0-8043-945E-136F5FF9EA0E}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DCB10BD4-589F-664E-886A-F7ADDEA2214D}" type="presOf" srcId="{2ED3C020-3D93-5044-8B0C-7709E4432EFE}" destId="{8EBE1616-3355-7F48-BD10-A7123AD4CF24}" srcOrd="0" destOrd="0" presId="urn:microsoft.com/office/officeart/2018/2/layout/IconVerticalSolidList"/>
    <dgm:cxn modelId="{E27874E0-D88B-D643-B989-07E44DB74998}" srcId="{0C9675B0-AD21-FA42-A7DE-325CF2A2DE9C}" destId="{3BB598E6-E677-EC48-9868-BF5032507010}" srcOrd="0" destOrd="0" parTransId="{510710FC-55C0-9045-9832-179550D6CE0F}" sibTransId="{46C38579-9D6A-8949-952A-141BCB0C3593}"/>
    <dgm:cxn modelId="{A8A23BE1-F362-3946-A428-883AC82EDC8B}" type="presOf" srcId="{0C9675B0-AD21-FA42-A7DE-325CF2A2DE9C}" destId="{9EFADE71-5903-554A-87E2-8B4E030C5B66}" srcOrd="0" destOrd="0" presId="urn:microsoft.com/office/officeart/2018/2/layout/IconVerticalSolidList"/>
    <dgm:cxn modelId="{91E409F8-FB87-EB40-ACC1-7069F01D2BA9}" type="presOf" srcId="{0A89FBE6-64C0-4597-B173-D36F7EB32044}" destId="{B4E6CAAE-C156-4BB0-BEB9-FACEB305F5FA}" srcOrd="0" destOrd="0" presId="urn:microsoft.com/office/officeart/2018/2/layout/IconVerticalSolidList"/>
    <dgm:cxn modelId="{EFB9F6FF-0E4A-7C48-9394-71756A128177}" srcId="{948181E7-E737-4543-891B-8986C51BD21B}" destId="{7E9D358F-7C5B-CE4B-88F0-AE8A4DDCED93}" srcOrd="0" destOrd="0" parTransId="{D28F0118-E82F-5A41-A783-B1148638947A}" sibTransId="{8B556774-5200-6042-8245-D7C92E0DAA91}"/>
    <dgm:cxn modelId="{3B8B6CCD-C4DE-B748-B0FD-9EFAA164C847}" type="presParOf" srcId="{387DC67F-A9F2-446D-82B7-5C80013D551E}" destId="{12C3917F-5299-B643-8834-E4424711111D}" srcOrd="0" destOrd="0" presId="urn:microsoft.com/office/officeart/2018/2/layout/IconVerticalSolidList"/>
    <dgm:cxn modelId="{EEA0FD7A-F067-9D44-BA0B-128F5C17CCF1}" type="presParOf" srcId="{12C3917F-5299-B643-8834-E4424711111D}" destId="{06EA1452-7D65-9E40-9B50-3AA2BACF518F}" srcOrd="0" destOrd="0" presId="urn:microsoft.com/office/officeart/2018/2/layout/IconVerticalSolidList"/>
    <dgm:cxn modelId="{536D58DF-AAE0-3340-A6D5-401B53540450}" type="presParOf" srcId="{12C3917F-5299-B643-8834-E4424711111D}" destId="{765CEA76-AF92-0346-B945-D629E5B551A1}" srcOrd="1" destOrd="0" presId="urn:microsoft.com/office/officeart/2018/2/layout/IconVerticalSolidList"/>
    <dgm:cxn modelId="{566E28BE-847C-7A4F-936B-40BFB24F3A6B}" type="presParOf" srcId="{12C3917F-5299-B643-8834-E4424711111D}" destId="{3852CEE4-F1ED-EC47-8C2A-D26326CFBC18}" srcOrd="2" destOrd="0" presId="urn:microsoft.com/office/officeart/2018/2/layout/IconVerticalSolidList"/>
    <dgm:cxn modelId="{C444A1BC-6531-3245-9A8A-38770E26FDEE}" type="presParOf" srcId="{12C3917F-5299-B643-8834-E4424711111D}" destId="{8731E4CB-C201-114C-ABD6-C15E77C07A01}" srcOrd="3" destOrd="0" presId="urn:microsoft.com/office/officeart/2018/2/layout/IconVerticalSolidList"/>
    <dgm:cxn modelId="{EA7C8301-4210-6642-8918-EF3DF89D412F}" type="presParOf" srcId="{12C3917F-5299-B643-8834-E4424711111D}" destId="{8EBE1616-3355-7F48-BD10-A7123AD4CF24}" srcOrd="4" destOrd="0" presId="urn:microsoft.com/office/officeart/2018/2/layout/IconVerticalSolidList"/>
    <dgm:cxn modelId="{96DE4927-9064-E74D-BDA1-3C5BB61F18CF}" type="presParOf" srcId="{387DC67F-A9F2-446D-82B7-5C80013D551E}" destId="{CAB1B0E0-F896-DB49-AAAB-F98C9DD9CFE5}" srcOrd="1" destOrd="0" presId="urn:microsoft.com/office/officeart/2018/2/layout/IconVerticalSolidList"/>
    <dgm:cxn modelId="{1C985CDD-B568-A144-98FD-974814EE1D2D}" type="presParOf" srcId="{387DC67F-A9F2-446D-82B7-5C80013D551E}" destId="{F3B7917B-8272-4804-8206-CB8E86B2163F}" srcOrd="2" destOrd="0" presId="urn:microsoft.com/office/officeart/2018/2/layout/IconVerticalSolidList"/>
    <dgm:cxn modelId="{1A46910B-7B48-624A-AC73-20419AE72902}" type="presParOf" srcId="{F3B7917B-8272-4804-8206-CB8E86B2163F}" destId="{03C031E7-C3B8-4ACD-94AF-5652341D66A6}" srcOrd="0" destOrd="0" presId="urn:microsoft.com/office/officeart/2018/2/layout/IconVerticalSolidList"/>
    <dgm:cxn modelId="{0230D3CA-2E92-F54B-ADE1-7D50F77B73D7}" type="presParOf" srcId="{F3B7917B-8272-4804-8206-CB8E86B2163F}" destId="{F6B8C935-2963-4219-AEBD-E6CD12C6D0F0}" srcOrd="1" destOrd="0" presId="urn:microsoft.com/office/officeart/2018/2/layout/IconVerticalSolidList"/>
    <dgm:cxn modelId="{45BF8526-A05A-B740-8D17-DDAC6506E11B}" type="presParOf" srcId="{F3B7917B-8272-4804-8206-CB8E86B2163F}" destId="{E80F15C5-E9AA-42AD-B5BE-B1E7F6E4D4A4}" srcOrd="2" destOrd="0" presId="urn:microsoft.com/office/officeart/2018/2/layout/IconVerticalSolidList"/>
    <dgm:cxn modelId="{7F692CDB-B14C-8E46-B4BE-EC942FFA3017}" type="presParOf" srcId="{F3B7917B-8272-4804-8206-CB8E86B2163F}" destId="{FB190A4A-BB7D-46CF-9E35-83F4B6238FFD}" srcOrd="3" destOrd="0" presId="urn:microsoft.com/office/officeart/2018/2/layout/IconVerticalSolidList"/>
    <dgm:cxn modelId="{6D8E2986-BDD2-CD4E-A2DD-43A2EC143736}" type="presParOf" srcId="{F3B7917B-8272-4804-8206-CB8E86B2163F}" destId="{7E9FC0A7-BE53-804B-AD73-3DBDEBA7DC72}" srcOrd="4" destOrd="0" presId="urn:microsoft.com/office/officeart/2018/2/layout/IconVerticalSolidList"/>
    <dgm:cxn modelId="{99EE9623-7591-F84F-878D-B4776A550ADB}" type="presParOf" srcId="{387DC67F-A9F2-446D-82B7-5C80013D551E}" destId="{CEB3A09A-B1F8-44F6-91BE-0036DEE1BB70}" srcOrd="3" destOrd="0" presId="urn:microsoft.com/office/officeart/2018/2/layout/IconVerticalSolidList"/>
    <dgm:cxn modelId="{95358AC9-0650-4141-A445-4E2F2A5E9E11}" type="presParOf" srcId="{387DC67F-A9F2-446D-82B7-5C80013D551E}" destId="{902B18E8-6472-472B-8E4A-40F0D652BB29}" srcOrd="4" destOrd="0" presId="urn:microsoft.com/office/officeart/2018/2/layout/IconVerticalSolidList"/>
    <dgm:cxn modelId="{160DEB5B-AEFD-774E-AF4B-FFA714A55FB5}" type="presParOf" srcId="{902B18E8-6472-472B-8E4A-40F0D652BB29}" destId="{CC9C7262-3239-4653-BDAC-978273559665}" srcOrd="0" destOrd="0" presId="urn:microsoft.com/office/officeart/2018/2/layout/IconVerticalSolidList"/>
    <dgm:cxn modelId="{D94D0EAF-DBE3-BE47-BF1E-4369AB0B7419}" type="presParOf" srcId="{902B18E8-6472-472B-8E4A-40F0D652BB29}" destId="{EB4D65DC-27FB-407D-8F91-5208E0CD6443}" srcOrd="1" destOrd="0" presId="urn:microsoft.com/office/officeart/2018/2/layout/IconVerticalSolidList"/>
    <dgm:cxn modelId="{5871E18B-89C0-3D47-8146-8EA5CDD40217}" type="presParOf" srcId="{902B18E8-6472-472B-8E4A-40F0D652BB29}" destId="{00C9F9D8-D4E4-46C8-88E2-273AA9C752A3}" srcOrd="2" destOrd="0" presId="urn:microsoft.com/office/officeart/2018/2/layout/IconVerticalSolidList"/>
    <dgm:cxn modelId="{9EB6AB38-7013-2445-BB21-E917DC97BB27}" type="presParOf" srcId="{902B18E8-6472-472B-8E4A-40F0D652BB29}" destId="{B4E6CAAE-C156-4BB0-BEB9-FACEB305F5FA}" srcOrd="3" destOrd="0" presId="urn:microsoft.com/office/officeart/2018/2/layout/IconVerticalSolidList"/>
    <dgm:cxn modelId="{F71B3C5F-68A1-C346-AAA0-310EFCFB767D}" type="presParOf" srcId="{902B18E8-6472-472B-8E4A-40F0D652BB29}" destId="{2030756D-85B0-4EB7-8B00-E1C92708548E}" srcOrd="4" destOrd="0" presId="urn:microsoft.com/office/officeart/2018/2/layout/IconVerticalSolidList"/>
    <dgm:cxn modelId="{D6225EB6-941D-3240-A6BF-AECF4B0A4E5E}" type="presParOf" srcId="{387DC67F-A9F2-446D-82B7-5C80013D551E}" destId="{2FF34266-B62E-AC42-8094-B9C5B2AE6B56}" srcOrd="5" destOrd="0" presId="urn:microsoft.com/office/officeart/2018/2/layout/IconVerticalSolidList"/>
    <dgm:cxn modelId="{0FD0913F-1809-6844-A8FE-DD09CBD19B60}" type="presParOf" srcId="{387DC67F-A9F2-446D-82B7-5C80013D551E}" destId="{C2508C39-E77E-044F-94AB-5DACFCA1E966}" srcOrd="6" destOrd="0" presId="urn:microsoft.com/office/officeart/2018/2/layout/IconVerticalSolidList"/>
    <dgm:cxn modelId="{6F7508B3-5E1C-A344-9991-C5357F37AAC8}" type="presParOf" srcId="{C2508C39-E77E-044F-94AB-5DACFCA1E966}" destId="{FC2629C7-468E-9F4F-A70F-8DDD3BF6B238}" srcOrd="0" destOrd="0" presId="urn:microsoft.com/office/officeart/2018/2/layout/IconVerticalSolidList"/>
    <dgm:cxn modelId="{A781E0F3-A64B-BE48-B4A4-90EBD8AECDC2}" type="presParOf" srcId="{C2508C39-E77E-044F-94AB-5DACFCA1E966}" destId="{A68CEF23-2225-2C40-81D0-B45165EE3FB6}" srcOrd="1" destOrd="0" presId="urn:microsoft.com/office/officeart/2018/2/layout/IconVerticalSolidList"/>
    <dgm:cxn modelId="{5741D2C0-CF1F-2846-A506-F09B6B946D32}" type="presParOf" srcId="{C2508C39-E77E-044F-94AB-5DACFCA1E966}" destId="{600DF601-06F9-BD4A-A012-7A08FC7A8B9C}" srcOrd="2" destOrd="0" presId="urn:microsoft.com/office/officeart/2018/2/layout/IconVerticalSolidList"/>
    <dgm:cxn modelId="{C0C02B31-C433-964E-B5F8-0D740DBFE262}" type="presParOf" srcId="{C2508C39-E77E-044F-94AB-5DACFCA1E966}" destId="{9EFADE71-5903-554A-87E2-8B4E030C5B66}" srcOrd="3" destOrd="0" presId="urn:microsoft.com/office/officeart/2018/2/layout/IconVerticalSolidList"/>
    <dgm:cxn modelId="{C1DE54F7-D1D7-AB44-A8CA-682C6B182BDA}" type="presParOf" srcId="{C2508C39-E77E-044F-94AB-5DACFCA1E966}" destId="{36450442-1F22-C142-90E3-8628011A93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</a:t>
          </a:r>
          <a:r>
            <a:rPr lang="en-US" dirty="0" err="1"/>
            <a:t>NaN</a:t>
          </a:r>
          <a:endParaRPr lang="en-US" dirty="0"/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8D1A3D70-66BB-D643-9561-3F9E74BD97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Sale Price &gt; 0 and &lt; 1,500,000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51B88D7D-206C-1043-9511-E7F8D1FA09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Land Use, Bedrooms, Rooms:  Fill with zeroes</a:t>
          </a:r>
        </a:p>
        <a:p>
          <a:pPr>
            <a:lnSpc>
              <a:spcPct val="100000"/>
            </a:lnSpc>
          </a:pPr>
          <a:r>
            <a:rPr lang="en-US" sz="1600" dirty="0"/>
            <a:t>Sale Price:  Drop rows</a:t>
          </a:r>
        </a:p>
      </dgm:t>
    </dgm:pt>
    <dgm:pt modelId="{BC88E415-0C88-554A-8C79-EDC1A2CC8663}" type="parTrans" cxnId="{B7F72F01-F293-474D-8621-C11E6363EF47}">
      <dgm:prSet/>
      <dgm:spPr/>
      <dgm:t>
        <a:bodyPr/>
        <a:lstStyle/>
        <a:p>
          <a:endParaRPr lang="en-US"/>
        </a:p>
      </dgm:t>
    </dgm:pt>
    <dgm:pt modelId="{4DAB6909-4BDC-2744-BDE4-51269732C378}" type="sibTrans" cxnId="{B7F72F01-F293-474D-8621-C11E6363EF47}">
      <dgm:prSet/>
      <dgm:spPr/>
      <dgm:t>
        <a:bodyPr/>
        <a:lstStyle/>
        <a:p>
          <a:endParaRPr lang="en-US"/>
        </a:p>
      </dgm:t>
    </dgm:pt>
    <dgm:pt modelId="{F6735E8B-35EA-5B42-8E26-C355379282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Parcel Number (remove '-', '.')</a:t>
          </a:r>
        </a:p>
      </dgm:t>
    </dgm:pt>
    <dgm:pt modelId="{B9CFB094-884B-F049-93C8-F682091B1459}" type="parTrans" cxnId="{3EE44E1A-AC4B-9A4E-877B-AD523EC5FD2B}">
      <dgm:prSet/>
      <dgm:spPr/>
      <dgm:t>
        <a:bodyPr/>
        <a:lstStyle/>
        <a:p>
          <a:endParaRPr lang="en-US"/>
        </a:p>
      </dgm:t>
    </dgm:pt>
    <dgm:pt modelId="{2F8B5C1F-F36D-5240-9F9B-EACA0A22917D}" type="sibTrans" cxnId="{3EE44E1A-AC4B-9A4E-877B-AD523EC5FD2B}">
      <dgm:prSet/>
      <dgm:spPr/>
      <dgm:t>
        <a:bodyPr/>
        <a:lstStyle/>
        <a:p>
          <a:endParaRPr lang="en-US"/>
        </a:p>
      </dgm:t>
    </dgm:pt>
    <dgm:pt modelId="{E169EF13-B861-FA4B-B898-B61B5314B2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Sale Date MM/DD/YYYY, datetime </a:t>
          </a:r>
          <a:r>
            <a:rPr lang="en-US" sz="1600" dirty="0" err="1"/>
            <a:t>dtype</a:t>
          </a:r>
          <a:endParaRPr lang="en-US" sz="1600" dirty="0"/>
        </a:p>
      </dgm:t>
    </dgm:pt>
    <dgm:pt modelId="{29F05385-0288-D943-9981-D00ACF71F4A7}" type="parTrans" cxnId="{77D83665-45CB-4F40-BEEC-9D5F24CB94E1}">
      <dgm:prSet/>
      <dgm:spPr/>
      <dgm:t>
        <a:bodyPr/>
        <a:lstStyle/>
        <a:p>
          <a:endParaRPr lang="en-US"/>
        </a:p>
      </dgm:t>
    </dgm:pt>
    <dgm:pt modelId="{F154A3A1-F364-BA4F-889B-6D515AAC10FB}" type="sibTrans" cxnId="{77D83665-45CB-4F40-BEEC-9D5F24CB94E1}">
      <dgm:prSet/>
      <dgm:spPr/>
      <dgm:t>
        <a:bodyPr/>
        <a:lstStyle/>
        <a:p>
          <a:endParaRPr lang="en-US"/>
        </a:p>
      </dgm:t>
    </dgm:pt>
    <dgm:pt modelId="{F79639CF-EA8E-4F43-8340-01568E3951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Finished Area, (‘,’, </a:t>
          </a:r>
          <a:r>
            <a:rPr lang="en-US" sz="1600" dirty="0" err="1"/>
            <a:t>int</a:t>
          </a:r>
          <a:r>
            <a:rPr lang="en-US" sz="1600" dirty="0"/>
            <a:t> </a:t>
          </a:r>
          <a:r>
            <a:rPr lang="en-US" sz="1600" dirty="0" err="1"/>
            <a:t>dtype</a:t>
          </a:r>
          <a:r>
            <a:rPr lang="en-US" sz="1600" dirty="0"/>
            <a:t>)</a:t>
          </a:r>
        </a:p>
      </dgm:t>
    </dgm:pt>
    <dgm:pt modelId="{60419E63-52D8-5D43-AC7C-9E0CA2245F8E}" type="parTrans" cxnId="{C2790652-744E-8741-9569-671189E18B09}">
      <dgm:prSet/>
      <dgm:spPr/>
      <dgm:t>
        <a:bodyPr/>
        <a:lstStyle/>
        <a:p>
          <a:endParaRPr lang="en-US"/>
        </a:p>
      </dgm:t>
    </dgm:pt>
    <dgm:pt modelId="{196B70CF-5FA6-FE40-8E9E-4FBA1B2C95F6}" type="sibTrans" cxnId="{C2790652-744E-8741-9569-671189E18B09}">
      <dgm:prSet/>
      <dgm:spPr/>
      <dgm:t>
        <a:bodyPr/>
        <a:lstStyle/>
        <a:p>
          <a:endParaRPr lang="en-US"/>
        </a:p>
      </dgm:t>
    </dgm:pt>
    <dgm:pt modelId="{02F7689C-0431-1E46-B6BB-2EE3AD66F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Formatting</a:t>
          </a:r>
        </a:p>
      </dgm:t>
    </dgm:pt>
    <dgm:pt modelId="{0A1C555B-17EF-DE4D-A15F-21F2FC1E2DF6}" type="parTrans" cxnId="{C00564EA-D8C6-4747-B574-85738631D729}">
      <dgm:prSet/>
      <dgm:spPr/>
      <dgm:t>
        <a:bodyPr/>
        <a:lstStyle/>
        <a:p>
          <a:endParaRPr lang="en-US"/>
        </a:p>
      </dgm:t>
    </dgm:pt>
    <dgm:pt modelId="{504C731D-3C37-734B-BA81-9467CE673A52}" type="sibTrans" cxnId="{C00564EA-D8C6-4747-B574-85738631D729}">
      <dgm:prSet/>
      <dgm:spPr/>
      <dgm:t>
        <a:bodyPr/>
        <a:lstStyle/>
        <a:p>
          <a:endParaRPr lang="en-US"/>
        </a:p>
      </dgm:t>
    </dgm:pt>
    <dgm:pt modelId="{7E9D358F-7C5B-CE4B-88F0-AE8A4DDCE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Delete</a:t>
          </a:r>
        </a:p>
      </dgm:t>
    </dgm:pt>
    <dgm:pt modelId="{D28F0118-E82F-5A41-A783-B1148638947A}" type="parTrans" cxnId="{EFB9F6FF-0E4A-7C48-9394-71756A128177}">
      <dgm:prSet/>
      <dgm:spPr/>
      <dgm:t>
        <a:bodyPr/>
        <a:lstStyle/>
        <a:p>
          <a:endParaRPr lang="en-US"/>
        </a:p>
      </dgm:t>
    </dgm:pt>
    <dgm:pt modelId="{8B556774-5200-6042-8245-D7C92E0DAA91}" type="sibTrans" cxnId="{EFB9F6FF-0E4A-7C48-9394-71756A128177}">
      <dgm:prSet/>
      <dgm:spPr/>
      <dgm:t>
        <a:bodyPr/>
        <a:lstStyle/>
        <a:p>
          <a:endParaRPr lang="en-US"/>
        </a:p>
      </dgm:t>
    </dgm:pt>
    <dgm:pt modelId="{2ED3C020-3D93-5044-8B0C-7709E4432E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Old Franklin data</a:t>
          </a:r>
        </a:p>
      </dgm:t>
    </dgm:pt>
    <dgm:pt modelId="{1A24696E-6713-124A-B3C1-FF3DFE45EE69}" type="parTrans" cxnId="{4677CF35-9DD6-A847-8404-E383B115623A}">
      <dgm:prSet/>
      <dgm:spPr/>
      <dgm:t>
        <a:bodyPr/>
        <a:lstStyle/>
        <a:p>
          <a:endParaRPr lang="en-US"/>
        </a:p>
      </dgm:t>
    </dgm:pt>
    <dgm:pt modelId="{8A5DDA27-1BDB-E94C-B659-D0166D425862}" type="sibTrans" cxnId="{4677CF35-9DD6-A847-8404-E383B115623A}">
      <dgm:prSet/>
      <dgm:spPr/>
      <dgm:t>
        <a:bodyPr/>
        <a:lstStyle/>
        <a:p>
          <a:endParaRPr lang="en-US"/>
        </a:p>
      </dgm:t>
    </dgm:pt>
    <dgm:pt modelId="{0C9675B0-AD21-FA42-A7DE-325CF2A2D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Mean Sales Price table</a:t>
          </a:r>
        </a:p>
      </dgm:t>
    </dgm:pt>
    <dgm:pt modelId="{14AA6066-959D-C447-96AA-E9C7C475B428}" type="parTrans" cxnId="{BD217D92-88CA-E649-858F-7A13F2984F9E}">
      <dgm:prSet/>
      <dgm:spPr/>
      <dgm:t>
        <a:bodyPr/>
        <a:lstStyle/>
        <a:p>
          <a:endParaRPr lang="en-US"/>
        </a:p>
      </dgm:t>
    </dgm:pt>
    <dgm:pt modelId="{616402CE-FFF0-8043-945E-136F5FF9EA0E}" type="sibTrans" cxnId="{BD217D92-88CA-E649-858F-7A13F2984F9E}">
      <dgm:prSet/>
      <dgm:spPr/>
      <dgm:t>
        <a:bodyPr/>
        <a:lstStyle/>
        <a:p>
          <a:endParaRPr lang="en-US"/>
        </a:p>
      </dgm:t>
    </dgm:pt>
    <dgm:pt modelId="{3BB598E6-E677-EC48-9868-BF50325070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Details on next slide</a:t>
          </a:r>
        </a:p>
      </dgm:t>
    </dgm:pt>
    <dgm:pt modelId="{510710FC-55C0-9045-9832-179550D6CE0F}" type="parTrans" cxnId="{E27874E0-D88B-D643-B989-07E44DB74998}">
      <dgm:prSet/>
      <dgm:spPr/>
      <dgm:t>
        <a:bodyPr/>
        <a:lstStyle/>
        <a:p>
          <a:endParaRPr lang="en-US"/>
        </a:p>
      </dgm:t>
    </dgm:pt>
    <dgm:pt modelId="{46C38579-9D6A-8949-952A-141BCB0C3593}" type="sibTrans" cxnId="{E27874E0-D88B-D643-B989-07E44DB74998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12C3917F-5299-B643-8834-E4424711111D}" type="pres">
      <dgm:prSet presAssocID="{7E9D358F-7C5B-CE4B-88F0-AE8A4DDCED93}" presName="compNode" presStyleCnt="0"/>
      <dgm:spPr/>
    </dgm:pt>
    <dgm:pt modelId="{06EA1452-7D65-9E40-9B50-3AA2BACF518F}" type="pres">
      <dgm:prSet presAssocID="{7E9D358F-7C5B-CE4B-88F0-AE8A4DDCED93}" presName="bgRect" presStyleLbl="bgShp" presStyleIdx="0" presStyleCnt="5"/>
      <dgm:spPr/>
    </dgm:pt>
    <dgm:pt modelId="{765CEA76-AF92-0346-B945-D629E5B551A1}" type="pres">
      <dgm:prSet presAssocID="{7E9D358F-7C5B-CE4B-88F0-AE8A4DDCED93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852CEE4-F1ED-EC47-8C2A-D26326CFBC18}" type="pres">
      <dgm:prSet presAssocID="{7E9D358F-7C5B-CE4B-88F0-AE8A4DDCED93}" presName="spaceRect" presStyleCnt="0"/>
      <dgm:spPr/>
    </dgm:pt>
    <dgm:pt modelId="{8731E4CB-C201-114C-ABD6-C15E77C07A01}" type="pres">
      <dgm:prSet presAssocID="{7E9D358F-7C5B-CE4B-88F0-AE8A4DDCED93}" presName="parTx" presStyleLbl="revTx" presStyleIdx="0" presStyleCnt="10">
        <dgm:presLayoutVars>
          <dgm:chMax val="0"/>
          <dgm:chPref val="0"/>
        </dgm:presLayoutVars>
      </dgm:prSet>
      <dgm:spPr/>
    </dgm:pt>
    <dgm:pt modelId="{8EBE1616-3355-7F48-BD10-A7123AD4CF24}" type="pres">
      <dgm:prSet presAssocID="{7E9D358F-7C5B-CE4B-88F0-AE8A4DDCED93}" presName="desTx" presStyleLbl="revTx" presStyleIdx="1" presStyleCnt="10" custScaleX="170338">
        <dgm:presLayoutVars/>
      </dgm:prSet>
      <dgm:spPr/>
    </dgm:pt>
    <dgm:pt modelId="{CAB1B0E0-F896-DB49-AAAB-F98C9DD9CFE5}" type="pres">
      <dgm:prSet presAssocID="{8B556774-5200-6042-8245-D7C92E0DAA91}" presName="sibTrans" presStyleCnt="0"/>
      <dgm:spPr/>
    </dgm:pt>
    <dgm:pt modelId="{14C6BCF9-D040-E641-8FC6-D04EBED05890}" type="pres">
      <dgm:prSet presAssocID="{02F7689C-0431-1E46-B6BB-2EE3AD66FA25}" presName="compNode" presStyleCnt="0"/>
      <dgm:spPr/>
    </dgm:pt>
    <dgm:pt modelId="{0115F382-047C-2F41-941B-0C71240AD470}" type="pres">
      <dgm:prSet presAssocID="{02F7689C-0431-1E46-B6BB-2EE3AD66FA25}" presName="bgRect" presStyleLbl="bgShp" presStyleIdx="1" presStyleCnt="5"/>
      <dgm:spPr/>
    </dgm:pt>
    <dgm:pt modelId="{1AFF1E0D-BD24-C049-B3B4-6DDE3680BA87}" type="pres">
      <dgm:prSet presAssocID="{02F7689C-0431-1E46-B6BB-2EE3AD66FA25}" presName="iconRect" presStyleLbl="node1" presStyleIdx="1" presStyleCnt="5"/>
      <dgm:spPr/>
    </dgm:pt>
    <dgm:pt modelId="{923FA07B-6732-684A-9532-BF7B3F7B5BB8}" type="pres">
      <dgm:prSet presAssocID="{02F7689C-0431-1E46-B6BB-2EE3AD66FA25}" presName="spaceRect" presStyleCnt="0"/>
      <dgm:spPr/>
    </dgm:pt>
    <dgm:pt modelId="{AD17593C-1BA5-0547-A137-EEAC43D88B92}" type="pres">
      <dgm:prSet presAssocID="{02F7689C-0431-1E46-B6BB-2EE3AD66FA25}" presName="parTx" presStyleLbl="revTx" presStyleIdx="2" presStyleCnt="10">
        <dgm:presLayoutVars>
          <dgm:chMax val="0"/>
          <dgm:chPref val="0"/>
        </dgm:presLayoutVars>
      </dgm:prSet>
      <dgm:spPr/>
    </dgm:pt>
    <dgm:pt modelId="{70E3E8C8-E133-614A-831F-8B7EB482F5ED}" type="pres">
      <dgm:prSet presAssocID="{02F7689C-0431-1E46-B6BB-2EE3AD66FA25}" presName="desTx" presStyleLbl="revTx" presStyleIdx="3" presStyleCnt="10" custScaleX="173671">
        <dgm:presLayoutVars/>
      </dgm:prSet>
      <dgm:spPr/>
    </dgm:pt>
    <dgm:pt modelId="{A70BA1A0-102B-5B41-9BE4-32383754FDE5}" type="pres">
      <dgm:prSet presAssocID="{504C731D-3C37-734B-BA81-9467CE673A52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2" presStyleCnt="5"/>
      <dgm:spPr/>
    </dgm:pt>
    <dgm:pt modelId="{F6B8C935-2963-4219-AEBD-E6CD12C6D0F0}" type="pres">
      <dgm:prSet presAssocID="{E6EFF48B-198D-455A-96A9-E1C01942D3E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4" presStyleCnt="10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5" presStyleCnt="10" custScaleX="175935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5"/>
      <dgm:spPr/>
    </dgm:pt>
    <dgm:pt modelId="{EB4D65DC-27FB-407D-8F91-5208E0CD6443}" type="pres">
      <dgm:prSet presAssocID="{0A89FBE6-64C0-4597-B173-D36F7EB3204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6" presStyleCnt="10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7" presStyleCnt="10" custScaleX="174289">
        <dgm:presLayoutVars/>
      </dgm:prSet>
      <dgm:spPr/>
    </dgm:pt>
    <dgm:pt modelId="{2FF34266-B62E-AC42-8094-B9C5B2AE6B56}" type="pres">
      <dgm:prSet presAssocID="{A91F5CA6-1A26-42B9-AC6C-B1148DD89535}" presName="sibTrans" presStyleCnt="0"/>
      <dgm:spPr/>
    </dgm:pt>
    <dgm:pt modelId="{C2508C39-E77E-044F-94AB-5DACFCA1E966}" type="pres">
      <dgm:prSet presAssocID="{0C9675B0-AD21-FA42-A7DE-325CF2A2DE9C}" presName="compNode" presStyleCnt="0"/>
      <dgm:spPr/>
    </dgm:pt>
    <dgm:pt modelId="{FC2629C7-468E-9F4F-A70F-8DDD3BF6B238}" type="pres">
      <dgm:prSet presAssocID="{0C9675B0-AD21-FA42-A7DE-325CF2A2DE9C}" presName="bgRect" presStyleLbl="bgShp" presStyleIdx="4" presStyleCnt="5" custLinFactNeighborX="-1838" custLinFactNeighborY="7582"/>
      <dgm:spPr/>
    </dgm:pt>
    <dgm:pt modelId="{A68CEF23-2225-2C40-81D0-B45165EE3FB6}" type="pres">
      <dgm:prSet presAssocID="{0C9675B0-AD21-FA42-A7DE-325CF2A2DE9C}" presName="iconRect" presStyleLbl="node1" presStyleIdx="4" presStyleCnt="5"/>
      <dgm:spPr/>
    </dgm:pt>
    <dgm:pt modelId="{600DF601-06F9-BD4A-A012-7A08FC7A8B9C}" type="pres">
      <dgm:prSet presAssocID="{0C9675B0-AD21-FA42-A7DE-325CF2A2DE9C}" presName="spaceRect" presStyleCnt="0"/>
      <dgm:spPr/>
    </dgm:pt>
    <dgm:pt modelId="{9EFADE71-5903-554A-87E2-8B4E030C5B66}" type="pres">
      <dgm:prSet presAssocID="{0C9675B0-AD21-FA42-A7DE-325CF2A2DE9C}" presName="parTx" presStyleLbl="revTx" presStyleIdx="8" presStyleCnt="10" custScaleX="85073" custLinFactNeighborX="-8535" custLinFactNeighborY="1786">
        <dgm:presLayoutVars>
          <dgm:chMax val="0"/>
          <dgm:chPref val="0"/>
        </dgm:presLayoutVars>
      </dgm:prSet>
      <dgm:spPr/>
    </dgm:pt>
    <dgm:pt modelId="{36450442-1F22-C142-90E3-8628011A9316}" type="pres">
      <dgm:prSet presAssocID="{0C9675B0-AD21-FA42-A7DE-325CF2A2DE9C}" presName="desTx" presStyleLbl="revTx" presStyleIdx="9" presStyleCnt="10" custScaleX="132030">
        <dgm:presLayoutVars/>
      </dgm:prSet>
      <dgm:spPr/>
    </dgm:pt>
  </dgm:ptLst>
  <dgm:cxnLst>
    <dgm:cxn modelId="{B7F72F01-F293-474D-8621-C11E6363EF47}" srcId="{0A89FBE6-64C0-4597-B173-D36F7EB32044}" destId="{51B88D7D-206C-1043-9511-E7F8D1FA09A1}" srcOrd="0" destOrd="0" parTransId="{BC88E415-0C88-554A-8C79-EDC1A2CC8663}" sibTransId="{4DAB6909-4BDC-2744-BDE4-51269732C378}"/>
    <dgm:cxn modelId="{47AB0A03-48BA-174B-8ECC-DA63D4D598C3}" type="presOf" srcId="{E6EFF48B-198D-455A-96A9-E1C01942D3E1}" destId="{FB190A4A-BB7D-46CF-9E35-83F4B6238FFD}" srcOrd="0" destOrd="0" presId="urn:microsoft.com/office/officeart/2018/2/layout/IconVerticalSolidList"/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3EE44E1A-AC4B-9A4E-877B-AD523EC5FD2B}" srcId="{02F7689C-0431-1E46-B6BB-2EE3AD66FA25}" destId="{F6735E8B-35EA-5B42-8E26-C3553792827A}" srcOrd="0" destOrd="0" parTransId="{B9CFB094-884B-F049-93C8-F682091B1459}" sibTransId="{2F8B5C1F-F36D-5240-9F9B-EACA0A22917D}"/>
    <dgm:cxn modelId="{78FB4B24-C466-2143-BCE3-2643E692C6B5}" type="presOf" srcId="{3BB598E6-E677-EC48-9868-BF5032507010}" destId="{36450442-1F22-C142-90E3-8628011A9316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4677CF35-9DD6-A847-8404-E383B115623A}" srcId="{7E9D358F-7C5B-CE4B-88F0-AE8A4DDCED93}" destId="{2ED3C020-3D93-5044-8B0C-7709E4432EFE}" srcOrd="0" destOrd="0" parTransId="{1A24696E-6713-124A-B3C1-FF3DFE45EE69}" sibTransId="{8A5DDA27-1BDB-E94C-B659-D0166D425862}"/>
    <dgm:cxn modelId="{EABE6F50-DC8A-7F4E-826F-9F57A6EBAD25}" type="presOf" srcId="{F6735E8B-35EA-5B42-8E26-C3553792827A}" destId="{70E3E8C8-E133-614A-831F-8B7EB482F5ED}" srcOrd="0" destOrd="0" presId="urn:microsoft.com/office/officeart/2018/2/layout/IconVerticalSolidList"/>
    <dgm:cxn modelId="{C2790652-744E-8741-9569-671189E18B09}" srcId="{02F7689C-0431-1E46-B6BB-2EE3AD66FA25}" destId="{F79639CF-EA8E-4F43-8340-01568E39510A}" srcOrd="2" destOrd="0" parTransId="{60419E63-52D8-5D43-AC7C-9E0CA2245F8E}" sibTransId="{196B70CF-5FA6-FE40-8E9E-4FBA1B2C95F6}"/>
    <dgm:cxn modelId="{7F0BAB57-4F0E-3F4E-B013-FD19CAAA657D}" type="presOf" srcId="{51B88D7D-206C-1043-9511-E7F8D1FA09A1}" destId="{2030756D-85B0-4EB7-8B00-E1C92708548E}" srcOrd="0" destOrd="0" presId="urn:microsoft.com/office/officeart/2018/2/layout/IconVerticalSolidList"/>
    <dgm:cxn modelId="{77D83665-45CB-4F40-BEEC-9D5F24CB94E1}" srcId="{02F7689C-0431-1E46-B6BB-2EE3AD66FA25}" destId="{E169EF13-B861-FA4B-B898-B61B5314B228}" srcOrd="1" destOrd="0" parTransId="{29F05385-0288-D943-9981-D00ACF71F4A7}" sibTransId="{F154A3A1-F364-BA4F-889B-6D515AAC10FB}"/>
    <dgm:cxn modelId="{AF569B74-A366-4723-8E0F-79B74C1C85E1}" srcId="{948181E7-E737-4543-891B-8986C51BD21B}" destId="{E6EFF48B-198D-455A-96A9-E1C01942D3E1}" srcOrd="2" destOrd="0" parTransId="{DCE205A2-14D4-4B9D-A7D5-DE976F413D49}" sibTransId="{E9BFABA1-C201-4AC6-8782-6B86D2AD7F5A}"/>
    <dgm:cxn modelId="{7942BB86-A864-A545-BA26-6A4315F029A8}" type="presOf" srcId="{7E9D358F-7C5B-CE4B-88F0-AE8A4DDCED93}" destId="{8731E4CB-C201-114C-ABD6-C15E77C07A01}" srcOrd="0" destOrd="0" presId="urn:microsoft.com/office/officeart/2018/2/layout/IconVerticalSolidList"/>
    <dgm:cxn modelId="{8FA11E87-3D08-C945-AAD7-98EBE194D298}" type="presOf" srcId="{02F7689C-0431-1E46-B6BB-2EE3AD66FA25}" destId="{AD17593C-1BA5-0547-A137-EEAC43D88B92}" srcOrd="0" destOrd="0" presId="urn:microsoft.com/office/officeart/2018/2/layout/IconVerticalSolidList"/>
    <dgm:cxn modelId="{800A0792-3A66-6D49-BD24-4D722EAE7C1D}" type="presOf" srcId="{8D1A3D70-66BB-D643-9561-3F9E74BD973E}" destId="{7E9FC0A7-BE53-804B-AD73-3DBDEBA7DC72}" srcOrd="0" destOrd="0" presId="urn:microsoft.com/office/officeart/2018/2/layout/IconVerticalSolidList"/>
    <dgm:cxn modelId="{BD217D92-88CA-E649-858F-7A13F2984F9E}" srcId="{948181E7-E737-4543-891B-8986C51BD21B}" destId="{0C9675B0-AD21-FA42-A7DE-325CF2A2DE9C}" srcOrd="4" destOrd="0" parTransId="{14AA6066-959D-C447-96AA-E9C7C475B428}" sibTransId="{616402CE-FFF0-8043-945E-136F5FF9EA0E}"/>
    <dgm:cxn modelId="{5AE7DD93-AA8E-6343-8D67-D482DEB057BA}" type="presOf" srcId="{E169EF13-B861-FA4B-B898-B61B5314B228}" destId="{70E3E8C8-E133-614A-831F-8B7EB482F5ED}" srcOrd="0" destOrd="1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B7ADBBB6-F6D8-8E41-BE91-C7EE04BA2A6F}" type="presOf" srcId="{F79639CF-EA8E-4F43-8340-01568E39510A}" destId="{70E3E8C8-E133-614A-831F-8B7EB482F5ED}" srcOrd="0" destOrd="2" presId="urn:microsoft.com/office/officeart/2018/2/layout/IconVerticalSolidList"/>
    <dgm:cxn modelId="{DCB10BD4-589F-664E-886A-F7ADDEA2214D}" type="presOf" srcId="{2ED3C020-3D93-5044-8B0C-7709E4432EFE}" destId="{8EBE1616-3355-7F48-BD10-A7123AD4CF24}" srcOrd="0" destOrd="0" presId="urn:microsoft.com/office/officeart/2018/2/layout/IconVerticalSolidList"/>
    <dgm:cxn modelId="{E27874E0-D88B-D643-B989-07E44DB74998}" srcId="{0C9675B0-AD21-FA42-A7DE-325CF2A2DE9C}" destId="{3BB598E6-E677-EC48-9868-BF5032507010}" srcOrd="0" destOrd="0" parTransId="{510710FC-55C0-9045-9832-179550D6CE0F}" sibTransId="{46C38579-9D6A-8949-952A-141BCB0C3593}"/>
    <dgm:cxn modelId="{A8A23BE1-F362-3946-A428-883AC82EDC8B}" type="presOf" srcId="{0C9675B0-AD21-FA42-A7DE-325CF2A2DE9C}" destId="{9EFADE71-5903-554A-87E2-8B4E030C5B66}" srcOrd="0" destOrd="0" presId="urn:microsoft.com/office/officeart/2018/2/layout/IconVerticalSolidList"/>
    <dgm:cxn modelId="{C00564EA-D8C6-4747-B574-85738631D729}" srcId="{948181E7-E737-4543-891B-8986C51BD21B}" destId="{02F7689C-0431-1E46-B6BB-2EE3AD66FA25}" srcOrd="1" destOrd="0" parTransId="{0A1C555B-17EF-DE4D-A15F-21F2FC1E2DF6}" sibTransId="{504C731D-3C37-734B-BA81-9467CE673A52}"/>
    <dgm:cxn modelId="{91E409F8-FB87-EB40-ACC1-7069F01D2BA9}" type="presOf" srcId="{0A89FBE6-64C0-4597-B173-D36F7EB32044}" destId="{B4E6CAAE-C156-4BB0-BEB9-FACEB305F5FA}" srcOrd="0" destOrd="0" presId="urn:microsoft.com/office/officeart/2018/2/layout/IconVerticalSolidList"/>
    <dgm:cxn modelId="{EFB9F6FF-0E4A-7C48-9394-71756A128177}" srcId="{948181E7-E737-4543-891B-8986C51BD21B}" destId="{7E9D358F-7C5B-CE4B-88F0-AE8A4DDCED93}" srcOrd="0" destOrd="0" parTransId="{D28F0118-E82F-5A41-A783-B1148638947A}" sibTransId="{8B556774-5200-6042-8245-D7C92E0DAA91}"/>
    <dgm:cxn modelId="{3B8B6CCD-C4DE-B748-B0FD-9EFAA164C847}" type="presParOf" srcId="{387DC67F-A9F2-446D-82B7-5C80013D551E}" destId="{12C3917F-5299-B643-8834-E4424711111D}" srcOrd="0" destOrd="0" presId="urn:microsoft.com/office/officeart/2018/2/layout/IconVerticalSolidList"/>
    <dgm:cxn modelId="{EEA0FD7A-F067-9D44-BA0B-128F5C17CCF1}" type="presParOf" srcId="{12C3917F-5299-B643-8834-E4424711111D}" destId="{06EA1452-7D65-9E40-9B50-3AA2BACF518F}" srcOrd="0" destOrd="0" presId="urn:microsoft.com/office/officeart/2018/2/layout/IconVerticalSolidList"/>
    <dgm:cxn modelId="{536D58DF-AAE0-3340-A6D5-401B53540450}" type="presParOf" srcId="{12C3917F-5299-B643-8834-E4424711111D}" destId="{765CEA76-AF92-0346-B945-D629E5B551A1}" srcOrd="1" destOrd="0" presId="urn:microsoft.com/office/officeart/2018/2/layout/IconVerticalSolidList"/>
    <dgm:cxn modelId="{566E28BE-847C-7A4F-936B-40BFB24F3A6B}" type="presParOf" srcId="{12C3917F-5299-B643-8834-E4424711111D}" destId="{3852CEE4-F1ED-EC47-8C2A-D26326CFBC18}" srcOrd="2" destOrd="0" presId="urn:microsoft.com/office/officeart/2018/2/layout/IconVerticalSolidList"/>
    <dgm:cxn modelId="{C444A1BC-6531-3245-9A8A-38770E26FDEE}" type="presParOf" srcId="{12C3917F-5299-B643-8834-E4424711111D}" destId="{8731E4CB-C201-114C-ABD6-C15E77C07A01}" srcOrd="3" destOrd="0" presId="urn:microsoft.com/office/officeart/2018/2/layout/IconVerticalSolidList"/>
    <dgm:cxn modelId="{EA7C8301-4210-6642-8918-EF3DF89D412F}" type="presParOf" srcId="{12C3917F-5299-B643-8834-E4424711111D}" destId="{8EBE1616-3355-7F48-BD10-A7123AD4CF24}" srcOrd="4" destOrd="0" presId="urn:microsoft.com/office/officeart/2018/2/layout/IconVerticalSolidList"/>
    <dgm:cxn modelId="{96DE4927-9064-E74D-BDA1-3C5BB61F18CF}" type="presParOf" srcId="{387DC67F-A9F2-446D-82B7-5C80013D551E}" destId="{CAB1B0E0-F896-DB49-AAAB-F98C9DD9CFE5}" srcOrd="1" destOrd="0" presId="urn:microsoft.com/office/officeart/2018/2/layout/IconVerticalSolidList"/>
    <dgm:cxn modelId="{99AC86EC-92A0-204E-B5B2-72B633AD7C27}" type="presParOf" srcId="{387DC67F-A9F2-446D-82B7-5C80013D551E}" destId="{14C6BCF9-D040-E641-8FC6-D04EBED05890}" srcOrd="2" destOrd="0" presId="urn:microsoft.com/office/officeart/2018/2/layout/IconVerticalSolidList"/>
    <dgm:cxn modelId="{6D1F9005-DB52-C04B-AA6C-F6B9019BFFE8}" type="presParOf" srcId="{14C6BCF9-D040-E641-8FC6-D04EBED05890}" destId="{0115F382-047C-2F41-941B-0C71240AD470}" srcOrd="0" destOrd="0" presId="urn:microsoft.com/office/officeart/2018/2/layout/IconVerticalSolidList"/>
    <dgm:cxn modelId="{8583070F-348A-FC4D-A235-E033E6ABAC1D}" type="presParOf" srcId="{14C6BCF9-D040-E641-8FC6-D04EBED05890}" destId="{1AFF1E0D-BD24-C049-B3B4-6DDE3680BA87}" srcOrd="1" destOrd="0" presId="urn:microsoft.com/office/officeart/2018/2/layout/IconVerticalSolidList"/>
    <dgm:cxn modelId="{D4F9432E-1235-FA4F-9D62-CD7854E6A704}" type="presParOf" srcId="{14C6BCF9-D040-E641-8FC6-D04EBED05890}" destId="{923FA07B-6732-684A-9532-BF7B3F7B5BB8}" srcOrd="2" destOrd="0" presId="urn:microsoft.com/office/officeart/2018/2/layout/IconVerticalSolidList"/>
    <dgm:cxn modelId="{6B9A7EA7-82A0-EF42-A74E-4EA35C6854CA}" type="presParOf" srcId="{14C6BCF9-D040-E641-8FC6-D04EBED05890}" destId="{AD17593C-1BA5-0547-A137-EEAC43D88B92}" srcOrd="3" destOrd="0" presId="urn:microsoft.com/office/officeart/2018/2/layout/IconVerticalSolidList"/>
    <dgm:cxn modelId="{3550FB59-A45A-784A-AA38-60C0EE51B9E6}" type="presParOf" srcId="{14C6BCF9-D040-E641-8FC6-D04EBED05890}" destId="{70E3E8C8-E133-614A-831F-8B7EB482F5ED}" srcOrd="4" destOrd="0" presId="urn:microsoft.com/office/officeart/2018/2/layout/IconVerticalSolidList"/>
    <dgm:cxn modelId="{112006B8-1FA4-8D42-9301-3904C092555B}" type="presParOf" srcId="{387DC67F-A9F2-446D-82B7-5C80013D551E}" destId="{A70BA1A0-102B-5B41-9BE4-32383754FDE5}" srcOrd="3" destOrd="0" presId="urn:microsoft.com/office/officeart/2018/2/layout/IconVerticalSolidList"/>
    <dgm:cxn modelId="{1C985CDD-B568-A144-98FD-974814EE1D2D}" type="presParOf" srcId="{387DC67F-A9F2-446D-82B7-5C80013D551E}" destId="{F3B7917B-8272-4804-8206-CB8E86B2163F}" srcOrd="4" destOrd="0" presId="urn:microsoft.com/office/officeart/2018/2/layout/IconVerticalSolidList"/>
    <dgm:cxn modelId="{1A46910B-7B48-624A-AC73-20419AE72902}" type="presParOf" srcId="{F3B7917B-8272-4804-8206-CB8E86B2163F}" destId="{03C031E7-C3B8-4ACD-94AF-5652341D66A6}" srcOrd="0" destOrd="0" presId="urn:microsoft.com/office/officeart/2018/2/layout/IconVerticalSolidList"/>
    <dgm:cxn modelId="{0230D3CA-2E92-F54B-ADE1-7D50F77B73D7}" type="presParOf" srcId="{F3B7917B-8272-4804-8206-CB8E86B2163F}" destId="{F6B8C935-2963-4219-AEBD-E6CD12C6D0F0}" srcOrd="1" destOrd="0" presId="urn:microsoft.com/office/officeart/2018/2/layout/IconVerticalSolidList"/>
    <dgm:cxn modelId="{45BF8526-A05A-B740-8D17-DDAC6506E11B}" type="presParOf" srcId="{F3B7917B-8272-4804-8206-CB8E86B2163F}" destId="{E80F15C5-E9AA-42AD-B5BE-B1E7F6E4D4A4}" srcOrd="2" destOrd="0" presId="urn:microsoft.com/office/officeart/2018/2/layout/IconVerticalSolidList"/>
    <dgm:cxn modelId="{7F692CDB-B14C-8E46-B4BE-EC942FFA3017}" type="presParOf" srcId="{F3B7917B-8272-4804-8206-CB8E86B2163F}" destId="{FB190A4A-BB7D-46CF-9E35-83F4B6238FFD}" srcOrd="3" destOrd="0" presId="urn:microsoft.com/office/officeart/2018/2/layout/IconVerticalSolidList"/>
    <dgm:cxn modelId="{6D8E2986-BDD2-CD4E-A2DD-43A2EC143736}" type="presParOf" srcId="{F3B7917B-8272-4804-8206-CB8E86B2163F}" destId="{7E9FC0A7-BE53-804B-AD73-3DBDEBA7DC72}" srcOrd="4" destOrd="0" presId="urn:microsoft.com/office/officeart/2018/2/layout/IconVerticalSolidList"/>
    <dgm:cxn modelId="{99EE9623-7591-F84F-878D-B4776A550ADB}" type="presParOf" srcId="{387DC67F-A9F2-446D-82B7-5C80013D551E}" destId="{CEB3A09A-B1F8-44F6-91BE-0036DEE1BB70}" srcOrd="5" destOrd="0" presId="urn:microsoft.com/office/officeart/2018/2/layout/IconVerticalSolidList"/>
    <dgm:cxn modelId="{95358AC9-0650-4141-A445-4E2F2A5E9E11}" type="presParOf" srcId="{387DC67F-A9F2-446D-82B7-5C80013D551E}" destId="{902B18E8-6472-472B-8E4A-40F0D652BB29}" srcOrd="6" destOrd="0" presId="urn:microsoft.com/office/officeart/2018/2/layout/IconVerticalSolidList"/>
    <dgm:cxn modelId="{160DEB5B-AEFD-774E-AF4B-FFA714A55FB5}" type="presParOf" srcId="{902B18E8-6472-472B-8E4A-40F0D652BB29}" destId="{CC9C7262-3239-4653-BDAC-978273559665}" srcOrd="0" destOrd="0" presId="urn:microsoft.com/office/officeart/2018/2/layout/IconVerticalSolidList"/>
    <dgm:cxn modelId="{D94D0EAF-DBE3-BE47-BF1E-4369AB0B7419}" type="presParOf" srcId="{902B18E8-6472-472B-8E4A-40F0D652BB29}" destId="{EB4D65DC-27FB-407D-8F91-5208E0CD6443}" srcOrd="1" destOrd="0" presId="urn:microsoft.com/office/officeart/2018/2/layout/IconVerticalSolidList"/>
    <dgm:cxn modelId="{5871E18B-89C0-3D47-8146-8EA5CDD40217}" type="presParOf" srcId="{902B18E8-6472-472B-8E4A-40F0D652BB29}" destId="{00C9F9D8-D4E4-46C8-88E2-273AA9C752A3}" srcOrd="2" destOrd="0" presId="urn:microsoft.com/office/officeart/2018/2/layout/IconVerticalSolidList"/>
    <dgm:cxn modelId="{9EB6AB38-7013-2445-BB21-E917DC97BB27}" type="presParOf" srcId="{902B18E8-6472-472B-8E4A-40F0D652BB29}" destId="{B4E6CAAE-C156-4BB0-BEB9-FACEB305F5FA}" srcOrd="3" destOrd="0" presId="urn:microsoft.com/office/officeart/2018/2/layout/IconVerticalSolidList"/>
    <dgm:cxn modelId="{F71B3C5F-68A1-C346-AAA0-310EFCFB767D}" type="presParOf" srcId="{902B18E8-6472-472B-8E4A-40F0D652BB29}" destId="{2030756D-85B0-4EB7-8B00-E1C92708548E}" srcOrd="4" destOrd="0" presId="urn:microsoft.com/office/officeart/2018/2/layout/IconVerticalSolidList"/>
    <dgm:cxn modelId="{D6225EB6-941D-3240-A6BF-AECF4B0A4E5E}" type="presParOf" srcId="{387DC67F-A9F2-446D-82B7-5C80013D551E}" destId="{2FF34266-B62E-AC42-8094-B9C5B2AE6B56}" srcOrd="7" destOrd="0" presId="urn:microsoft.com/office/officeart/2018/2/layout/IconVerticalSolidList"/>
    <dgm:cxn modelId="{0FD0913F-1809-6844-A8FE-DD09CBD19B60}" type="presParOf" srcId="{387DC67F-A9F2-446D-82B7-5C80013D551E}" destId="{C2508C39-E77E-044F-94AB-5DACFCA1E966}" srcOrd="8" destOrd="0" presId="urn:microsoft.com/office/officeart/2018/2/layout/IconVerticalSolidList"/>
    <dgm:cxn modelId="{6F7508B3-5E1C-A344-9991-C5357F37AAC8}" type="presParOf" srcId="{C2508C39-E77E-044F-94AB-5DACFCA1E966}" destId="{FC2629C7-468E-9F4F-A70F-8DDD3BF6B238}" srcOrd="0" destOrd="0" presId="urn:microsoft.com/office/officeart/2018/2/layout/IconVerticalSolidList"/>
    <dgm:cxn modelId="{A781E0F3-A64B-BE48-B4A4-90EBD8AECDC2}" type="presParOf" srcId="{C2508C39-E77E-044F-94AB-5DACFCA1E966}" destId="{A68CEF23-2225-2C40-81D0-B45165EE3FB6}" srcOrd="1" destOrd="0" presId="urn:microsoft.com/office/officeart/2018/2/layout/IconVerticalSolidList"/>
    <dgm:cxn modelId="{5741D2C0-CF1F-2846-A506-F09B6B946D32}" type="presParOf" srcId="{C2508C39-E77E-044F-94AB-5DACFCA1E966}" destId="{600DF601-06F9-BD4A-A012-7A08FC7A8B9C}" srcOrd="2" destOrd="0" presId="urn:microsoft.com/office/officeart/2018/2/layout/IconVerticalSolidList"/>
    <dgm:cxn modelId="{C0C02B31-C433-964E-B5F8-0D740DBFE262}" type="presParOf" srcId="{C2508C39-E77E-044F-94AB-5DACFCA1E966}" destId="{9EFADE71-5903-554A-87E2-8B4E030C5B66}" srcOrd="3" destOrd="0" presId="urn:microsoft.com/office/officeart/2018/2/layout/IconVerticalSolidList"/>
    <dgm:cxn modelId="{C1DE54F7-D1D7-AB44-A8CA-682C6B182BDA}" type="presParOf" srcId="{C2508C39-E77E-044F-94AB-5DACFCA1E966}" destId="{36450442-1F22-C142-90E3-8628011A93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Trend 1 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of Visuals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65D513A8-4271-124A-855D-D88B4350C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Trend 2</a:t>
          </a:r>
        </a:p>
      </dgm:t>
    </dgm:pt>
    <dgm:pt modelId="{F3A98413-AA55-5944-A739-25E6EF61DBF6}" type="parTrans" cxnId="{657F68E1-759F-474A-B956-7C5DC359BA52}">
      <dgm:prSet/>
      <dgm:spPr/>
      <dgm:t>
        <a:bodyPr/>
        <a:lstStyle/>
        <a:p>
          <a:endParaRPr lang="en-US"/>
        </a:p>
      </dgm:t>
    </dgm:pt>
    <dgm:pt modelId="{12E3496D-EDBD-4B49-A0AA-60F5C35AB9A4}" type="sibTrans" cxnId="{657F68E1-759F-474A-B956-7C5DC359BA52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4"/>
      <dgm:spPr/>
    </dgm:pt>
    <dgm:pt modelId="{B50D3951-936D-493C-AC7C-20C81206641F}" type="pres">
      <dgm:prSet presAssocID="{5873FC4D-A636-4ED2-B02D-D955FAA79E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7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7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4"/>
      <dgm:spPr/>
    </dgm:pt>
    <dgm:pt modelId="{F6B8C935-2963-4219-AEBD-E6CD12C6D0F0}" type="pres">
      <dgm:prSet presAssocID="{E6EFF48B-198D-455A-96A9-E1C01942D3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7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7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F8E5D946-9A60-D24B-AAB3-729C544F5FD1}" type="pres">
      <dgm:prSet presAssocID="{65D513A8-4271-124A-855D-D88B4350C7BF}" presName="compNode" presStyleCnt="0"/>
      <dgm:spPr/>
    </dgm:pt>
    <dgm:pt modelId="{5CB01F6F-CB1B-6F45-9F13-D8B5C8CEEA0F}" type="pres">
      <dgm:prSet presAssocID="{65D513A8-4271-124A-855D-D88B4350C7BF}" presName="bgRect" presStyleLbl="bgShp" presStyleIdx="2" presStyleCnt="4"/>
      <dgm:spPr/>
    </dgm:pt>
    <dgm:pt modelId="{5DFB9C58-4E2F-984C-B38B-829D6FFF3239}" type="pres">
      <dgm:prSet presAssocID="{65D513A8-4271-124A-855D-D88B4350C7BF}" presName="iconRect" presStyleLbl="node1" presStyleIdx="2" presStyleCnt="4"/>
      <dgm:spPr/>
    </dgm:pt>
    <dgm:pt modelId="{9451D69D-FD5C-AF48-9336-BD99787DDBF8}" type="pres">
      <dgm:prSet presAssocID="{65D513A8-4271-124A-855D-D88B4350C7BF}" presName="spaceRect" presStyleCnt="0"/>
      <dgm:spPr/>
    </dgm:pt>
    <dgm:pt modelId="{17E8031A-CB33-3843-A803-8AB2B75261CF}" type="pres">
      <dgm:prSet presAssocID="{65D513A8-4271-124A-855D-D88B4350C7BF}" presName="parTx" presStyleLbl="revTx" presStyleIdx="4" presStyleCnt="7">
        <dgm:presLayoutVars>
          <dgm:chMax val="0"/>
          <dgm:chPref val="0"/>
        </dgm:presLayoutVars>
      </dgm:prSet>
      <dgm:spPr/>
    </dgm:pt>
    <dgm:pt modelId="{CB474B4B-26C8-B345-806A-0FD6808B81A3}" type="pres">
      <dgm:prSet presAssocID="{12E3496D-EDBD-4B49-A0AA-60F5C35AB9A4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4"/>
      <dgm:spPr/>
    </dgm:pt>
    <dgm:pt modelId="{EB4D65DC-27FB-407D-8F91-5208E0CD6443}" type="pres">
      <dgm:prSet presAssocID="{0A89FBE6-64C0-4597-B173-D36F7EB3204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5" presStyleCnt="7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6" presStyleCnt="7">
        <dgm:presLayoutVars/>
      </dgm:prSet>
      <dgm:spPr/>
    </dgm:pt>
  </dgm:ptLst>
  <dgm:cxnLst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B98A87A7-5D80-664D-8FC6-D565BA513127}" type="presOf" srcId="{65D513A8-4271-124A-855D-D88B4350C7BF}" destId="{17E8031A-CB33-3843-A803-8AB2B75261CF}" srcOrd="0" destOrd="0" presId="urn:microsoft.com/office/officeart/2018/2/layout/IconVerticalSolidList"/>
    <dgm:cxn modelId="{657F68E1-759F-474A-B956-7C5DC359BA52}" srcId="{948181E7-E737-4543-891B-8986C51BD21B}" destId="{65D513A8-4271-124A-855D-D88B4350C7BF}" srcOrd="2" destOrd="0" parTransId="{F3A98413-AA55-5944-A739-25E6EF61DBF6}" sibTransId="{12E3496D-EDBD-4B49-A0AA-60F5C35AB9A4}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4B5097E0-F465-9C4C-B04D-9361D34A0C3A}" type="presParOf" srcId="{387DC67F-A9F2-446D-82B7-5C80013D551E}" destId="{F8E5D946-9A60-D24B-AAB3-729C544F5FD1}" srcOrd="4" destOrd="0" presId="urn:microsoft.com/office/officeart/2018/2/layout/IconVerticalSolidList"/>
    <dgm:cxn modelId="{22AA5AD2-993A-0B4E-9135-8E358D776C6D}" type="presParOf" srcId="{F8E5D946-9A60-D24B-AAB3-729C544F5FD1}" destId="{5CB01F6F-CB1B-6F45-9F13-D8B5C8CEEA0F}" srcOrd="0" destOrd="0" presId="urn:microsoft.com/office/officeart/2018/2/layout/IconVerticalSolidList"/>
    <dgm:cxn modelId="{1DB098BD-245D-4944-B0AC-7F4EDC3138C8}" type="presParOf" srcId="{F8E5D946-9A60-D24B-AAB3-729C544F5FD1}" destId="{5DFB9C58-4E2F-984C-B38B-829D6FFF3239}" srcOrd="1" destOrd="0" presId="urn:microsoft.com/office/officeart/2018/2/layout/IconVerticalSolidList"/>
    <dgm:cxn modelId="{1634104F-3285-E04E-90F2-24C0AC95FF80}" type="presParOf" srcId="{F8E5D946-9A60-D24B-AAB3-729C544F5FD1}" destId="{9451D69D-FD5C-AF48-9336-BD99787DDBF8}" srcOrd="2" destOrd="0" presId="urn:microsoft.com/office/officeart/2018/2/layout/IconVerticalSolidList"/>
    <dgm:cxn modelId="{A01649F8-47DB-CF4D-ABD5-C54F1CCF2FCE}" type="presParOf" srcId="{F8E5D946-9A60-D24B-AAB3-729C544F5FD1}" destId="{17E8031A-CB33-3843-A803-8AB2B75261CF}" srcOrd="3" destOrd="0" presId="urn:microsoft.com/office/officeart/2018/2/layout/IconVerticalSolidList"/>
    <dgm:cxn modelId="{8AA74D15-0A74-0446-82B9-142B1B49B3D2}" type="presParOf" srcId="{387DC67F-A9F2-446D-82B7-5C80013D551E}" destId="{CB474B4B-26C8-B345-806A-0FD6808B81A3}" srcOrd="5" destOrd="0" presId="urn:microsoft.com/office/officeart/2018/2/layout/IconVerticalSolidList"/>
    <dgm:cxn modelId="{EE2AEF58-ABE3-9445-8EEC-02E8E583000C}" type="presParOf" srcId="{387DC67F-A9F2-446D-82B7-5C80013D551E}" destId="{902B18E8-6472-472B-8E4A-40F0D652BB29}" srcOrd="6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1DFBE0-DAA2-4B10-8E8A-2A1B348C4A5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A470ED-A414-457F-9811-9666917432B0}">
      <dgm:prSet/>
      <dgm:spPr/>
      <dgm:t>
        <a:bodyPr/>
        <a:lstStyle/>
        <a:p>
          <a:r>
            <a:rPr lang="en-US"/>
            <a:t>Data not complete</a:t>
          </a:r>
        </a:p>
      </dgm:t>
    </dgm:pt>
    <dgm:pt modelId="{3829DBEB-028A-4E11-897D-606A97DD4783}" type="parTrans" cxnId="{36F9EC05-A33F-4A6A-9110-FB9C7082D122}">
      <dgm:prSet/>
      <dgm:spPr/>
      <dgm:t>
        <a:bodyPr/>
        <a:lstStyle/>
        <a:p>
          <a:endParaRPr lang="en-US"/>
        </a:p>
      </dgm:t>
    </dgm:pt>
    <dgm:pt modelId="{5EB56BA7-A60D-4C4A-AA65-43B79941CB41}" type="sibTrans" cxnId="{36F9EC05-A33F-4A6A-9110-FB9C7082D122}">
      <dgm:prSet/>
      <dgm:spPr/>
      <dgm:t>
        <a:bodyPr/>
        <a:lstStyle/>
        <a:p>
          <a:endParaRPr lang="en-US"/>
        </a:p>
      </dgm:t>
    </dgm:pt>
    <dgm:pt modelId="{E8246E1B-EDFE-471E-AEEC-3FA780E49EBC}">
      <dgm:prSet/>
      <dgm:spPr/>
      <dgm:t>
        <a:bodyPr/>
        <a:lstStyle/>
        <a:p>
          <a:r>
            <a:rPr lang="en-US" dirty="0"/>
            <a:t>Data not aligned on dates</a:t>
          </a:r>
        </a:p>
      </dgm:t>
    </dgm:pt>
    <dgm:pt modelId="{33003EA8-C190-429E-9012-3BCDD936918D}" type="parTrans" cxnId="{21D7B739-9DC7-44B7-B4BB-6C3296A62E61}">
      <dgm:prSet/>
      <dgm:spPr/>
      <dgm:t>
        <a:bodyPr/>
        <a:lstStyle/>
        <a:p>
          <a:endParaRPr lang="en-US"/>
        </a:p>
      </dgm:t>
    </dgm:pt>
    <dgm:pt modelId="{0A5B7410-35DD-4E7A-9A54-6B39FA05D95D}" type="sibTrans" cxnId="{21D7B739-9DC7-44B7-B4BB-6C3296A62E61}">
      <dgm:prSet/>
      <dgm:spPr/>
      <dgm:t>
        <a:bodyPr/>
        <a:lstStyle/>
        <a:p>
          <a:endParaRPr lang="en-US"/>
        </a:p>
      </dgm:t>
    </dgm:pt>
    <dgm:pt modelId="{460BD642-E618-495B-81D5-70122BDCACD5}">
      <dgm:prSet/>
      <dgm:spPr/>
      <dgm:t>
        <a:bodyPr/>
        <a:lstStyle/>
        <a:p>
          <a:r>
            <a:rPr lang="en-US" dirty="0"/>
            <a:t>APPROACH: get data from county auditor site (Morrow, Madison, Franklin)</a:t>
          </a:r>
        </a:p>
      </dgm:t>
    </dgm:pt>
    <dgm:pt modelId="{E3C793E7-2ED4-4676-8D4B-3C072DD70752}" type="parTrans" cxnId="{A623EE6D-AB18-4A0A-9E38-564CB93F6393}">
      <dgm:prSet/>
      <dgm:spPr/>
      <dgm:t>
        <a:bodyPr/>
        <a:lstStyle/>
        <a:p>
          <a:endParaRPr lang="en-US"/>
        </a:p>
      </dgm:t>
    </dgm:pt>
    <dgm:pt modelId="{F12B3DD0-7AE6-4C29-A9FB-F78335CE584B}" type="sibTrans" cxnId="{A623EE6D-AB18-4A0A-9E38-564CB93F6393}">
      <dgm:prSet/>
      <dgm:spPr/>
      <dgm:t>
        <a:bodyPr/>
        <a:lstStyle/>
        <a:p>
          <a:endParaRPr lang="en-US"/>
        </a:p>
      </dgm:t>
    </dgm:pt>
    <dgm:pt modelId="{C463A361-0DA8-4DA0-96D4-416076B813CE}">
      <dgm:prSet/>
      <dgm:spPr/>
      <dgm:t>
        <a:bodyPr/>
        <a:lstStyle/>
        <a:p>
          <a:r>
            <a:rPr lang="en-US" dirty="0"/>
            <a:t>Extraneous, duplicate &amp; split out columns</a:t>
          </a:r>
        </a:p>
      </dgm:t>
    </dgm:pt>
    <dgm:pt modelId="{2023E2C3-1D22-45C2-8C8A-80202B1446A6}" type="parTrans" cxnId="{806F1091-6609-4EA5-B1B3-15FB8CDD854E}">
      <dgm:prSet/>
      <dgm:spPr/>
      <dgm:t>
        <a:bodyPr/>
        <a:lstStyle/>
        <a:p>
          <a:endParaRPr lang="en-US"/>
        </a:p>
      </dgm:t>
    </dgm:pt>
    <dgm:pt modelId="{36A79A53-7953-47A4-9FF9-EB7D849103E1}" type="sibTrans" cxnId="{806F1091-6609-4EA5-B1B3-15FB8CDD854E}">
      <dgm:prSet/>
      <dgm:spPr/>
      <dgm:t>
        <a:bodyPr/>
        <a:lstStyle/>
        <a:p>
          <a:endParaRPr lang="en-US"/>
        </a:p>
      </dgm:t>
    </dgm:pt>
    <dgm:pt modelId="{81A172FA-DCFC-C149-97DD-CA49425896FA}">
      <dgm:prSet/>
      <dgm:spPr/>
      <dgm:t>
        <a:bodyPr/>
        <a:lstStyle/>
        <a:p>
          <a:r>
            <a:rPr lang="en-US" dirty="0"/>
            <a:t>Ex., only 86 / 156 recs for Madison/Morrow</a:t>
          </a:r>
        </a:p>
      </dgm:t>
    </dgm:pt>
    <dgm:pt modelId="{299BB3F2-9836-CE41-BCD0-6D41B1678AD5}" type="parTrans" cxnId="{EB23804E-E94F-454F-90AF-3D9412914498}">
      <dgm:prSet/>
      <dgm:spPr/>
      <dgm:t>
        <a:bodyPr/>
        <a:lstStyle/>
        <a:p>
          <a:endParaRPr lang="en-US"/>
        </a:p>
      </dgm:t>
    </dgm:pt>
    <dgm:pt modelId="{E1C78585-75A2-3348-A409-77CCA3B0A9E5}" type="sibTrans" cxnId="{EB23804E-E94F-454F-90AF-3D9412914498}">
      <dgm:prSet/>
      <dgm:spPr/>
      <dgm:t>
        <a:bodyPr/>
        <a:lstStyle/>
        <a:p>
          <a:endParaRPr lang="en-US"/>
        </a:p>
      </dgm:t>
    </dgm:pt>
    <dgm:pt modelId="{A6B923B4-A766-C945-9E49-3F975957608D}">
      <dgm:prSet/>
      <dgm:spPr/>
      <dgm:t>
        <a:bodyPr/>
        <a:lstStyle/>
        <a:p>
          <a:r>
            <a:rPr lang="en-US" dirty="0"/>
            <a:t>APPROACH:</a:t>
          </a:r>
        </a:p>
      </dgm:t>
    </dgm:pt>
    <dgm:pt modelId="{C171B2E8-F0BA-9C4B-89FA-FDD56C239614}" type="parTrans" cxnId="{B5D92AE7-1172-5E4C-8852-B541995911BB}">
      <dgm:prSet/>
      <dgm:spPr/>
      <dgm:t>
        <a:bodyPr/>
        <a:lstStyle/>
        <a:p>
          <a:endParaRPr lang="en-US"/>
        </a:p>
      </dgm:t>
    </dgm:pt>
    <dgm:pt modelId="{F8EB4B7A-2E15-0242-9CAB-4BD258618298}" type="sibTrans" cxnId="{B5D92AE7-1172-5E4C-8852-B541995911BB}">
      <dgm:prSet/>
      <dgm:spPr/>
      <dgm:t>
        <a:bodyPr/>
        <a:lstStyle/>
        <a:p>
          <a:endParaRPr lang="en-US"/>
        </a:p>
      </dgm:t>
    </dgm:pt>
    <dgm:pt modelId="{B8C36A48-C3CB-2641-AA6F-A25EBE958F47}">
      <dgm:prSet/>
      <dgm:spPr/>
      <dgm:t>
        <a:bodyPr/>
        <a:lstStyle/>
        <a:p>
          <a:r>
            <a:rPr lang="en-US" dirty="0"/>
            <a:t>Ex., Franklin was old &lt;=2015</a:t>
          </a:r>
        </a:p>
      </dgm:t>
    </dgm:pt>
    <dgm:pt modelId="{109A6399-A2C1-5B45-A20B-82BCD193E120}" type="parTrans" cxnId="{CD3A4196-0562-6E4C-850A-DDDF097CB9A5}">
      <dgm:prSet/>
      <dgm:spPr/>
      <dgm:t>
        <a:bodyPr/>
        <a:lstStyle/>
        <a:p>
          <a:endParaRPr lang="en-US"/>
        </a:p>
      </dgm:t>
    </dgm:pt>
    <dgm:pt modelId="{5A397D24-3E1E-5749-97F6-2F01D1622C01}" type="sibTrans" cxnId="{CD3A4196-0562-6E4C-850A-DDDF097CB9A5}">
      <dgm:prSet/>
      <dgm:spPr/>
      <dgm:t>
        <a:bodyPr/>
        <a:lstStyle/>
        <a:p>
          <a:endParaRPr lang="en-US"/>
        </a:p>
      </dgm:t>
    </dgm:pt>
    <dgm:pt modelId="{3783F72F-D97E-0749-9A86-75B629BE9BC2}">
      <dgm:prSet/>
      <dgm:spPr/>
      <dgm:t>
        <a:bodyPr/>
        <a:lstStyle/>
        <a:p>
          <a:r>
            <a:rPr lang="en-US" dirty="0"/>
            <a:t>Missing / inconsistent data</a:t>
          </a:r>
        </a:p>
      </dgm:t>
    </dgm:pt>
    <dgm:pt modelId="{81D1FADE-0153-AE4A-BAFE-13FA60E363BC}" type="parTrans" cxnId="{3273E825-C530-9B48-9FB1-60E3EB0D9F87}">
      <dgm:prSet/>
      <dgm:spPr/>
      <dgm:t>
        <a:bodyPr/>
        <a:lstStyle/>
        <a:p>
          <a:endParaRPr lang="en-US"/>
        </a:p>
      </dgm:t>
    </dgm:pt>
    <dgm:pt modelId="{8BA0185A-DF62-DD47-A6FA-C0AF72D5265E}" type="sibTrans" cxnId="{3273E825-C530-9B48-9FB1-60E3EB0D9F87}">
      <dgm:prSet/>
      <dgm:spPr/>
      <dgm:t>
        <a:bodyPr/>
        <a:lstStyle/>
        <a:p>
          <a:endParaRPr lang="en-US"/>
        </a:p>
      </dgm:t>
    </dgm:pt>
    <dgm:pt modelId="{10708CAF-5F7C-1349-BF89-D494C777F359}">
      <dgm:prSet/>
      <dgm:spPr/>
      <dgm:t>
        <a:bodyPr/>
        <a:lstStyle/>
        <a:p>
          <a:r>
            <a:rPr lang="en-US" dirty="0"/>
            <a:t>Ex., Missing </a:t>
          </a:r>
          <a:r>
            <a:rPr lang="en-US" dirty="0" err="1"/>
            <a:t>LandUse</a:t>
          </a:r>
          <a:endParaRPr lang="en-US" dirty="0"/>
        </a:p>
        <a:p>
          <a:r>
            <a:rPr lang="en-US" dirty="0"/>
            <a:t>APPROACH: Where column were present in most files, we kept and filled with NA</a:t>
          </a:r>
        </a:p>
      </dgm:t>
    </dgm:pt>
    <dgm:pt modelId="{E29461F0-BFCF-8848-9A48-195C48E63DB8}" type="parTrans" cxnId="{2B929FC1-217D-6F45-9237-D404D810B5E2}">
      <dgm:prSet/>
      <dgm:spPr/>
      <dgm:t>
        <a:bodyPr/>
        <a:lstStyle/>
        <a:p>
          <a:endParaRPr lang="en-US"/>
        </a:p>
      </dgm:t>
    </dgm:pt>
    <dgm:pt modelId="{1E4EF67F-79C4-BF45-808B-C1C46B7A3711}" type="sibTrans" cxnId="{2B929FC1-217D-6F45-9237-D404D810B5E2}">
      <dgm:prSet/>
      <dgm:spPr/>
      <dgm:t>
        <a:bodyPr/>
        <a:lstStyle/>
        <a:p>
          <a:endParaRPr lang="en-US"/>
        </a:p>
      </dgm:t>
    </dgm:pt>
    <dgm:pt modelId="{A947A013-76E4-DF4B-9CF1-F7C2C55EEFB9}">
      <dgm:prSet/>
      <dgm:spPr/>
      <dgm:t>
        <a:bodyPr/>
        <a:lstStyle/>
        <a:p>
          <a:r>
            <a:rPr lang="en-US" dirty="0"/>
            <a:t>Combined (ex., </a:t>
          </a:r>
          <a:r>
            <a:rPr lang="en-US" dirty="0" err="1"/>
            <a:t>TotalBaths</a:t>
          </a:r>
          <a:r>
            <a:rPr lang="en-US" dirty="0"/>
            <a:t>, address fields)</a:t>
          </a:r>
        </a:p>
      </dgm:t>
    </dgm:pt>
    <dgm:pt modelId="{BAABF8A1-BE38-B74F-B091-EC9F969E6268}" type="parTrans" cxnId="{4DFDCC77-1ABE-6145-B874-414F0EA1BBB9}">
      <dgm:prSet/>
      <dgm:spPr/>
      <dgm:t>
        <a:bodyPr/>
        <a:lstStyle/>
        <a:p>
          <a:endParaRPr lang="en-US"/>
        </a:p>
      </dgm:t>
    </dgm:pt>
    <dgm:pt modelId="{1638B7A9-8DFA-E141-8DA4-8B30ADD45FA5}" type="sibTrans" cxnId="{4DFDCC77-1ABE-6145-B874-414F0EA1BBB9}">
      <dgm:prSet/>
      <dgm:spPr/>
      <dgm:t>
        <a:bodyPr/>
        <a:lstStyle/>
        <a:p>
          <a:endParaRPr lang="en-US"/>
        </a:p>
      </dgm:t>
    </dgm:pt>
    <dgm:pt modelId="{ED5D12D2-B22C-4A4C-BD18-7458D5F5797E}">
      <dgm:prSet/>
      <dgm:spPr/>
      <dgm:t>
        <a:bodyPr/>
        <a:lstStyle/>
        <a:p>
          <a:r>
            <a:rPr lang="en-US" dirty="0"/>
            <a:t>Manual examination to determine which columns to ignore </a:t>
          </a:r>
        </a:p>
      </dgm:t>
    </dgm:pt>
    <dgm:pt modelId="{8481EB87-1695-5347-9497-6A9AA8F827AA}" type="parTrans" cxnId="{E6ABDFE5-B361-C84A-847A-C5302F3A3529}">
      <dgm:prSet/>
      <dgm:spPr/>
      <dgm:t>
        <a:bodyPr/>
        <a:lstStyle/>
        <a:p>
          <a:endParaRPr lang="en-US"/>
        </a:p>
      </dgm:t>
    </dgm:pt>
    <dgm:pt modelId="{2FE800B5-A7AF-9C40-AA24-6E8DE80F017A}" type="sibTrans" cxnId="{E6ABDFE5-B361-C84A-847A-C5302F3A3529}">
      <dgm:prSet/>
      <dgm:spPr/>
      <dgm:t>
        <a:bodyPr/>
        <a:lstStyle/>
        <a:p>
          <a:endParaRPr lang="en-US"/>
        </a:p>
      </dgm:t>
    </dgm:pt>
    <dgm:pt modelId="{375AE359-DD5E-E84B-B842-BC39428AA17F}">
      <dgm:prSet/>
      <dgm:spPr/>
      <dgm:t>
        <a:bodyPr/>
        <a:lstStyle/>
        <a:p>
          <a:r>
            <a:rPr lang="en-US" dirty="0"/>
            <a:t>Dropped (ex., unnamed:27)</a:t>
          </a:r>
        </a:p>
      </dgm:t>
    </dgm:pt>
    <dgm:pt modelId="{240DA9E6-A825-854A-888E-86AC6A0A5D09}" type="parTrans" cxnId="{21E3D12C-9673-3A40-8675-958D75963A13}">
      <dgm:prSet/>
      <dgm:spPr/>
    </dgm:pt>
    <dgm:pt modelId="{72B35281-F69A-8E48-ACF7-93664D71A95E}" type="sibTrans" cxnId="{21E3D12C-9673-3A40-8675-958D75963A13}">
      <dgm:prSet/>
      <dgm:spPr/>
    </dgm:pt>
    <dgm:pt modelId="{85F9CB5E-8F0B-B542-B3A8-99AEA5FAF5E6}" type="pres">
      <dgm:prSet presAssocID="{EC1DFBE0-DAA2-4B10-8E8A-2A1B348C4A53}" presName="Name0" presStyleCnt="0">
        <dgm:presLayoutVars>
          <dgm:dir/>
          <dgm:animLvl val="lvl"/>
          <dgm:resizeHandles val="exact"/>
        </dgm:presLayoutVars>
      </dgm:prSet>
      <dgm:spPr/>
    </dgm:pt>
    <dgm:pt modelId="{852C04B0-C008-B84F-8636-8178E90B2CFD}" type="pres">
      <dgm:prSet presAssocID="{3783F72F-D97E-0749-9A86-75B629BE9BC2}" presName="boxAndChildren" presStyleCnt="0"/>
      <dgm:spPr/>
    </dgm:pt>
    <dgm:pt modelId="{89AD44BE-3D68-A140-8134-8FDA8D0E9568}" type="pres">
      <dgm:prSet presAssocID="{3783F72F-D97E-0749-9A86-75B629BE9BC2}" presName="parentTextBox" presStyleLbl="alignNode1" presStyleIdx="0" presStyleCnt="4"/>
      <dgm:spPr/>
    </dgm:pt>
    <dgm:pt modelId="{AEBED8D7-1A7B-2044-B251-2D879BA646F3}" type="pres">
      <dgm:prSet presAssocID="{3783F72F-D97E-0749-9A86-75B629BE9BC2}" presName="descendantBox" presStyleLbl="bgAccFollowNode1" presStyleIdx="0" presStyleCnt="4"/>
      <dgm:spPr/>
    </dgm:pt>
    <dgm:pt modelId="{C38FE4DC-4EF0-C04B-BE52-C5C5D2E1F1E1}" type="pres">
      <dgm:prSet presAssocID="{36A79A53-7953-47A4-9FF9-EB7D849103E1}" presName="sp" presStyleCnt="0"/>
      <dgm:spPr/>
    </dgm:pt>
    <dgm:pt modelId="{33C4C9D3-E512-E84A-A398-F8BE51ED9D89}" type="pres">
      <dgm:prSet presAssocID="{C463A361-0DA8-4DA0-96D4-416076B813CE}" presName="arrowAndChildren" presStyleCnt="0"/>
      <dgm:spPr/>
    </dgm:pt>
    <dgm:pt modelId="{1D27ECA7-A8A9-0443-AD71-C185F729E42A}" type="pres">
      <dgm:prSet presAssocID="{C463A361-0DA8-4DA0-96D4-416076B813CE}" presName="parentTextArrow" presStyleLbl="node1" presStyleIdx="0" presStyleCnt="0"/>
      <dgm:spPr/>
    </dgm:pt>
    <dgm:pt modelId="{A7D4B1E3-1B9C-FB4E-A059-2AE73927E3E4}" type="pres">
      <dgm:prSet presAssocID="{C463A361-0DA8-4DA0-96D4-416076B813CE}" presName="arrow" presStyleLbl="alignNode1" presStyleIdx="1" presStyleCnt="4"/>
      <dgm:spPr/>
    </dgm:pt>
    <dgm:pt modelId="{A667DCE4-B6F2-E344-85E2-1732BC678AE7}" type="pres">
      <dgm:prSet presAssocID="{C463A361-0DA8-4DA0-96D4-416076B813CE}" presName="descendantArrow" presStyleLbl="bgAccFollowNode1" presStyleIdx="1" presStyleCnt="4"/>
      <dgm:spPr/>
    </dgm:pt>
    <dgm:pt modelId="{7836204B-BB97-DA45-AD7E-5A35EA48F967}" type="pres">
      <dgm:prSet presAssocID="{0A5B7410-35DD-4E7A-9A54-6B39FA05D95D}" presName="sp" presStyleCnt="0"/>
      <dgm:spPr/>
    </dgm:pt>
    <dgm:pt modelId="{9BB62295-8378-CF4D-8519-83FDC05F634F}" type="pres">
      <dgm:prSet presAssocID="{E8246E1B-EDFE-471E-AEEC-3FA780E49EBC}" presName="arrowAndChildren" presStyleCnt="0"/>
      <dgm:spPr/>
    </dgm:pt>
    <dgm:pt modelId="{7FFF925C-8696-9749-90D2-870D0E1C4193}" type="pres">
      <dgm:prSet presAssocID="{E8246E1B-EDFE-471E-AEEC-3FA780E49EBC}" presName="parentTextArrow" presStyleLbl="node1" presStyleIdx="0" presStyleCnt="0"/>
      <dgm:spPr/>
    </dgm:pt>
    <dgm:pt modelId="{22864D99-1B9E-4946-A54D-7FB01F72FF9C}" type="pres">
      <dgm:prSet presAssocID="{E8246E1B-EDFE-471E-AEEC-3FA780E49EBC}" presName="arrow" presStyleLbl="alignNode1" presStyleIdx="2" presStyleCnt="4"/>
      <dgm:spPr/>
    </dgm:pt>
    <dgm:pt modelId="{49A4D71C-A340-254F-B81E-E4C39273157E}" type="pres">
      <dgm:prSet presAssocID="{E8246E1B-EDFE-471E-AEEC-3FA780E49EBC}" presName="descendantArrow" presStyleLbl="bgAccFollowNode1" presStyleIdx="2" presStyleCnt="4"/>
      <dgm:spPr/>
    </dgm:pt>
    <dgm:pt modelId="{E878E3AB-9420-1648-B035-5A17B40D2ECE}" type="pres">
      <dgm:prSet presAssocID="{5EB56BA7-A60D-4C4A-AA65-43B79941CB41}" presName="sp" presStyleCnt="0"/>
      <dgm:spPr/>
    </dgm:pt>
    <dgm:pt modelId="{386A1EA7-25FE-814F-A300-BDDB89C809AF}" type="pres">
      <dgm:prSet presAssocID="{63A470ED-A414-457F-9811-9666917432B0}" presName="arrowAndChildren" presStyleCnt="0"/>
      <dgm:spPr/>
    </dgm:pt>
    <dgm:pt modelId="{2EAE166A-08DA-D840-93BF-570FB0511B2A}" type="pres">
      <dgm:prSet presAssocID="{63A470ED-A414-457F-9811-9666917432B0}" presName="parentTextArrow" presStyleLbl="node1" presStyleIdx="0" presStyleCnt="0"/>
      <dgm:spPr/>
    </dgm:pt>
    <dgm:pt modelId="{5FE31BDE-2103-B44C-95CA-774CA3D9D77E}" type="pres">
      <dgm:prSet presAssocID="{63A470ED-A414-457F-9811-9666917432B0}" presName="arrow" presStyleLbl="alignNode1" presStyleIdx="3" presStyleCnt="4"/>
      <dgm:spPr/>
    </dgm:pt>
    <dgm:pt modelId="{E8253855-FC7D-3047-9ECF-6F5635667838}" type="pres">
      <dgm:prSet presAssocID="{63A470ED-A414-457F-9811-9666917432B0}" presName="descendantArrow" presStyleLbl="bgAccFollowNode1" presStyleIdx="3" presStyleCnt="4"/>
      <dgm:spPr/>
    </dgm:pt>
  </dgm:ptLst>
  <dgm:cxnLst>
    <dgm:cxn modelId="{36F9EC05-A33F-4A6A-9110-FB9C7082D122}" srcId="{EC1DFBE0-DAA2-4B10-8E8A-2A1B348C4A53}" destId="{63A470ED-A414-457F-9811-9666917432B0}" srcOrd="0" destOrd="0" parTransId="{3829DBEB-028A-4E11-897D-606A97DD4783}" sibTransId="{5EB56BA7-A60D-4C4A-AA65-43B79941CB41}"/>
    <dgm:cxn modelId="{D2A1F309-1386-1F4B-9C43-2568CCFB5F21}" type="presOf" srcId="{3783F72F-D97E-0749-9A86-75B629BE9BC2}" destId="{89AD44BE-3D68-A140-8134-8FDA8D0E9568}" srcOrd="0" destOrd="0" presId="urn:microsoft.com/office/officeart/2016/7/layout/VerticalDownArrowProcess"/>
    <dgm:cxn modelId="{C723B00C-A54A-3C44-A8E6-7D861C34B41E}" type="presOf" srcId="{ED5D12D2-B22C-4A4C-BD18-7458D5F5797E}" destId="{A667DCE4-B6F2-E344-85E2-1732BC678AE7}" srcOrd="0" destOrd="3" presId="urn:microsoft.com/office/officeart/2016/7/layout/VerticalDownArrowProcess"/>
    <dgm:cxn modelId="{D040370E-29B7-9647-9694-974EBF2C023C}" type="presOf" srcId="{B8C36A48-C3CB-2641-AA6F-A25EBE958F47}" destId="{49A4D71C-A340-254F-B81E-E4C39273157E}" srcOrd="0" destOrd="0" presId="urn:microsoft.com/office/officeart/2016/7/layout/VerticalDownArrowProcess"/>
    <dgm:cxn modelId="{9279F414-0029-FF47-871E-36A22D618337}" type="presOf" srcId="{E8246E1B-EDFE-471E-AEEC-3FA780E49EBC}" destId="{22864D99-1B9E-4946-A54D-7FB01F72FF9C}" srcOrd="1" destOrd="0" presId="urn:microsoft.com/office/officeart/2016/7/layout/VerticalDownArrowProcess"/>
    <dgm:cxn modelId="{7EA8FE1D-4622-7647-ACB0-D2B33ADC3266}" type="presOf" srcId="{A947A013-76E4-DF4B-9CF1-F7C2C55EEFB9}" destId="{A667DCE4-B6F2-E344-85E2-1732BC678AE7}" srcOrd="0" destOrd="2" presId="urn:microsoft.com/office/officeart/2016/7/layout/VerticalDownArrowProcess"/>
    <dgm:cxn modelId="{3273E825-C530-9B48-9FB1-60E3EB0D9F87}" srcId="{EC1DFBE0-DAA2-4B10-8E8A-2A1B348C4A53}" destId="{3783F72F-D97E-0749-9A86-75B629BE9BC2}" srcOrd="3" destOrd="0" parTransId="{81D1FADE-0153-AE4A-BAFE-13FA60E363BC}" sibTransId="{8BA0185A-DF62-DD47-A6FA-C0AF72D5265E}"/>
    <dgm:cxn modelId="{21E3D12C-9673-3A40-8675-958D75963A13}" srcId="{C463A361-0DA8-4DA0-96D4-416076B813CE}" destId="{375AE359-DD5E-E84B-B842-BC39428AA17F}" srcOrd="1" destOrd="0" parTransId="{240DA9E6-A825-854A-888E-86AC6A0A5D09}" sibTransId="{72B35281-F69A-8E48-ACF7-93664D71A95E}"/>
    <dgm:cxn modelId="{96471431-CE8F-1E46-B0D6-F9ECEAED8EAC}" type="presOf" srcId="{63A470ED-A414-457F-9811-9666917432B0}" destId="{5FE31BDE-2103-B44C-95CA-774CA3D9D77E}" srcOrd="1" destOrd="0" presId="urn:microsoft.com/office/officeart/2016/7/layout/VerticalDownArrowProcess"/>
    <dgm:cxn modelId="{21D7B739-9DC7-44B7-B4BB-6C3296A62E61}" srcId="{EC1DFBE0-DAA2-4B10-8E8A-2A1B348C4A53}" destId="{E8246E1B-EDFE-471E-AEEC-3FA780E49EBC}" srcOrd="1" destOrd="0" parTransId="{33003EA8-C190-429E-9012-3BCDD936918D}" sibTransId="{0A5B7410-35DD-4E7A-9A54-6B39FA05D95D}"/>
    <dgm:cxn modelId="{EB23804E-E94F-454F-90AF-3D9412914498}" srcId="{63A470ED-A414-457F-9811-9666917432B0}" destId="{81A172FA-DCFC-C149-97DD-CA49425896FA}" srcOrd="0" destOrd="0" parTransId="{299BB3F2-9836-CE41-BCD0-6D41B1678AD5}" sibTransId="{E1C78585-75A2-3348-A409-77CCA3B0A9E5}"/>
    <dgm:cxn modelId="{80DE8660-668A-3E4D-9E96-0942E364263B}" type="presOf" srcId="{E8246E1B-EDFE-471E-AEEC-3FA780E49EBC}" destId="{7FFF925C-8696-9749-90D2-870D0E1C4193}" srcOrd="0" destOrd="0" presId="urn:microsoft.com/office/officeart/2016/7/layout/VerticalDownArrowProcess"/>
    <dgm:cxn modelId="{A623EE6D-AB18-4A0A-9E38-564CB93F6393}" srcId="{E8246E1B-EDFE-471E-AEEC-3FA780E49EBC}" destId="{460BD642-E618-495B-81D5-70122BDCACD5}" srcOrd="1" destOrd="0" parTransId="{E3C793E7-2ED4-4676-8D4B-3C072DD70752}" sibTransId="{F12B3DD0-7AE6-4C29-A9FB-F78335CE584B}"/>
    <dgm:cxn modelId="{1CDE9676-94FD-A848-AB42-CBC344777B7A}" type="presOf" srcId="{C463A361-0DA8-4DA0-96D4-416076B813CE}" destId="{1D27ECA7-A8A9-0443-AD71-C185F729E42A}" srcOrd="0" destOrd="0" presId="urn:microsoft.com/office/officeart/2016/7/layout/VerticalDownArrowProcess"/>
    <dgm:cxn modelId="{4DFDCC77-1ABE-6145-B874-414F0EA1BBB9}" srcId="{C463A361-0DA8-4DA0-96D4-416076B813CE}" destId="{A947A013-76E4-DF4B-9CF1-F7C2C55EEFB9}" srcOrd="2" destOrd="0" parTransId="{BAABF8A1-BE38-B74F-B091-EC9F969E6268}" sibTransId="{1638B7A9-8DFA-E141-8DA4-8B30ADD45FA5}"/>
    <dgm:cxn modelId="{95A8AB7B-E5F5-A045-936A-2B4D946FC898}" type="presOf" srcId="{C463A361-0DA8-4DA0-96D4-416076B813CE}" destId="{A7D4B1E3-1B9C-FB4E-A059-2AE73927E3E4}" srcOrd="1" destOrd="0" presId="urn:microsoft.com/office/officeart/2016/7/layout/VerticalDownArrowProcess"/>
    <dgm:cxn modelId="{806F1091-6609-4EA5-B1B3-15FB8CDD854E}" srcId="{EC1DFBE0-DAA2-4B10-8E8A-2A1B348C4A53}" destId="{C463A361-0DA8-4DA0-96D4-416076B813CE}" srcOrd="2" destOrd="0" parTransId="{2023E2C3-1D22-45C2-8C8A-80202B1446A6}" sibTransId="{36A79A53-7953-47A4-9FF9-EB7D849103E1}"/>
    <dgm:cxn modelId="{04646E92-4956-CA4F-98BF-5026E36A38B4}" type="presOf" srcId="{375AE359-DD5E-E84B-B842-BC39428AA17F}" destId="{A667DCE4-B6F2-E344-85E2-1732BC678AE7}" srcOrd="0" destOrd="1" presId="urn:microsoft.com/office/officeart/2016/7/layout/VerticalDownArrowProcess"/>
    <dgm:cxn modelId="{10AC7495-E3CA-4649-9D12-76157441848F}" type="presOf" srcId="{63A470ED-A414-457F-9811-9666917432B0}" destId="{2EAE166A-08DA-D840-93BF-570FB0511B2A}" srcOrd="0" destOrd="0" presId="urn:microsoft.com/office/officeart/2016/7/layout/VerticalDownArrowProcess"/>
    <dgm:cxn modelId="{CD3A4196-0562-6E4C-850A-DDDF097CB9A5}" srcId="{E8246E1B-EDFE-471E-AEEC-3FA780E49EBC}" destId="{B8C36A48-C3CB-2641-AA6F-A25EBE958F47}" srcOrd="0" destOrd="0" parTransId="{109A6399-A2C1-5B45-A20B-82BCD193E120}" sibTransId="{5A397D24-3E1E-5749-97F6-2F01D1622C01}"/>
    <dgm:cxn modelId="{CE16EC97-83B2-A049-9C6D-20AB0E0B1011}" type="presOf" srcId="{460BD642-E618-495B-81D5-70122BDCACD5}" destId="{49A4D71C-A340-254F-B81E-E4C39273157E}" srcOrd="0" destOrd="1" presId="urn:microsoft.com/office/officeart/2016/7/layout/VerticalDownArrowProcess"/>
    <dgm:cxn modelId="{7A4AC79B-4759-E342-9D53-56196F9C27B7}" type="presOf" srcId="{EC1DFBE0-DAA2-4B10-8E8A-2A1B348C4A53}" destId="{85F9CB5E-8F0B-B542-B3A8-99AEA5FAF5E6}" srcOrd="0" destOrd="0" presId="urn:microsoft.com/office/officeart/2016/7/layout/VerticalDownArrowProcess"/>
    <dgm:cxn modelId="{A661FCA1-F868-174B-9090-60EA15D27023}" type="presOf" srcId="{A6B923B4-A766-C945-9E49-3F975957608D}" destId="{A667DCE4-B6F2-E344-85E2-1732BC678AE7}" srcOrd="0" destOrd="0" presId="urn:microsoft.com/office/officeart/2016/7/layout/VerticalDownArrowProcess"/>
    <dgm:cxn modelId="{A05202B8-F058-9043-93C2-6C8F4286DEF9}" type="presOf" srcId="{10708CAF-5F7C-1349-BF89-D494C777F359}" destId="{AEBED8D7-1A7B-2044-B251-2D879BA646F3}" srcOrd="0" destOrd="0" presId="urn:microsoft.com/office/officeart/2016/7/layout/VerticalDownArrowProcess"/>
    <dgm:cxn modelId="{F86D64B9-2206-CD4B-8D9D-5DF88CC4B752}" type="presOf" srcId="{81A172FA-DCFC-C149-97DD-CA49425896FA}" destId="{E8253855-FC7D-3047-9ECF-6F5635667838}" srcOrd="0" destOrd="0" presId="urn:microsoft.com/office/officeart/2016/7/layout/VerticalDownArrowProcess"/>
    <dgm:cxn modelId="{2B929FC1-217D-6F45-9237-D404D810B5E2}" srcId="{3783F72F-D97E-0749-9A86-75B629BE9BC2}" destId="{10708CAF-5F7C-1349-BF89-D494C777F359}" srcOrd="0" destOrd="0" parTransId="{E29461F0-BFCF-8848-9A48-195C48E63DB8}" sibTransId="{1E4EF67F-79C4-BF45-808B-C1C46B7A3711}"/>
    <dgm:cxn modelId="{E6ABDFE5-B361-C84A-847A-C5302F3A3529}" srcId="{C463A361-0DA8-4DA0-96D4-416076B813CE}" destId="{ED5D12D2-B22C-4A4C-BD18-7458D5F5797E}" srcOrd="3" destOrd="0" parTransId="{8481EB87-1695-5347-9497-6A9AA8F827AA}" sibTransId="{2FE800B5-A7AF-9C40-AA24-6E8DE80F017A}"/>
    <dgm:cxn modelId="{B5D92AE7-1172-5E4C-8852-B541995911BB}" srcId="{C463A361-0DA8-4DA0-96D4-416076B813CE}" destId="{A6B923B4-A766-C945-9E49-3F975957608D}" srcOrd="0" destOrd="0" parTransId="{C171B2E8-F0BA-9C4B-89FA-FDD56C239614}" sibTransId="{F8EB4B7A-2E15-0242-9CAB-4BD258618298}"/>
    <dgm:cxn modelId="{9239421E-FDFE-0E41-AC93-B600BC8BBA3B}" type="presParOf" srcId="{85F9CB5E-8F0B-B542-B3A8-99AEA5FAF5E6}" destId="{852C04B0-C008-B84F-8636-8178E90B2CFD}" srcOrd="0" destOrd="0" presId="urn:microsoft.com/office/officeart/2016/7/layout/VerticalDownArrowProcess"/>
    <dgm:cxn modelId="{ACEBA01D-0146-524F-9811-9FE12C0F7A4B}" type="presParOf" srcId="{852C04B0-C008-B84F-8636-8178E90B2CFD}" destId="{89AD44BE-3D68-A140-8134-8FDA8D0E9568}" srcOrd="0" destOrd="0" presId="urn:microsoft.com/office/officeart/2016/7/layout/VerticalDownArrowProcess"/>
    <dgm:cxn modelId="{639E0A32-3AAC-D944-8022-892FAE43074A}" type="presParOf" srcId="{852C04B0-C008-B84F-8636-8178E90B2CFD}" destId="{AEBED8D7-1A7B-2044-B251-2D879BA646F3}" srcOrd="1" destOrd="0" presId="urn:microsoft.com/office/officeart/2016/7/layout/VerticalDownArrowProcess"/>
    <dgm:cxn modelId="{0DFF91E7-0C08-ED45-8F44-DB8EA5AA0784}" type="presParOf" srcId="{85F9CB5E-8F0B-B542-B3A8-99AEA5FAF5E6}" destId="{C38FE4DC-4EF0-C04B-BE52-C5C5D2E1F1E1}" srcOrd="1" destOrd="0" presId="urn:microsoft.com/office/officeart/2016/7/layout/VerticalDownArrowProcess"/>
    <dgm:cxn modelId="{0CD41906-B333-5848-BC3B-3EFB8E9150A4}" type="presParOf" srcId="{85F9CB5E-8F0B-B542-B3A8-99AEA5FAF5E6}" destId="{33C4C9D3-E512-E84A-A398-F8BE51ED9D89}" srcOrd="2" destOrd="0" presId="urn:microsoft.com/office/officeart/2016/7/layout/VerticalDownArrowProcess"/>
    <dgm:cxn modelId="{056A191B-D3D0-C24C-82FA-A37BD21A3854}" type="presParOf" srcId="{33C4C9D3-E512-E84A-A398-F8BE51ED9D89}" destId="{1D27ECA7-A8A9-0443-AD71-C185F729E42A}" srcOrd="0" destOrd="0" presId="urn:microsoft.com/office/officeart/2016/7/layout/VerticalDownArrowProcess"/>
    <dgm:cxn modelId="{AFA4D5C8-0F64-E146-8442-0577F141CC45}" type="presParOf" srcId="{33C4C9D3-E512-E84A-A398-F8BE51ED9D89}" destId="{A7D4B1E3-1B9C-FB4E-A059-2AE73927E3E4}" srcOrd="1" destOrd="0" presId="urn:microsoft.com/office/officeart/2016/7/layout/VerticalDownArrowProcess"/>
    <dgm:cxn modelId="{E48B817B-6550-EE4C-B040-76D2B8C32236}" type="presParOf" srcId="{33C4C9D3-E512-E84A-A398-F8BE51ED9D89}" destId="{A667DCE4-B6F2-E344-85E2-1732BC678AE7}" srcOrd="2" destOrd="0" presId="urn:microsoft.com/office/officeart/2016/7/layout/VerticalDownArrowProcess"/>
    <dgm:cxn modelId="{4B76D283-24F5-9144-8503-5151FFBEF10C}" type="presParOf" srcId="{85F9CB5E-8F0B-B542-B3A8-99AEA5FAF5E6}" destId="{7836204B-BB97-DA45-AD7E-5A35EA48F967}" srcOrd="3" destOrd="0" presId="urn:microsoft.com/office/officeart/2016/7/layout/VerticalDownArrowProcess"/>
    <dgm:cxn modelId="{D0DF20D3-6D3D-F74A-91A5-D95034841294}" type="presParOf" srcId="{85F9CB5E-8F0B-B542-B3A8-99AEA5FAF5E6}" destId="{9BB62295-8378-CF4D-8519-83FDC05F634F}" srcOrd="4" destOrd="0" presId="urn:microsoft.com/office/officeart/2016/7/layout/VerticalDownArrowProcess"/>
    <dgm:cxn modelId="{95EEBBB5-D4B6-714E-BF86-9044B2C36446}" type="presParOf" srcId="{9BB62295-8378-CF4D-8519-83FDC05F634F}" destId="{7FFF925C-8696-9749-90D2-870D0E1C4193}" srcOrd="0" destOrd="0" presId="urn:microsoft.com/office/officeart/2016/7/layout/VerticalDownArrowProcess"/>
    <dgm:cxn modelId="{2F0FD45D-6D18-2C41-8DAE-0B2DD7D6BF59}" type="presParOf" srcId="{9BB62295-8378-CF4D-8519-83FDC05F634F}" destId="{22864D99-1B9E-4946-A54D-7FB01F72FF9C}" srcOrd="1" destOrd="0" presId="urn:microsoft.com/office/officeart/2016/7/layout/VerticalDownArrowProcess"/>
    <dgm:cxn modelId="{1FEE3043-A49B-4248-B8A6-721B843FE661}" type="presParOf" srcId="{9BB62295-8378-CF4D-8519-83FDC05F634F}" destId="{49A4D71C-A340-254F-B81E-E4C39273157E}" srcOrd="2" destOrd="0" presId="urn:microsoft.com/office/officeart/2016/7/layout/VerticalDownArrowProcess"/>
    <dgm:cxn modelId="{CDED7FC2-78FD-6948-ADCF-1D52C68A97E4}" type="presParOf" srcId="{85F9CB5E-8F0B-B542-B3A8-99AEA5FAF5E6}" destId="{E878E3AB-9420-1648-B035-5A17B40D2ECE}" srcOrd="5" destOrd="0" presId="urn:microsoft.com/office/officeart/2016/7/layout/VerticalDownArrowProcess"/>
    <dgm:cxn modelId="{7E5A868E-71A2-7B49-9161-ED4120920BF3}" type="presParOf" srcId="{85F9CB5E-8F0B-B542-B3A8-99AEA5FAF5E6}" destId="{386A1EA7-25FE-814F-A300-BDDB89C809AF}" srcOrd="6" destOrd="0" presId="urn:microsoft.com/office/officeart/2016/7/layout/VerticalDownArrowProcess"/>
    <dgm:cxn modelId="{6A13D255-0A54-2B4E-8571-6B266ABA1EB9}" type="presParOf" srcId="{386A1EA7-25FE-814F-A300-BDDB89C809AF}" destId="{2EAE166A-08DA-D840-93BF-570FB0511B2A}" srcOrd="0" destOrd="0" presId="urn:microsoft.com/office/officeart/2016/7/layout/VerticalDownArrowProcess"/>
    <dgm:cxn modelId="{A53EB438-92F4-2B4C-B444-F6097CAD34A6}" type="presParOf" srcId="{386A1EA7-25FE-814F-A300-BDDB89C809AF}" destId="{5FE31BDE-2103-B44C-95CA-774CA3D9D77E}" srcOrd="1" destOrd="0" presId="urn:microsoft.com/office/officeart/2016/7/layout/VerticalDownArrowProcess"/>
    <dgm:cxn modelId="{C6C155C5-8522-264D-92F9-25CF127A053A}" type="presParOf" srcId="{386A1EA7-25FE-814F-A300-BDDB89C809AF}" destId="{E8253855-FC7D-3047-9ECF-6F563566783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EBEA6-E53F-164A-848A-CC51209578DE}">
      <dsp:nvSpPr>
        <dsp:cNvPr id="0" name=""/>
        <dsp:cNvSpPr/>
      </dsp:nvSpPr>
      <dsp:spPr>
        <a:xfrm>
          <a:off x="2909" y="72642"/>
          <a:ext cx="1545877" cy="595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Methods</a:t>
          </a:r>
          <a:r>
            <a:rPr lang="en-US" sz="1300" kern="1200"/>
            <a:t>, Practices:</a:t>
          </a:r>
          <a:endParaRPr lang="en-US" sz="1300" kern="1200" dirty="0"/>
        </a:p>
      </dsp:txBody>
      <dsp:txXfrm>
        <a:off x="2909" y="72642"/>
        <a:ext cx="1545877" cy="595480"/>
      </dsp:txXfrm>
    </dsp:sp>
    <dsp:sp modelId="{E80F4222-AB05-A345-929B-88AD78FF8447}">
      <dsp:nvSpPr>
        <dsp:cNvPr id="0" name=""/>
        <dsp:cNvSpPr/>
      </dsp:nvSpPr>
      <dsp:spPr>
        <a:xfrm>
          <a:off x="2909" y="668123"/>
          <a:ext cx="1545877" cy="2288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Methodology: CRISP-DM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Communication: </a:t>
          </a:r>
          <a:r>
            <a:rPr lang="en-US" sz="1300" kern="1200" dirty="0" err="1"/>
            <a:t>Rocket.Chat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Dev Platform: Local (not Amazon Workspace)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GitHub.com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Well-documented notebooks</a:t>
          </a:r>
        </a:p>
      </dsp:txBody>
      <dsp:txXfrm>
        <a:off x="2909" y="668123"/>
        <a:ext cx="1545877" cy="2288300"/>
      </dsp:txXfrm>
    </dsp:sp>
    <dsp:sp modelId="{B4EF0D3F-FB36-C043-B829-BF1836C167F8}">
      <dsp:nvSpPr>
        <dsp:cNvPr id="0" name=""/>
        <dsp:cNvSpPr/>
      </dsp:nvSpPr>
      <dsp:spPr>
        <a:xfrm>
          <a:off x="1765210" y="72642"/>
          <a:ext cx="1545877" cy="595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 Statement / Business Understanding</a:t>
          </a:r>
        </a:p>
      </dsp:txBody>
      <dsp:txXfrm>
        <a:off x="1765210" y="72642"/>
        <a:ext cx="1545877" cy="595480"/>
      </dsp:txXfrm>
    </dsp:sp>
    <dsp:sp modelId="{72FBF151-67C5-214F-BF5E-1591C919A387}">
      <dsp:nvSpPr>
        <dsp:cNvPr id="0" name=""/>
        <dsp:cNvSpPr/>
      </dsp:nvSpPr>
      <dsp:spPr>
        <a:xfrm>
          <a:off x="1765210" y="668123"/>
          <a:ext cx="1545877" cy="22883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Review Lab description together and gain common understanding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Review feedback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How team divides &amp; conquers: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GDP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Tax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Visuals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Presentation</a:t>
          </a:r>
        </a:p>
      </dsp:txBody>
      <dsp:txXfrm>
        <a:off x="1765210" y="668123"/>
        <a:ext cx="1545877" cy="2288300"/>
      </dsp:txXfrm>
    </dsp:sp>
    <dsp:sp modelId="{C2FC85D7-2054-754F-8D24-8281F3027831}">
      <dsp:nvSpPr>
        <dsp:cNvPr id="0" name=""/>
        <dsp:cNvSpPr/>
      </dsp:nvSpPr>
      <dsp:spPr>
        <a:xfrm>
          <a:off x="3527510" y="72642"/>
          <a:ext cx="1545877" cy="595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</a:t>
          </a:r>
        </a:p>
      </dsp:txBody>
      <dsp:txXfrm>
        <a:off x="3527510" y="72642"/>
        <a:ext cx="1545877" cy="595480"/>
      </dsp:txXfrm>
    </dsp:sp>
    <dsp:sp modelId="{FFB6D5C4-BE24-0543-9F65-F7D4948F5F82}">
      <dsp:nvSpPr>
        <dsp:cNvPr id="0" name=""/>
        <dsp:cNvSpPr/>
      </dsp:nvSpPr>
      <dsp:spPr>
        <a:xfrm>
          <a:off x="3527510" y="668123"/>
          <a:ext cx="1545877" cy="22883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Columns </a:t>
          </a:r>
        </a:p>
      </dsp:txBody>
      <dsp:txXfrm>
        <a:off x="3527510" y="668123"/>
        <a:ext cx="1545877" cy="2288300"/>
      </dsp:txXfrm>
    </dsp:sp>
    <dsp:sp modelId="{9FF5F82C-0BD5-7949-80F9-9F899B15891F}">
      <dsp:nvSpPr>
        <dsp:cNvPr id="0" name=""/>
        <dsp:cNvSpPr/>
      </dsp:nvSpPr>
      <dsp:spPr>
        <a:xfrm>
          <a:off x="5289811" y="72642"/>
          <a:ext cx="1545877" cy="5954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Preparation</a:t>
          </a:r>
        </a:p>
      </dsp:txBody>
      <dsp:txXfrm>
        <a:off x="5289811" y="72642"/>
        <a:ext cx="1545877" cy="595480"/>
      </dsp:txXfrm>
    </dsp:sp>
    <dsp:sp modelId="{27DBCDCD-D24C-024F-9C60-9AF130794546}">
      <dsp:nvSpPr>
        <dsp:cNvPr id="0" name=""/>
        <dsp:cNvSpPr/>
      </dsp:nvSpPr>
      <dsp:spPr>
        <a:xfrm>
          <a:off x="5289811" y="668123"/>
          <a:ext cx="1545877" cy="22883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Formatting / Data type conversion before merge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Clean data after merge (most – </a:t>
          </a:r>
          <a:r>
            <a:rPr lang="en-US" sz="1300" kern="1200" dirty="0" err="1"/>
            <a:t>NaN</a:t>
          </a:r>
          <a:r>
            <a:rPr lang="en-US" sz="1300" kern="1200" dirty="0"/>
            <a:t>, duplicates), except dates</a:t>
          </a:r>
        </a:p>
      </dsp:txBody>
      <dsp:txXfrm>
        <a:off x="5289811" y="668123"/>
        <a:ext cx="1545877" cy="2288300"/>
      </dsp:txXfrm>
    </dsp:sp>
    <dsp:sp modelId="{BD6AA53A-2841-8B48-8485-A8AA53D9396D}">
      <dsp:nvSpPr>
        <dsp:cNvPr id="0" name=""/>
        <dsp:cNvSpPr/>
      </dsp:nvSpPr>
      <dsp:spPr>
        <a:xfrm>
          <a:off x="7052112" y="72642"/>
          <a:ext cx="1545877" cy="595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</dsp:txBody>
      <dsp:txXfrm>
        <a:off x="7052112" y="72642"/>
        <a:ext cx="1545877" cy="595480"/>
      </dsp:txXfrm>
    </dsp:sp>
    <dsp:sp modelId="{7B3DBC53-1268-194B-A1BE-99B498372851}">
      <dsp:nvSpPr>
        <dsp:cNvPr id="0" name=""/>
        <dsp:cNvSpPr/>
      </dsp:nvSpPr>
      <dsp:spPr>
        <a:xfrm>
          <a:off x="7052112" y="668123"/>
          <a:ext cx="1545877" cy="22883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Experiment with visualizations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7052112" y="668123"/>
        <a:ext cx="1545877" cy="2288300"/>
      </dsp:txXfrm>
    </dsp:sp>
    <dsp:sp modelId="{62C44F23-FB21-5A43-8FA9-48BA9DAF29F8}">
      <dsp:nvSpPr>
        <dsp:cNvPr id="0" name=""/>
        <dsp:cNvSpPr/>
      </dsp:nvSpPr>
      <dsp:spPr>
        <a:xfrm>
          <a:off x="8814412" y="72642"/>
          <a:ext cx="1545877" cy="595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</a:t>
          </a:r>
        </a:p>
      </dsp:txBody>
      <dsp:txXfrm>
        <a:off x="8814412" y="72642"/>
        <a:ext cx="1545877" cy="595480"/>
      </dsp:txXfrm>
    </dsp:sp>
    <dsp:sp modelId="{96DC98D5-A0A2-0948-A2EF-D9162BF5C673}">
      <dsp:nvSpPr>
        <dsp:cNvPr id="0" name=""/>
        <dsp:cNvSpPr/>
      </dsp:nvSpPr>
      <dsp:spPr>
        <a:xfrm>
          <a:off x="8814412" y="668123"/>
          <a:ext cx="1545877" cy="2288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814412" y="668123"/>
        <a:ext cx="1545877" cy="2288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-341847" y="8648"/>
          <a:ext cx="6683374" cy="966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-49560" y="226051"/>
          <a:ext cx="531430" cy="53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774157" y="8648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Which Data</a:t>
          </a:r>
        </a:p>
      </dsp:txBody>
      <dsp:txXfrm>
        <a:off x="774157" y="8648"/>
        <a:ext cx="3007518" cy="966237"/>
      </dsp:txXfrm>
    </dsp:sp>
    <dsp:sp modelId="{379FAF27-AE5A-6841-B441-CE8C7875941F}">
      <dsp:nvSpPr>
        <dsp:cNvPr id="0" name=""/>
        <dsp:cNvSpPr/>
      </dsp:nvSpPr>
      <dsp:spPr>
        <a:xfrm>
          <a:off x="3095798" y="8648"/>
          <a:ext cx="3929423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all_data</a:t>
          </a:r>
          <a:r>
            <a:rPr lang="en-US" sz="1400" kern="1200" dirty="0"/>
            <a:t> from Group Project 1 (not Madison / Morrow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GDP current &amp; real data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Current Franklin County data*</a:t>
          </a:r>
        </a:p>
      </dsp:txBody>
      <dsp:txXfrm>
        <a:off x="3095798" y="8648"/>
        <a:ext cx="3929423" cy="966237"/>
      </dsp:txXfrm>
    </dsp:sp>
    <dsp:sp modelId="{03C031E7-C3B8-4ACD-94AF-5652341D66A6}">
      <dsp:nvSpPr>
        <dsp:cNvPr id="0" name=""/>
        <dsp:cNvSpPr/>
      </dsp:nvSpPr>
      <dsp:spPr>
        <a:xfrm>
          <a:off x="-341847" y="1216445"/>
          <a:ext cx="6683374" cy="966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-49560" y="1433848"/>
          <a:ext cx="531430" cy="53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774157" y="1216445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data</a:t>
          </a:r>
        </a:p>
      </dsp:txBody>
      <dsp:txXfrm>
        <a:off x="774157" y="1216445"/>
        <a:ext cx="3007518" cy="966237"/>
      </dsp:txXfrm>
    </dsp:sp>
    <dsp:sp modelId="{7E9FC0A7-BE53-804B-AD73-3DBDEBA7DC72}">
      <dsp:nvSpPr>
        <dsp:cNvPr id="0" name=""/>
        <dsp:cNvSpPr/>
      </dsp:nvSpPr>
      <dsp:spPr>
        <a:xfrm>
          <a:off x="3145685" y="1216445"/>
          <a:ext cx="382964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Rename unnamed columns in GDP data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Reformat Franklin Data (see next slide)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145685" y="1216445"/>
        <a:ext cx="3829648" cy="966237"/>
      </dsp:txXfrm>
    </dsp:sp>
    <dsp:sp modelId="{CC9C7262-3239-4653-BDAC-978273559665}">
      <dsp:nvSpPr>
        <dsp:cNvPr id="0" name=""/>
        <dsp:cNvSpPr/>
      </dsp:nvSpPr>
      <dsp:spPr>
        <a:xfrm>
          <a:off x="-341847" y="2424242"/>
          <a:ext cx="6683374" cy="966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-49560" y="2641645"/>
          <a:ext cx="531430" cy="53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774157" y="2424242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Merge</a:t>
          </a:r>
        </a:p>
      </dsp:txBody>
      <dsp:txXfrm>
        <a:off x="774157" y="2424242"/>
        <a:ext cx="3007518" cy="966237"/>
      </dsp:txXfrm>
    </dsp:sp>
    <dsp:sp modelId="{2030756D-85B0-4EB7-8B00-E1C92708548E}">
      <dsp:nvSpPr>
        <dsp:cNvPr id="0" name=""/>
        <dsp:cNvSpPr/>
      </dsp:nvSpPr>
      <dsp:spPr>
        <a:xfrm>
          <a:off x="3172963" y="2424242"/>
          <a:ext cx="3775093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updated Franklin data with </a:t>
          </a:r>
          <a:r>
            <a:rPr lang="en-US" sz="1400" kern="1200" dirty="0" err="1"/>
            <a:t>all_data</a:t>
          </a:r>
          <a:endParaRPr lang="en-US" sz="1400" kern="1200" dirty="0"/>
        </a:p>
      </dsp:txBody>
      <dsp:txXfrm>
        <a:off x="3172963" y="2424242"/>
        <a:ext cx="3775093" cy="966237"/>
      </dsp:txXfrm>
    </dsp:sp>
    <dsp:sp modelId="{06DC4449-8C5B-C14A-916E-ECC36A1037DC}">
      <dsp:nvSpPr>
        <dsp:cNvPr id="0" name=""/>
        <dsp:cNvSpPr/>
      </dsp:nvSpPr>
      <dsp:spPr>
        <a:xfrm>
          <a:off x="-341847" y="3632039"/>
          <a:ext cx="6683374" cy="966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6914F-E045-1945-81A6-2C6956BEB18A}">
      <dsp:nvSpPr>
        <dsp:cNvPr id="0" name=""/>
        <dsp:cNvSpPr/>
      </dsp:nvSpPr>
      <dsp:spPr>
        <a:xfrm>
          <a:off x="-49560" y="3849442"/>
          <a:ext cx="531430" cy="5314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093F-1E57-3449-A14F-FD6956E55DDC}">
      <dsp:nvSpPr>
        <dsp:cNvPr id="0" name=""/>
        <dsp:cNvSpPr/>
      </dsp:nvSpPr>
      <dsp:spPr>
        <a:xfrm>
          <a:off x="774157" y="3632039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more</a:t>
          </a:r>
        </a:p>
      </dsp:txBody>
      <dsp:txXfrm>
        <a:off x="774157" y="3632039"/>
        <a:ext cx="3007518" cy="966237"/>
      </dsp:txXfrm>
    </dsp:sp>
    <dsp:sp modelId="{7AA2E1EF-DBC9-794D-BA8A-2EEB33D2E109}">
      <dsp:nvSpPr>
        <dsp:cNvPr id="0" name=""/>
        <dsp:cNvSpPr/>
      </dsp:nvSpPr>
      <dsp:spPr>
        <a:xfrm>
          <a:off x="3159331" y="3632039"/>
          <a:ext cx="380235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Details on slide 7-8</a:t>
          </a:r>
        </a:p>
      </dsp:txBody>
      <dsp:txXfrm>
        <a:off x="3159331" y="3632039"/>
        <a:ext cx="3802358" cy="966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A1452-7D65-9E40-9B50-3AA2BACF518F}">
      <dsp:nvSpPr>
        <dsp:cNvPr id="0" name=""/>
        <dsp:cNvSpPr/>
      </dsp:nvSpPr>
      <dsp:spPr>
        <a:xfrm>
          <a:off x="-473925" y="8648"/>
          <a:ext cx="6683374" cy="966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EA76-AF92-0346-B945-D629E5B551A1}">
      <dsp:nvSpPr>
        <dsp:cNvPr id="0" name=""/>
        <dsp:cNvSpPr/>
      </dsp:nvSpPr>
      <dsp:spPr>
        <a:xfrm>
          <a:off x="-181638" y="226051"/>
          <a:ext cx="531430" cy="5314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E4CB-C201-114C-ABD6-C15E77C07A01}">
      <dsp:nvSpPr>
        <dsp:cNvPr id="0" name=""/>
        <dsp:cNvSpPr/>
      </dsp:nvSpPr>
      <dsp:spPr>
        <a:xfrm>
          <a:off x="642079" y="8648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Filter</a:t>
          </a:r>
        </a:p>
      </dsp:txBody>
      <dsp:txXfrm>
        <a:off x="642079" y="8648"/>
        <a:ext cx="3007518" cy="966237"/>
      </dsp:txXfrm>
    </dsp:sp>
    <dsp:sp modelId="{8EBE1616-3355-7F48-BD10-A7123AD4CF24}">
      <dsp:nvSpPr>
        <dsp:cNvPr id="0" name=""/>
        <dsp:cNvSpPr/>
      </dsp:nvSpPr>
      <dsp:spPr>
        <a:xfrm>
          <a:off x="2681469" y="49587"/>
          <a:ext cx="3374793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State = ‘OH’, but selectively chose counties 7 merged together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 err="1"/>
            <a:t>LineCode</a:t>
          </a:r>
          <a:r>
            <a:rPr lang="en-US" sz="1600" i="0" kern="1200" dirty="0"/>
            <a:t> = 1 (GDP from all sources)</a:t>
          </a:r>
        </a:p>
      </dsp:txBody>
      <dsp:txXfrm>
        <a:off x="2681469" y="49587"/>
        <a:ext cx="3374793" cy="966237"/>
      </dsp:txXfrm>
    </dsp:sp>
    <dsp:sp modelId="{03C031E7-C3B8-4ACD-94AF-5652341D66A6}">
      <dsp:nvSpPr>
        <dsp:cNvPr id="0" name=""/>
        <dsp:cNvSpPr/>
      </dsp:nvSpPr>
      <dsp:spPr>
        <a:xfrm>
          <a:off x="-473925" y="1216445"/>
          <a:ext cx="6683374" cy="966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-181638" y="1433848"/>
          <a:ext cx="531430" cy="53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642079" y="1216445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Drop Columns</a:t>
          </a:r>
        </a:p>
      </dsp:txBody>
      <dsp:txXfrm>
        <a:off x="642079" y="1216445"/>
        <a:ext cx="3007518" cy="966237"/>
      </dsp:txXfrm>
    </dsp:sp>
    <dsp:sp modelId="{7E9FC0A7-BE53-804B-AD73-3DBDEBA7DC72}">
      <dsp:nvSpPr>
        <dsp:cNvPr id="0" name=""/>
        <dsp:cNvSpPr/>
      </dsp:nvSpPr>
      <dsp:spPr>
        <a:xfrm>
          <a:off x="2681609" y="1189149"/>
          <a:ext cx="3702097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Postal, FIPS, Industry name</a:t>
          </a:r>
        </a:p>
      </dsp:txBody>
      <dsp:txXfrm>
        <a:off x="2681609" y="1189149"/>
        <a:ext cx="3702097" cy="966237"/>
      </dsp:txXfrm>
    </dsp:sp>
    <dsp:sp modelId="{CC9C7262-3239-4653-BDAC-978273559665}">
      <dsp:nvSpPr>
        <dsp:cNvPr id="0" name=""/>
        <dsp:cNvSpPr/>
      </dsp:nvSpPr>
      <dsp:spPr>
        <a:xfrm>
          <a:off x="-473925" y="2424242"/>
          <a:ext cx="6683374" cy="966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-181638" y="2641645"/>
          <a:ext cx="531430" cy="53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642079" y="2424242"/>
          <a:ext cx="3007518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Modify</a:t>
          </a:r>
        </a:p>
      </dsp:txBody>
      <dsp:txXfrm>
        <a:off x="642079" y="2424242"/>
        <a:ext cx="3007518" cy="966237"/>
      </dsp:txXfrm>
    </dsp:sp>
    <dsp:sp modelId="{2030756D-85B0-4EB7-8B00-E1C92708548E}">
      <dsp:nvSpPr>
        <dsp:cNvPr id="0" name=""/>
        <dsp:cNvSpPr/>
      </dsp:nvSpPr>
      <dsp:spPr>
        <a:xfrm>
          <a:off x="2699564" y="2424242"/>
          <a:ext cx="445773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GDP * 1000</a:t>
          </a:r>
          <a:endParaRPr lang="en-US" sz="1600" i="0" kern="1200" dirty="0">
            <a:solidFill>
              <a:schemeClr val="bg1"/>
            </a:solidFill>
          </a:endParaRPr>
        </a:p>
      </dsp:txBody>
      <dsp:txXfrm>
        <a:off x="2699564" y="2424242"/>
        <a:ext cx="4457735" cy="966237"/>
      </dsp:txXfrm>
    </dsp:sp>
    <dsp:sp modelId="{FC2629C7-468E-9F4F-A70F-8DDD3BF6B238}">
      <dsp:nvSpPr>
        <dsp:cNvPr id="0" name=""/>
        <dsp:cNvSpPr/>
      </dsp:nvSpPr>
      <dsp:spPr>
        <a:xfrm>
          <a:off x="-473925" y="3640687"/>
          <a:ext cx="6683374" cy="966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EF23-2225-2C40-81D0-B45165EE3FB6}">
      <dsp:nvSpPr>
        <dsp:cNvPr id="0" name=""/>
        <dsp:cNvSpPr/>
      </dsp:nvSpPr>
      <dsp:spPr>
        <a:xfrm>
          <a:off x="-181638" y="3849442"/>
          <a:ext cx="531430" cy="5314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ADE71-5903-554A-87E2-8B4E030C5B66}">
      <dsp:nvSpPr>
        <dsp:cNvPr id="0" name=""/>
        <dsp:cNvSpPr/>
      </dsp:nvSpPr>
      <dsp:spPr>
        <a:xfrm>
          <a:off x="614663" y="3640687"/>
          <a:ext cx="2176666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Mean Sales Price table</a:t>
          </a:r>
        </a:p>
      </dsp:txBody>
      <dsp:txXfrm>
        <a:off x="614663" y="3640687"/>
        <a:ext cx="2176666" cy="966237"/>
      </dsp:txXfrm>
    </dsp:sp>
    <dsp:sp modelId="{36450442-1F22-C142-90E3-8628011A9316}">
      <dsp:nvSpPr>
        <dsp:cNvPr id="0" name=""/>
        <dsp:cNvSpPr/>
      </dsp:nvSpPr>
      <dsp:spPr>
        <a:xfrm>
          <a:off x="2791054" y="3632039"/>
          <a:ext cx="3376890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Details on next slide</a:t>
          </a:r>
        </a:p>
      </dsp:txBody>
      <dsp:txXfrm>
        <a:off x="2791054" y="3632039"/>
        <a:ext cx="3376890" cy="966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A1452-7D65-9E40-9B50-3AA2BACF518F}">
      <dsp:nvSpPr>
        <dsp:cNvPr id="0" name=""/>
        <dsp:cNvSpPr/>
      </dsp:nvSpPr>
      <dsp:spPr>
        <a:xfrm>
          <a:off x="-529024" y="10330"/>
          <a:ext cx="6683374" cy="764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EA76-AF92-0346-B945-D629E5B551A1}">
      <dsp:nvSpPr>
        <dsp:cNvPr id="0" name=""/>
        <dsp:cNvSpPr/>
      </dsp:nvSpPr>
      <dsp:spPr>
        <a:xfrm>
          <a:off x="-297800" y="182315"/>
          <a:ext cx="420407" cy="42040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E4CB-C201-114C-ABD6-C15E77C07A01}">
      <dsp:nvSpPr>
        <dsp:cNvPr id="0" name=""/>
        <dsp:cNvSpPr/>
      </dsp:nvSpPr>
      <dsp:spPr>
        <a:xfrm>
          <a:off x="353830" y="10330"/>
          <a:ext cx="3007518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</a:t>
          </a:r>
        </a:p>
      </dsp:txBody>
      <dsp:txXfrm>
        <a:off x="353830" y="10330"/>
        <a:ext cx="3007518" cy="764377"/>
      </dsp:txXfrm>
    </dsp:sp>
    <dsp:sp modelId="{8EBE1616-3355-7F48-BD10-A7123AD4CF24}">
      <dsp:nvSpPr>
        <dsp:cNvPr id="0" name=""/>
        <dsp:cNvSpPr/>
      </dsp:nvSpPr>
      <dsp:spPr>
        <a:xfrm>
          <a:off x="2379686" y="10330"/>
          <a:ext cx="4754599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Old Franklin data</a:t>
          </a:r>
        </a:p>
      </dsp:txBody>
      <dsp:txXfrm>
        <a:off x="2379686" y="10330"/>
        <a:ext cx="4754599" cy="764377"/>
      </dsp:txXfrm>
    </dsp:sp>
    <dsp:sp modelId="{0115F382-047C-2F41-941B-0C71240AD470}">
      <dsp:nvSpPr>
        <dsp:cNvPr id="0" name=""/>
        <dsp:cNvSpPr/>
      </dsp:nvSpPr>
      <dsp:spPr>
        <a:xfrm>
          <a:off x="-529024" y="965802"/>
          <a:ext cx="6683374" cy="7643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F1E0D-BD24-C049-B3B4-6DDE3680BA87}">
      <dsp:nvSpPr>
        <dsp:cNvPr id="0" name=""/>
        <dsp:cNvSpPr/>
      </dsp:nvSpPr>
      <dsp:spPr>
        <a:xfrm>
          <a:off x="-297800" y="1137787"/>
          <a:ext cx="420407" cy="4204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593C-1BA5-0547-A137-EEAC43D88B92}">
      <dsp:nvSpPr>
        <dsp:cNvPr id="0" name=""/>
        <dsp:cNvSpPr/>
      </dsp:nvSpPr>
      <dsp:spPr>
        <a:xfrm>
          <a:off x="353830" y="965802"/>
          <a:ext cx="3007518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Formatting</a:t>
          </a:r>
        </a:p>
      </dsp:txBody>
      <dsp:txXfrm>
        <a:off x="353830" y="965802"/>
        <a:ext cx="3007518" cy="764377"/>
      </dsp:txXfrm>
    </dsp:sp>
    <dsp:sp modelId="{70E3E8C8-E133-614A-831F-8B7EB482F5ED}">
      <dsp:nvSpPr>
        <dsp:cNvPr id="0" name=""/>
        <dsp:cNvSpPr/>
      </dsp:nvSpPr>
      <dsp:spPr>
        <a:xfrm>
          <a:off x="2333170" y="965802"/>
          <a:ext cx="4847632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Parcel Number (remove '-', '.')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 Date MM/DD/YYYY, datetime </a:t>
          </a:r>
          <a:r>
            <a:rPr lang="en-US" sz="1600" kern="1200" dirty="0" err="1"/>
            <a:t>dtype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Finished Area, (‘,’, </a:t>
          </a:r>
          <a:r>
            <a:rPr lang="en-US" sz="1600" kern="1200" dirty="0" err="1"/>
            <a:t>int</a:t>
          </a:r>
          <a:r>
            <a:rPr lang="en-US" sz="1600" kern="1200" dirty="0"/>
            <a:t> </a:t>
          </a:r>
          <a:r>
            <a:rPr lang="en-US" sz="1600" kern="1200" dirty="0" err="1"/>
            <a:t>dtype</a:t>
          </a:r>
          <a:r>
            <a:rPr lang="en-US" sz="1600" kern="1200" dirty="0"/>
            <a:t>)</a:t>
          </a:r>
        </a:p>
      </dsp:txBody>
      <dsp:txXfrm>
        <a:off x="2333170" y="965802"/>
        <a:ext cx="4847632" cy="764377"/>
      </dsp:txXfrm>
    </dsp:sp>
    <dsp:sp modelId="{03C031E7-C3B8-4ACD-94AF-5652341D66A6}">
      <dsp:nvSpPr>
        <dsp:cNvPr id="0" name=""/>
        <dsp:cNvSpPr/>
      </dsp:nvSpPr>
      <dsp:spPr>
        <a:xfrm>
          <a:off x="-529024" y="1921273"/>
          <a:ext cx="6683374" cy="764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-297800" y="2093258"/>
          <a:ext cx="420407" cy="4204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353830" y="1921273"/>
          <a:ext cx="3007518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</a:t>
          </a:r>
        </a:p>
      </dsp:txBody>
      <dsp:txXfrm>
        <a:off x="353830" y="1921273"/>
        <a:ext cx="3007518" cy="764377"/>
      </dsp:txXfrm>
    </dsp:sp>
    <dsp:sp modelId="{7E9FC0A7-BE53-804B-AD73-3DBDEBA7DC72}">
      <dsp:nvSpPr>
        <dsp:cNvPr id="0" name=""/>
        <dsp:cNvSpPr/>
      </dsp:nvSpPr>
      <dsp:spPr>
        <a:xfrm>
          <a:off x="2301572" y="1921273"/>
          <a:ext cx="4910827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 Price &gt; 0 and &lt; 1,500,000</a:t>
          </a:r>
        </a:p>
      </dsp:txBody>
      <dsp:txXfrm>
        <a:off x="2301572" y="1921273"/>
        <a:ext cx="4910827" cy="764377"/>
      </dsp:txXfrm>
    </dsp:sp>
    <dsp:sp modelId="{CC9C7262-3239-4653-BDAC-978273559665}">
      <dsp:nvSpPr>
        <dsp:cNvPr id="0" name=""/>
        <dsp:cNvSpPr/>
      </dsp:nvSpPr>
      <dsp:spPr>
        <a:xfrm>
          <a:off x="-529024" y="2876745"/>
          <a:ext cx="6683374" cy="7643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-297800" y="3048730"/>
          <a:ext cx="420407" cy="4204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353830" y="2876745"/>
          <a:ext cx="3007518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</a:t>
          </a:r>
          <a:r>
            <a:rPr lang="en-US" sz="1900" kern="1200" dirty="0" err="1"/>
            <a:t>NaN</a:t>
          </a:r>
          <a:endParaRPr lang="en-US" sz="1900" kern="1200" dirty="0"/>
        </a:p>
      </dsp:txBody>
      <dsp:txXfrm>
        <a:off x="353830" y="2876745"/>
        <a:ext cx="3007518" cy="764377"/>
      </dsp:txXfrm>
    </dsp:sp>
    <dsp:sp modelId="{2030756D-85B0-4EB7-8B00-E1C92708548E}">
      <dsp:nvSpPr>
        <dsp:cNvPr id="0" name=""/>
        <dsp:cNvSpPr/>
      </dsp:nvSpPr>
      <dsp:spPr>
        <a:xfrm>
          <a:off x="2324545" y="2876745"/>
          <a:ext cx="4864882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Land Use, Bedrooms, Rooms:  Fill with zeroes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 Price:  Drop rows</a:t>
          </a:r>
        </a:p>
      </dsp:txBody>
      <dsp:txXfrm>
        <a:off x="2324545" y="2876745"/>
        <a:ext cx="4864882" cy="764377"/>
      </dsp:txXfrm>
    </dsp:sp>
    <dsp:sp modelId="{FC2629C7-468E-9F4F-A70F-8DDD3BF6B238}">
      <dsp:nvSpPr>
        <dsp:cNvPr id="0" name=""/>
        <dsp:cNvSpPr/>
      </dsp:nvSpPr>
      <dsp:spPr>
        <a:xfrm>
          <a:off x="-529024" y="3842547"/>
          <a:ext cx="6683374" cy="7643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EF23-2225-2C40-81D0-B45165EE3FB6}">
      <dsp:nvSpPr>
        <dsp:cNvPr id="0" name=""/>
        <dsp:cNvSpPr/>
      </dsp:nvSpPr>
      <dsp:spPr>
        <a:xfrm>
          <a:off x="-297800" y="4004202"/>
          <a:ext cx="420407" cy="4204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ADE71-5903-554A-87E2-8B4E030C5B66}">
      <dsp:nvSpPr>
        <dsp:cNvPr id="0" name=""/>
        <dsp:cNvSpPr/>
      </dsp:nvSpPr>
      <dsp:spPr>
        <a:xfrm>
          <a:off x="326415" y="3842547"/>
          <a:ext cx="2176666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Mean Sales Price table</a:t>
          </a:r>
        </a:p>
      </dsp:txBody>
      <dsp:txXfrm>
        <a:off x="326415" y="3842547"/>
        <a:ext cx="2176666" cy="764377"/>
      </dsp:txXfrm>
    </dsp:sp>
    <dsp:sp modelId="{36450442-1F22-C142-90E3-8628011A9316}">
      <dsp:nvSpPr>
        <dsp:cNvPr id="0" name=""/>
        <dsp:cNvSpPr/>
      </dsp:nvSpPr>
      <dsp:spPr>
        <a:xfrm>
          <a:off x="2465394" y="3832217"/>
          <a:ext cx="3685318" cy="764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7" tIns="80897" rIns="80897" bIns="8089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Details on next slide</a:t>
          </a:r>
        </a:p>
      </dsp:txBody>
      <dsp:txXfrm>
        <a:off x="2465394" y="3832217"/>
        <a:ext cx="3685318" cy="764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1912"/>
          <a:ext cx="6683374" cy="96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119280" y="1912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Correlation</a:t>
          </a:r>
        </a:p>
      </dsp:txBody>
      <dsp:txXfrm>
        <a:off x="1119280" y="1912"/>
        <a:ext cx="3007518" cy="969073"/>
      </dsp:txXfrm>
    </dsp:sp>
    <dsp:sp modelId="{379FAF27-AE5A-6841-B441-CE8C7875941F}">
      <dsp:nvSpPr>
        <dsp:cNvPr id="0" name=""/>
        <dsp:cNvSpPr/>
      </dsp:nvSpPr>
      <dsp:spPr>
        <a:xfrm>
          <a:off x="4126799" y="1912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6799" y="1912"/>
        <a:ext cx="2556575" cy="969073"/>
      </dsp:txXfrm>
    </dsp:sp>
    <dsp:sp modelId="{03C031E7-C3B8-4ACD-94AF-5652341D66A6}">
      <dsp:nvSpPr>
        <dsp:cNvPr id="0" name=""/>
        <dsp:cNvSpPr/>
      </dsp:nvSpPr>
      <dsp:spPr>
        <a:xfrm>
          <a:off x="0" y="1213254"/>
          <a:ext cx="6683374" cy="969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119280" y="1213254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Trend 1 </a:t>
          </a:r>
        </a:p>
      </dsp:txBody>
      <dsp:txXfrm>
        <a:off x="1119280" y="1213254"/>
        <a:ext cx="3007518" cy="969073"/>
      </dsp:txXfrm>
    </dsp:sp>
    <dsp:sp modelId="{7E9FC0A7-BE53-804B-AD73-3DBDEBA7DC72}">
      <dsp:nvSpPr>
        <dsp:cNvPr id="0" name=""/>
        <dsp:cNvSpPr/>
      </dsp:nvSpPr>
      <dsp:spPr>
        <a:xfrm>
          <a:off x="4126799" y="1213254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6799" y="1213254"/>
        <a:ext cx="2556575" cy="969073"/>
      </dsp:txXfrm>
    </dsp:sp>
    <dsp:sp modelId="{5CB01F6F-CB1B-6F45-9F13-D8B5C8CEEA0F}">
      <dsp:nvSpPr>
        <dsp:cNvPr id="0" name=""/>
        <dsp:cNvSpPr/>
      </dsp:nvSpPr>
      <dsp:spPr>
        <a:xfrm>
          <a:off x="0" y="2424596"/>
          <a:ext cx="6683374" cy="96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B9C58-4E2F-984C-B38B-829D6FFF3239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031A-CB33-3843-A803-8AB2B75261CF}">
      <dsp:nvSpPr>
        <dsp:cNvPr id="0" name=""/>
        <dsp:cNvSpPr/>
      </dsp:nvSpPr>
      <dsp:spPr>
        <a:xfrm>
          <a:off x="1119280" y="2424596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Trend 2</a:t>
          </a:r>
        </a:p>
      </dsp:txBody>
      <dsp:txXfrm>
        <a:off x="1119280" y="2424596"/>
        <a:ext cx="5564094" cy="969073"/>
      </dsp:txXfrm>
    </dsp:sp>
    <dsp:sp modelId="{CC9C7262-3239-4653-BDAC-978273559665}">
      <dsp:nvSpPr>
        <dsp:cNvPr id="0" name=""/>
        <dsp:cNvSpPr/>
      </dsp:nvSpPr>
      <dsp:spPr>
        <a:xfrm>
          <a:off x="0" y="3635939"/>
          <a:ext cx="6683374" cy="9690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119280" y="3635939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System of Visuals</a:t>
          </a:r>
        </a:p>
      </dsp:txBody>
      <dsp:txXfrm>
        <a:off x="1119280" y="3635939"/>
        <a:ext cx="3007518" cy="969073"/>
      </dsp:txXfrm>
    </dsp:sp>
    <dsp:sp modelId="{2030756D-85B0-4EB7-8B00-E1C92708548E}">
      <dsp:nvSpPr>
        <dsp:cNvPr id="0" name=""/>
        <dsp:cNvSpPr/>
      </dsp:nvSpPr>
      <dsp:spPr>
        <a:xfrm>
          <a:off x="4126799" y="3635939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6799" y="3635939"/>
        <a:ext cx="2556575" cy="969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44BE-3D68-A140-8134-8FDA8D0E9568}">
      <dsp:nvSpPr>
        <dsp:cNvPr id="0" name=""/>
        <dsp:cNvSpPr/>
      </dsp:nvSpPr>
      <dsp:spPr>
        <a:xfrm>
          <a:off x="0" y="3778676"/>
          <a:ext cx="1670843" cy="826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/ inconsistent data</a:t>
          </a:r>
        </a:p>
      </dsp:txBody>
      <dsp:txXfrm>
        <a:off x="0" y="3778676"/>
        <a:ext cx="1670843" cy="826682"/>
      </dsp:txXfrm>
    </dsp:sp>
    <dsp:sp modelId="{AEBED8D7-1A7B-2044-B251-2D879BA646F3}">
      <dsp:nvSpPr>
        <dsp:cNvPr id="0" name=""/>
        <dsp:cNvSpPr/>
      </dsp:nvSpPr>
      <dsp:spPr>
        <a:xfrm>
          <a:off x="1670843" y="3778676"/>
          <a:ext cx="5012531" cy="8266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Missing </a:t>
          </a:r>
          <a:r>
            <a:rPr lang="en-US" sz="1100" kern="1200" dirty="0" err="1"/>
            <a:t>LandUse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 Where column were present in most files, we kept and filled with NA</a:t>
          </a:r>
        </a:p>
      </dsp:txBody>
      <dsp:txXfrm>
        <a:off x="1670843" y="3778676"/>
        <a:ext cx="5012531" cy="826682"/>
      </dsp:txXfrm>
    </dsp:sp>
    <dsp:sp modelId="{A7D4B1E3-1B9C-FB4E-A059-2AE73927E3E4}">
      <dsp:nvSpPr>
        <dsp:cNvPr id="0" name=""/>
        <dsp:cNvSpPr/>
      </dsp:nvSpPr>
      <dsp:spPr>
        <a:xfrm rot="10800000">
          <a:off x="0" y="2519639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786981"/>
                <a:satOff val="-7177"/>
                <a:lumOff val="-13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86981"/>
                <a:satOff val="-7177"/>
                <a:lumOff val="-13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86981"/>
                <a:satOff val="-7177"/>
                <a:lumOff val="-13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86981"/>
              <a:satOff val="-7177"/>
              <a:lumOff val="-130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Extraneous, duplicate &amp; split out columns</a:t>
          </a:r>
        </a:p>
      </dsp:txBody>
      <dsp:txXfrm rot="-10800000">
        <a:off x="0" y="2519639"/>
        <a:ext cx="1670843" cy="826434"/>
      </dsp:txXfrm>
    </dsp:sp>
    <dsp:sp modelId="{A667DCE4-B6F2-E344-85E2-1732BC678AE7}">
      <dsp:nvSpPr>
        <dsp:cNvPr id="0" name=""/>
        <dsp:cNvSpPr/>
      </dsp:nvSpPr>
      <dsp:spPr>
        <a:xfrm>
          <a:off x="1670843" y="2519639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1024340"/>
            <a:satOff val="-6744"/>
            <a:lumOff val="-5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24340"/>
              <a:satOff val="-6744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Dropped (ex., unnamed:27)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Combined (ex., </a:t>
          </a:r>
          <a:r>
            <a:rPr lang="en-US" sz="1100" kern="1200" dirty="0" err="1"/>
            <a:t>TotalBaths</a:t>
          </a:r>
          <a:r>
            <a:rPr lang="en-US" sz="1100" kern="1200" dirty="0"/>
            <a:t>, address fields)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Manual examination to determine which columns to ignore </a:t>
          </a:r>
        </a:p>
      </dsp:txBody>
      <dsp:txXfrm>
        <a:off x="1670843" y="2519639"/>
        <a:ext cx="5012531" cy="826434"/>
      </dsp:txXfrm>
    </dsp:sp>
    <dsp:sp modelId="{22864D99-1B9E-4946-A54D-7FB01F72FF9C}">
      <dsp:nvSpPr>
        <dsp:cNvPr id="0" name=""/>
        <dsp:cNvSpPr/>
      </dsp:nvSpPr>
      <dsp:spPr>
        <a:xfrm rot="10800000">
          <a:off x="0" y="1260603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573962"/>
                <a:satOff val="-14354"/>
                <a:lumOff val="-261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73962"/>
                <a:satOff val="-14354"/>
                <a:lumOff val="-261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73962"/>
                <a:satOff val="-14354"/>
                <a:lumOff val="-261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573962"/>
              <a:satOff val="-14354"/>
              <a:lumOff val="-261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not aligned on dates</a:t>
          </a:r>
        </a:p>
      </dsp:txBody>
      <dsp:txXfrm rot="-10800000">
        <a:off x="0" y="1260603"/>
        <a:ext cx="1670843" cy="826434"/>
      </dsp:txXfrm>
    </dsp:sp>
    <dsp:sp modelId="{49A4D71C-A340-254F-B81E-E4C39273157E}">
      <dsp:nvSpPr>
        <dsp:cNvPr id="0" name=""/>
        <dsp:cNvSpPr/>
      </dsp:nvSpPr>
      <dsp:spPr>
        <a:xfrm>
          <a:off x="1670843" y="1260603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2048681"/>
            <a:satOff val="-13488"/>
            <a:lumOff val="-109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48681"/>
              <a:satOff val="-13488"/>
              <a:lumOff val="-10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Franklin was old &lt;=2015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 get data from county auditor site (Morrow, Madison, Franklin)</a:t>
          </a:r>
        </a:p>
      </dsp:txBody>
      <dsp:txXfrm>
        <a:off x="1670843" y="1260603"/>
        <a:ext cx="5012531" cy="826434"/>
      </dsp:txXfrm>
    </dsp:sp>
    <dsp:sp modelId="{5FE31BDE-2103-B44C-95CA-774CA3D9D77E}">
      <dsp:nvSpPr>
        <dsp:cNvPr id="0" name=""/>
        <dsp:cNvSpPr/>
      </dsp:nvSpPr>
      <dsp:spPr>
        <a:xfrm rot="10800000">
          <a:off x="0" y="1566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not complete</a:t>
          </a:r>
        </a:p>
      </dsp:txBody>
      <dsp:txXfrm rot="-10800000">
        <a:off x="0" y="1566"/>
        <a:ext cx="1670843" cy="826434"/>
      </dsp:txXfrm>
    </dsp:sp>
    <dsp:sp modelId="{E8253855-FC7D-3047-9ECF-6F5635667838}">
      <dsp:nvSpPr>
        <dsp:cNvPr id="0" name=""/>
        <dsp:cNvSpPr/>
      </dsp:nvSpPr>
      <dsp:spPr>
        <a:xfrm>
          <a:off x="1670843" y="1566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3073021"/>
            <a:satOff val="-20232"/>
            <a:lumOff val="-16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073021"/>
              <a:satOff val="-20232"/>
              <a:lumOff val="-1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only 86 / 156 recs for Madison/Morrow</a:t>
          </a:r>
        </a:p>
      </dsp:txBody>
      <dsp:txXfrm>
        <a:off x="1670843" y="1566"/>
        <a:ext cx="5012531" cy="82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3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E7C-F21E-9C48-A29C-DF08803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D263-0AE7-9342-95C6-F172A26F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DCDC-172B-064E-901D-14567A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3D1F-12F7-BA43-90FE-E1EC8D58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5302-3B14-7940-9BB3-910FB157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EA5D91-AE1C-D449-8DDD-23771ABDC14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Why Axis Group Lab 2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Nandini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Raji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2360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0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14FC-512D-9B42-8CD5-94B4C8DD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Median sales price and GDP by County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33342-F069-8742-A628-4E165E652061}"/>
              </a:ext>
            </a:extLst>
          </p:cNvPr>
          <p:cNvSpPr/>
          <p:nvPr/>
        </p:nvSpPr>
        <p:spPr>
          <a:xfrm>
            <a:off x="2135881" y="6115535"/>
            <a:ext cx="8161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 Statement: How does (or does) GDP (Gross Domestic Product)* impact housing sales in the Columbus Metropolitan Statistical area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C5B6-3EB1-0447-9BD9-C751D9A3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3550"/>
            <a:ext cx="10364451" cy="1596177"/>
          </a:xfrm>
        </p:spPr>
        <p:txBody>
          <a:bodyPr/>
          <a:lstStyle/>
          <a:p>
            <a:r>
              <a:rPr lang="en-US" dirty="0"/>
              <a:t>What does this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5EF1-639D-2942-9D27-FED96DCC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62149"/>
            <a:ext cx="6741101" cy="4506889"/>
          </a:xfrm>
        </p:spPr>
        <p:txBody>
          <a:bodyPr>
            <a:normAutofit/>
          </a:bodyPr>
          <a:lstStyle/>
          <a:p>
            <a:r>
              <a:rPr lang="en-US" dirty="0"/>
              <a:t>Conclusion …</a:t>
            </a:r>
          </a:p>
        </p:txBody>
      </p:sp>
    </p:spTree>
    <p:extLst>
      <p:ext uri="{BB962C8B-B14F-4D97-AF65-F5344CB8AC3E}">
        <p14:creationId xmlns:p14="http://schemas.microsoft.com/office/powerpoint/2010/main" val="32434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CF1C-B367-604C-A275-CEBC685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746" y="0"/>
            <a:ext cx="3622389" cy="27896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of visuals slide…</a:t>
            </a:r>
            <a:br>
              <a:rPr lang="en-US" dirty="0"/>
            </a:br>
            <a:r>
              <a:rPr lang="en-US" dirty="0"/>
              <a:t>Tax/Area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School District?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59101-8760-4A4E-8767-C8F2480F0E98}"/>
              </a:ext>
            </a:extLst>
          </p:cNvPr>
          <p:cNvSpPr txBox="1"/>
          <p:nvPr/>
        </p:nvSpPr>
        <p:spPr>
          <a:xfrm>
            <a:off x="1776438" y="3481350"/>
            <a:ext cx="10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District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E57D-68E4-CF4A-9A49-A031D455FBEB}"/>
              </a:ext>
            </a:extLst>
          </p:cNvPr>
          <p:cNvSpPr txBox="1"/>
          <p:nvPr/>
        </p:nvSpPr>
        <p:spPr>
          <a:xfrm>
            <a:off x="9910594" y="3481350"/>
            <a:ext cx="10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District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26B01-8876-3B45-BB57-701EA73DC7EF}"/>
              </a:ext>
            </a:extLst>
          </p:cNvPr>
          <p:cNvSpPr txBox="1"/>
          <p:nvPr/>
        </p:nvSpPr>
        <p:spPr>
          <a:xfrm>
            <a:off x="1598427" y="116119"/>
            <a:ext cx="11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District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5CA9C-55DA-414E-933B-44B854E5E829}"/>
              </a:ext>
            </a:extLst>
          </p:cNvPr>
          <p:cNvSpPr txBox="1"/>
          <p:nvPr/>
        </p:nvSpPr>
        <p:spPr>
          <a:xfrm>
            <a:off x="9796420" y="116119"/>
            <a:ext cx="10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District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3E21EFE-6BC9-E147-AFCF-6981260ADC6B}"/>
              </a:ext>
            </a:extLst>
          </p:cNvPr>
          <p:cNvSpPr txBox="1">
            <a:spLocks/>
          </p:cNvSpPr>
          <p:nvPr/>
        </p:nvSpPr>
        <p:spPr>
          <a:xfrm>
            <a:off x="4610605" y="2175414"/>
            <a:ext cx="2739437" cy="2614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/>
              <a:t>Observations</a:t>
            </a:r>
            <a:r>
              <a:rPr lang="en-US" sz="1200" dirty="0"/>
              <a:t>: 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7D0B7B-8D15-BA40-A176-255D0DDE402A}"/>
              </a:ext>
            </a:extLst>
          </p:cNvPr>
          <p:cNvSpPr txBox="1">
            <a:spLocks/>
          </p:cNvSpPr>
          <p:nvPr/>
        </p:nvSpPr>
        <p:spPr>
          <a:xfrm>
            <a:off x="5479401" y="4790364"/>
            <a:ext cx="2739437" cy="106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378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/>
              <a:t>Up </a:t>
            </a:r>
            <a:r>
              <a:rPr lang="en-US" sz="4100" dirty="0" err="1"/>
              <a:t>NExt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l"/>
            <a:r>
              <a:rPr lang="en-US" dirty="0"/>
              <a:t>Additional data:  </a:t>
            </a:r>
          </a:p>
          <a:p>
            <a:pPr lvl="1" algn="l"/>
            <a:r>
              <a:rPr lang="en-US" dirty="0"/>
              <a:t>GIS data – Area?</a:t>
            </a:r>
          </a:p>
          <a:p>
            <a:pPr lvl="1" algn="l"/>
            <a:r>
              <a:rPr lang="en-US" dirty="0"/>
              <a:t>School District / Tax (Licking, Morrow, Hocking, Franklin)</a:t>
            </a:r>
          </a:p>
          <a:p>
            <a:pPr lvl="1" algn="l"/>
            <a:r>
              <a:rPr lang="en-US" dirty="0"/>
              <a:t>Neighborhood Codes </a:t>
            </a:r>
          </a:p>
          <a:p>
            <a:pPr lvl="0" algn="l"/>
            <a:r>
              <a:rPr lang="en-US" dirty="0"/>
              <a:t>Additional Cleaning</a:t>
            </a:r>
          </a:p>
          <a:p>
            <a:pPr lvl="1" algn="l"/>
            <a:r>
              <a:rPr lang="en-US" dirty="0"/>
              <a:t>Remove </a:t>
            </a:r>
            <a:r>
              <a:rPr lang="en-US" dirty="0" err="1"/>
              <a:t>ValidSale</a:t>
            </a:r>
            <a:r>
              <a:rPr lang="en-US" dirty="0"/>
              <a:t> = NO (ex., Morrow has NO for 100 rows)</a:t>
            </a:r>
          </a:p>
          <a:p>
            <a:pPr lvl="0" algn="l"/>
            <a:r>
              <a:rPr lang="en-US" dirty="0"/>
              <a:t>Beautification of visualizations </a:t>
            </a:r>
          </a:p>
          <a:p>
            <a:pPr lvl="1" algn="l"/>
            <a:r>
              <a:rPr lang="en-US" dirty="0"/>
              <a:t>formatting sales amounts</a:t>
            </a:r>
          </a:p>
          <a:p>
            <a:pPr lvl="1" algn="l"/>
            <a:r>
              <a:rPr lang="en-US" dirty="0"/>
              <a:t>Enhancing views</a:t>
            </a:r>
          </a:p>
          <a:p>
            <a:pPr algn="l"/>
            <a:r>
              <a:rPr lang="en-US" dirty="0"/>
              <a:t>Additional analysis</a:t>
            </a:r>
          </a:p>
          <a:p>
            <a:pPr lvl="1" algn="l"/>
            <a:r>
              <a:rPr lang="en-US" dirty="0"/>
              <a:t>Which county has more sales of newer builds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8114F-F618-744B-AE44-5A45766392B2}"/>
              </a:ext>
            </a:extLst>
          </p:cNvPr>
          <p:cNvSpPr/>
          <p:nvPr/>
        </p:nvSpPr>
        <p:spPr>
          <a:xfrm>
            <a:off x="0" y="0"/>
            <a:ext cx="4499429" cy="68580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7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FD08-50E6-3E4D-B7DB-1D97D49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8308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108-128D-3443-A235-03BE2CC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Data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C8DBC-E494-4267-9A4B-CC289DA1E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23362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4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1F0459-5D8D-F843-BEFC-61784BC81C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5552" y="-19354"/>
            <a:ext cx="10917238" cy="892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Merged County Data preparation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7DE3DA-3F86-3C4D-8957-AD0CDBCD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63698"/>
              </p:ext>
            </p:extLst>
          </p:nvPr>
        </p:nvGraphicFramePr>
        <p:xfrm>
          <a:off x="637381" y="1322922"/>
          <a:ext cx="11153580" cy="312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395">
                  <a:extLst>
                    <a:ext uri="{9D8B030D-6E8A-4147-A177-3AD203B41FA5}">
                      <a16:colId xmlns:a16="http://schemas.microsoft.com/office/drawing/2014/main" val="1829783097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402065483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4149657825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1564495510"/>
                    </a:ext>
                  </a:extLst>
                </a:gridCol>
              </a:tblGrid>
              <a:tr h="422965">
                <a:tc>
                  <a:txBody>
                    <a:bodyPr/>
                    <a:lstStyle/>
                    <a:p>
                      <a:r>
                        <a:rPr lang="en-US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9003"/>
                  </a:ext>
                </a:extLst>
              </a:tr>
              <a:tr h="625433">
                <a:tc>
                  <a:txBody>
                    <a:bodyPr/>
                    <a:lstStyle/>
                    <a:p>
                      <a:r>
                        <a:rPr lang="en-US" b="1" dirty="0"/>
                        <a:t>All old Franklin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Fill nulls with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92482"/>
                  </a:ext>
                </a:extLst>
              </a:tr>
              <a:tr h="520979">
                <a:tc>
                  <a:txBody>
                    <a:bodyPr/>
                    <a:lstStyle/>
                    <a:p>
                      <a:r>
                        <a:rPr lang="en-US" b="1" dirty="0"/>
                        <a:t>Parcel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hyphen and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Fill nulls with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14272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Finished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commas, change to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type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Fill nulls with 0</a:t>
                      </a:r>
                    </a:p>
                    <a:p>
                      <a:r>
                        <a:rPr lang="en-US" i="1" dirty="0"/>
                        <a:t>Filter &gt;0 and &lt;1,500,000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77339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Land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Full nulls with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Drop rows with nulls</a:t>
                      </a:r>
                    </a:p>
                    <a:p>
                      <a:r>
                        <a:rPr lang="en-US" i="1" dirty="0"/>
                        <a:t>Consistent format</a:t>
                      </a:r>
                    </a:p>
                    <a:p>
                      <a:r>
                        <a:rPr lang="en-US" i="1" dirty="0"/>
                        <a:t>Convert to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4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3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1A2A8-C8E5-45D4-B785-CA6DFD4CB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4919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ACD717-7A78-A54A-99E8-07F7435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57" y="0"/>
            <a:ext cx="2801257" cy="2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Checklist">
            <a:extLst>
              <a:ext uri="{FF2B5EF4-FFF2-40B4-BE49-F238E27FC236}">
                <a16:creationId xmlns:a16="http://schemas.microsoft.com/office/drawing/2014/main" id="{16C4524B-00E0-489E-8EF2-94FDBF7D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418730"/>
            <a:ext cx="3995592" cy="39955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DD913-5037-0C41-8E1A-EF27360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182987"/>
          </a:xfrm>
        </p:spPr>
        <p:txBody>
          <a:bodyPr>
            <a:normAutofit/>
          </a:bodyPr>
          <a:lstStyle/>
          <a:p>
            <a:r>
              <a:rPr lang="en-US" dirty="0"/>
              <a:t>Why Axis Feedback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75BB5-DB1E-314D-80D8-2AD268C8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17" y="1801504"/>
            <a:ext cx="5855416" cy="38125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continue Solid </a:t>
            </a:r>
            <a:r>
              <a:rPr lang="en-US" sz="1600" b="1" dirty="0"/>
              <a:t>presentation style </a:t>
            </a:r>
            <a:r>
              <a:rPr lang="en-US" sz="1600" dirty="0"/>
              <a:t>with visuals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Yes, look at more </a:t>
            </a:r>
            <a:r>
              <a:rPr lang="en-US" sz="1600" b="1" dirty="0"/>
              <a:t>unique analysis </a:t>
            </a:r>
            <a:r>
              <a:rPr lang="en-US" sz="1600" dirty="0"/>
              <a:t>- tax </a:t>
            </a:r>
            <a:r>
              <a:rPr lang="en-US" sz="1600" dirty="0" err="1"/>
              <a:t>dist</a:t>
            </a:r>
            <a:r>
              <a:rPr lang="en-US" sz="1600" dirty="0"/>
              <a:t>, land use neighborhood, school </a:t>
            </a:r>
            <a:r>
              <a:rPr lang="en-US" sz="1600" dirty="0" err="1"/>
              <a:t>dist</a:t>
            </a:r>
            <a:r>
              <a:rPr lang="en-US" sz="1600" dirty="0"/>
              <a:t> - continue down that path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Multiple charts (Like Land Use, Sale chart) – Continue use of </a:t>
            </a:r>
            <a:r>
              <a:rPr lang="en-US" sz="1600" b="1" dirty="0"/>
              <a:t>system of visuals </a:t>
            </a:r>
            <a:r>
              <a:rPr lang="en-US" sz="1600" dirty="0"/>
              <a:t>to add context (ex., what land use code looks like across counties; How sale price impacted)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Continue TO </a:t>
            </a:r>
            <a:r>
              <a:rPr lang="en-US" sz="1600" b="1" dirty="0"/>
              <a:t>tighten</a:t>
            </a:r>
            <a:r>
              <a:rPr lang="en-US" sz="1600" dirty="0"/>
              <a:t> presentation. 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Continue with </a:t>
            </a:r>
            <a:r>
              <a:rPr lang="en-US" sz="1600" b="1" dirty="0"/>
              <a:t>consistent data </a:t>
            </a:r>
            <a:r>
              <a:rPr lang="en-US" sz="1600" dirty="0"/>
              <a:t>(ex., Franklin county)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Focus on making presentation </a:t>
            </a:r>
            <a:r>
              <a:rPr lang="en-US" sz="1600" b="1" dirty="0"/>
              <a:t>story style</a:t>
            </a:r>
            <a:r>
              <a:rPr lang="en-US" sz="1600" dirty="0"/>
              <a:t>, with house and looking at outliers.  Get more answers and more story put around those items.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(Nandini question) - OK to use median (or interpreted value) vs. default value, yes</a:t>
            </a:r>
          </a:p>
        </p:txBody>
      </p:sp>
    </p:spTree>
    <p:extLst>
      <p:ext uri="{BB962C8B-B14F-4D97-AF65-F5344CB8AC3E}">
        <p14:creationId xmlns:p14="http://schemas.microsoft.com/office/powerpoint/2010/main" val="24532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DD913-5037-0C41-8E1A-EF27360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Problem Statements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75BB5-DB1E-314D-80D8-2AD268C8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How does (or does) GDP (Gross Domestic Product)* impact housing sales in the Columbus Metropolitan Statistical area over time?</a:t>
            </a:r>
          </a:p>
          <a:p>
            <a:r>
              <a:rPr lang="en-US" sz="1900" dirty="0"/>
              <a:t>How do tax increases impact the sales in Franklin County over time?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* </a:t>
            </a:r>
            <a:r>
              <a:rPr lang="en-US" sz="1900" b="1" dirty="0"/>
              <a:t>Gross Domestic Product (GDP) </a:t>
            </a:r>
            <a:r>
              <a:rPr lang="en-US" sz="1900" dirty="0"/>
              <a:t>is the total monetary or market value of all the finished goods and services produced within a specified border in a specific time period. As a broad measure of overall domestic production, it functions as a comprehensive scorecard of the specified area’s economic health.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5" y="1352340"/>
            <a:ext cx="4351550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62257"/>
              </p:ext>
            </p:extLst>
          </p:nvPr>
        </p:nvGraphicFramePr>
        <p:xfrm>
          <a:off x="4853533" y="1035582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B5077C-B961-DD4A-8DCA-6AA5430ECCAC}"/>
              </a:ext>
            </a:extLst>
          </p:cNvPr>
          <p:cNvSpPr txBox="1"/>
          <p:nvPr/>
        </p:nvSpPr>
        <p:spPr>
          <a:xfrm>
            <a:off x="4384959" y="5718412"/>
            <a:ext cx="66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Downloaded from Franklin County Auditor online Web Reporter</a:t>
            </a:r>
          </a:p>
        </p:txBody>
      </p:sp>
    </p:spTree>
    <p:extLst>
      <p:ext uri="{BB962C8B-B14F-4D97-AF65-F5344CB8AC3E}">
        <p14:creationId xmlns:p14="http://schemas.microsoft.com/office/powerpoint/2010/main" val="10185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1F0459-5D8D-F843-BEFC-61784BC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0" y="-223038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Franklin Data* Preparation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7DE3DA-3F86-3C4D-8957-AD0CDBCD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17533"/>
              </p:ext>
            </p:extLst>
          </p:nvPr>
        </p:nvGraphicFramePr>
        <p:xfrm>
          <a:off x="516603" y="914516"/>
          <a:ext cx="11153580" cy="51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395">
                  <a:extLst>
                    <a:ext uri="{9D8B030D-6E8A-4147-A177-3AD203B41FA5}">
                      <a16:colId xmlns:a16="http://schemas.microsoft.com/office/drawing/2014/main" val="1829783097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402065483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4149657825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1564495510"/>
                    </a:ext>
                  </a:extLst>
                </a:gridCol>
              </a:tblGrid>
              <a:tr h="422965">
                <a:tc>
                  <a:txBody>
                    <a:bodyPr/>
                    <a:lstStyle/>
                    <a:p>
                      <a:r>
                        <a:rPr lang="en-US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9003"/>
                  </a:ext>
                </a:extLst>
              </a:tr>
              <a:tr h="625433">
                <a:tc>
                  <a:txBody>
                    <a:bodyPr/>
                    <a:lstStyle/>
                    <a:p>
                      <a:r>
                        <a:rPr lang="en-US" b="1" dirty="0"/>
                        <a:t>Legal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Consolidate into one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 ‘ CITY’ and ‘ CORP’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92482"/>
                  </a:ext>
                </a:extLst>
              </a:tr>
              <a:tr h="520979">
                <a:tc>
                  <a:txBody>
                    <a:bodyPr/>
                    <a:lstStyle/>
                    <a:p>
                      <a:r>
                        <a:rPr lang="en-US" b="1" dirty="0"/>
                        <a:t>Parcel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hyphen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Change to </a:t>
                      </a:r>
                      <a:r>
                        <a:rPr lang="en-US" i="1" dirty="0" err="1"/>
                        <a:t>str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14272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Finished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Consolidate into one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&gt; 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Consolidate into one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77339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County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Added (=‘Franklin’)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Year Built, Finished Area, Sale Price, Neighborhood, Primary Land Use 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Change to </a:t>
                      </a:r>
                      <a:r>
                        <a:rPr lang="en-US" i="1" dirty="0" err="1"/>
                        <a:t>int</a:t>
                      </a:r>
                      <a:r>
                        <a:rPr lang="en-US" i="1" dirty="0"/>
                        <a:t>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42123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Baths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Combined full and 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Fill nulls with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19561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Consolidate into one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Filter &gt;0 and &lt;1,500,000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47215"/>
                  </a:ext>
                </a:extLst>
              </a:tr>
              <a:tr h="565588">
                <a:tc>
                  <a:txBody>
                    <a:bodyPr/>
                    <a:lstStyle/>
                    <a:p>
                      <a:r>
                        <a:rPr lang="en-US" b="1" dirty="0"/>
                        <a:t>Sale Price, Sale Date, Primary Land Use Code, Acres, 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/>
                        <a:t>Remove rows with values </a:t>
                      </a:r>
                      <a:r>
                        <a:rPr lang="en-US" b="0" i="1" dirty="0" err="1"/>
                        <a:t>NaN</a:t>
                      </a:r>
                      <a:endParaRPr lang="en-US" b="0" i="1" dirty="0"/>
                    </a:p>
                    <a:p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Rename to match other merged county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53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3F5636-235A-F246-8009-1B6BDC872CF4}"/>
              </a:ext>
            </a:extLst>
          </p:cNvPr>
          <p:cNvSpPr txBox="1"/>
          <p:nvPr/>
        </p:nvSpPr>
        <p:spPr>
          <a:xfrm>
            <a:off x="516603" y="6286729"/>
            <a:ext cx="4503761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*10% data was sampled</a:t>
            </a:r>
          </a:p>
        </p:txBody>
      </p:sp>
    </p:spTree>
    <p:extLst>
      <p:ext uri="{BB962C8B-B14F-4D97-AF65-F5344CB8AC3E}">
        <p14:creationId xmlns:p14="http://schemas.microsoft.com/office/powerpoint/2010/main" val="256304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PREPARATION (GDP file)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3153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73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PREPARATION (merged county file)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3688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2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E50506-6C3B-1D4E-825E-9E5D94C1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973540"/>
          </a:xfrm>
        </p:spPr>
        <p:txBody>
          <a:bodyPr/>
          <a:lstStyle/>
          <a:p>
            <a:r>
              <a:rPr lang="en-US" dirty="0"/>
              <a:t>Mean Sale Price by Year per county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C7BBB2-F089-B646-8232-C328D887F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22898" y="609600"/>
            <a:ext cx="6409460" cy="344926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4F5FCD-D709-C641-BFA0-5BC9A2A0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642" y="1704804"/>
            <a:ext cx="3935689" cy="23540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for inflation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to whole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Cast to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change from previous year * 100, round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30AEC-4943-0A42-B28E-CB3F6969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18" y="4142664"/>
            <a:ext cx="8185361" cy="2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35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961</Words>
  <Application>Microsoft Macintosh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Why Axis Group Lab 2 </vt:lpstr>
      <vt:lpstr>Project Approach</vt:lpstr>
      <vt:lpstr>Why Axis Feedback</vt:lpstr>
      <vt:lpstr>Problem Statements</vt:lpstr>
      <vt:lpstr>Data Understanding</vt:lpstr>
      <vt:lpstr>Franklin Data* Preparation</vt:lpstr>
      <vt:lpstr>Data PREPARATION (GDP file)</vt:lpstr>
      <vt:lpstr>Data PREPARATION (merged county file)</vt:lpstr>
      <vt:lpstr>Mean Sale Price by Year per county</vt:lpstr>
      <vt:lpstr>Data Modeling</vt:lpstr>
      <vt:lpstr>Median sales price and GDP by County</vt:lpstr>
      <vt:lpstr>What does this tell us?</vt:lpstr>
      <vt:lpstr>System of visuals slide… Tax/Area By  School District?</vt:lpstr>
      <vt:lpstr>Up NExt</vt:lpstr>
      <vt:lpstr>APPENDIX</vt:lpstr>
      <vt:lpstr>Data CHALLENGES</vt:lpstr>
      <vt:lpstr>Merged County Data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Axis (formerly known as Team 4) </dc:title>
  <dc:creator>Cullimore, Kelly M</dc:creator>
  <cp:lastModifiedBy>Cullimore, Kelly M</cp:lastModifiedBy>
  <cp:revision>7</cp:revision>
  <dcterms:created xsi:type="dcterms:W3CDTF">2019-07-10T04:30:13Z</dcterms:created>
  <dcterms:modified xsi:type="dcterms:W3CDTF">2019-07-10T05:35:01Z</dcterms:modified>
</cp:coreProperties>
</file>