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6" r:id="rId1"/>
  </p:sldMasterIdLst>
  <p:sldIdLst>
    <p:sldId id="256" r:id="rId2"/>
    <p:sldId id="258" r:id="rId3"/>
    <p:sldId id="262" r:id="rId4"/>
    <p:sldId id="263" r:id="rId5"/>
    <p:sldId id="261" r:id="rId6"/>
    <p:sldId id="257" r:id="rId7"/>
    <p:sldId id="266" r:id="rId8"/>
    <p:sldId id="267" r:id="rId9"/>
    <p:sldId id="269" r:id="rId10"/>
    <p:sldId id="270" r:id="rId11"/>
    <p:sldId id="271" r:id="rId12"/>
    <p:sldId id="268" r:id="rId13"/>
    <p:sldId id="272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2"/>
    <p:restoredTop sz="93510"/>
  </p:normalViewPr>
  <p:slideViewPr>
    <p:cSldViewPr snapToGrid="0" snapToObjects="1">
      <p:cViewPr>
        <p:scale>
          <a:sx n="70" d="100"/>
          <a:sy n="70" d="100"/>
        </p:scale>
        <p:origin x="256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0B894-04D4-4E73-BF76-6A44933C9D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042DD-7684-4A01-B16D-094A2059FD14}">
      <dgm:prSet/>
      <dgm:spPr/>
      <dgm:t>
        <a:bodyPr/>
        <a:lstStyle/>
        <a:p>
          <a:r>
            <a:rPr lang="en-US" dirty="0"/>
            <a:t>Methods</a:t>
          </a:r>
          <a:r>
            <a:rPr lang="en-US"/>
            <a:t>, Practices:</a:t>
          </a:r>
          <a:endParaRPr lang="en-US" dirty="0"/>
        </a:p>
      </dgm:t>
    </dgm:pt>
    <dgm:pt modelId="{8F4C27DA-3A16-475E-B598-8598E36427BC}" type="parTrans" cxnId="{4E1A86F8-FB98-461D-B584-0A332DAD5F37}">
      <dgm:prSet/>
      <dgm:spPr/>
      <dgm:t>
        <a:bodyPr/>
        <a:lstStyle/>
        <a:p>
          <a:endParaRPr lang="en-US"/>
        </a:p>
      </dgm:t>
    </dgm:pt>
    <dgm:pt modelId="{193BBE4D-7E66-4A75-B446-F91A635435FF}" type="sibTrans" cxnId="{4E1A86F8-FB98-461D-B584-0A332DAD5F37}">
      <dgm:prSet/>
      <dgm:spPr/>
      <dgm:t>
        <a:bodyPr/>
        <a:lstStyle/>
        <a:p>
          <a:endParaRPr lang="en-US"/>
        </a:p>
      </dgm:t>
    </dgm:pt>
    <dgm:pt modelId="{A58304D9-917E-40E3-95BB-9025492F8F0F}">
      <dgm:prSet/>
      <dgm:spPr/>
      <dgm:t>
        <a:bodyPr/>
        <a:lstStyle/>
        <a:p>
          <a:r>
            <a:rPr lang="en-US" dirty="0"/>
            <a:t>Problem Statement / Business Understanding</a:t>
          </a:r>
        </a:p>
      </dgm:t>
    </dgm:pt>
    <dgm:pt modelId="{48BD6E39-ADF6-4775-A3C1-D6E57B550335}" type="parTrans" cxnId="{446DB108-BA16-49D1-8525-517AD3A76F39}">
      <dgm:prSet/>
      <dgm:spPr/>
      <dgm:t>
        <a:bodyPr/>
        <a:lstStyle/>
        <a:p>
          <a:endParaRPr lang="en-US"/>
        </a:p>
      </dgm:t>
    </dgm:pt>
    <dgm:pt modelId="{C911B30B-09B5-43D9-8F3B-0F6725CBE767}" type="sibTrans" cxnId="{446DB108-BA16-49D1-8525-517AD3A76F39}">
      <dgm:prSet/>
      <dgm:spPr/>
      <dgm:t>
        <a:bodyPr/>
        <a:lstStyle/>
        <a:p>
          <a:endParaRPr lang="en-US"/>
        </a:p>
      </dgm:t>
    </dgm:pt>
    <dgm:pt modelId="{A9B36B5E-6BB2-4E43-B4C0-E623BD6DEBB5}">
      <dgm:prSet/>
      <dgm:spPr/>
      <dgm:t>
        <a:bodyPr/>
        <a:lstStyle/>
        <a:p>
          <a:r>
            <a:rPr lang="en-US" dirty="0"/>
            <a:t>How team divides &amp; conquers:</a:t>
          </a:r>
        </a:p>
      </dgm:t>
    </dgm:pt>
    <dgm:pt modelId="{FB666CA4-D274-4328-BA47-FA4A5A44EAAC}" type="parTrans" cxnId="{2B9C592D-EEAD-4A01-B25B-9F330B1EA77F}">
      <dgm:prSet/>
      <dgm:spPr/>
      <dgm:t>
        <a:bodyPr/>
        <a:lstStyle/>
        <a:p>
          <a:endParaRPr lang="en-US"/>
        </a:p>
      </dgm:t>
    </dgm:pt>
    <dgm:pt modelId="{4F58A853-35C9-4C0D-B89D-F8C60D9F21A1}" type="sibTrans" cxnId="{2B9C592D-EEAD-4A01-B25B-9F330B1EA77F}">
      <dgm:prSet/>
      <dgm:spPr/>
      <dgm:t>
        <a:bodyPr/>
        <a:lstStyle/>
        <a:p>
          <a:endParaRPr lang="en-US"/>
        </a:p>
      </dgm:t>
    </dgm:pt>
    <dgm:pt modelId="{6745B23F-71C0-4647-A697-5A5EA3EC96D1}">
      <dgm:prSet/>
      <dgm:spPr/>
      <dgm:t>
        <a:bodyPr/>
        <a:lstStyle/>
        <a:p>
          <a:r>
            <a:rPr lang="en-US" dirty="0"/>
            <a:t>Maximize re-use (ex., instead of everyone analyzing / cleaning, do mostly after merge; Exercises Unit 2)</a:t>
          </a:r>
        </a:p>
      </dgm:t>
    </dgm:pt>
    <dgm:pt modelId="{9A0108A9-EA61-406D-ADB0-2339042D529A}" type="parTrans" cxnId="{5474E13E-16B9-4ACB-A214-FC2312A65DEF}">
      <dgm:prSet/>
      <dgm:spPr/>
      <dgm:t>
        <a:bodyPr/>
        <a:lstStyle/>
        <a:p>
          <a:endParaRPr lang="en-US"/>
        </a:p>
      </dgm:t>
    </dgm:pt>
    <dgm:pt modelId="{04F6C5DB-4F51-401D-A5C0-7099D8AC96EB}" type="sibTrans" cxnId="{5474E13E-16B9-4ACB-A214-FC2312A65DEF}">
      <dgm:prSet/>
      <dgm:spPr/>
      <dgm:t>
        <a:bodyPr/>
        <a:lstStyle/>
        <a:p>
          <a:endParaRPr lang="en-US"/>
        </a:p>
      </dgm:t>
    </dgm:pt>
    <dgm:pt modelId="{8C960FC2-4CE9-4197-B499-CF6413821B1A}">
      <dgm:prSet/>
      <dgm:spPr/>
      <dgm:t>
        <a:bodyPr/>
        <a:lstStyle/>
        <a:p>
          <a:r>
            <a:rPr lang="en-US" dirty="0"/>
            <a:t>Data Understanding</a:t>
          </a:r>
        </a:p>
      </dgm:t>
    </dgm:pt>
    <dgm:pt modelId="{A08E7B83-4918-4EB9-9E62-7E2EEB67EAF1}" type="parTrans" cxnId="{F4CE1357-C305-4508-9ADC-43025712B4B7}">
      <dgm:prSet/>
      <dgm:spPr/>
      <dgm:t>
        <a:bodyPr/>
        <a:lstStyle/>
        <a:p>
          <a:endParaRPr lang="en-US"/>
        </a:p>
      </dgm:t>
    </dgm:pt>
    <dgm:pt modelId="{96FCD0D3-5106-467D-BB9A-9316B87088B9}" type="sibTrans" cxnId="{F4CE1357-C305-4508-9ADC-43025712B4B7}">
      <dgm:prSet/>
      <dgm:spPr/>
      <dgm:t>
        <a:bodyPr/>
        <a:lstStyle/>
        <a:p>
          <a:endParaRPr lang="en-US"/>
        </a:p>
      </dgm:t>
    </dgm:pt>
    <dgm:pt modelId="{CD84A646-C5FC-46E0-AD55-404BF7BBDCE8}">
      <dgm:prSet/>
      <dgm:spPr/>
      <dgm:t>
        <a:bodyPr/>
        <a:lstStyle/>
        <a:p>
          <a:r>
            <a:rPr lang="en-US" dirty="0"/>
            <a:t>Determine which Data</a:t>
          </a:r>
        </a:p>
      </dgm:t>
    </dgm:pt>
    <dgm:pt modelId="{B82E0F33-0A8A-4262-A3D6-85B7B6C269C1}" type="parTrans" cxnId="{21EBB928-AD2B-49C8-BFA8-F3586905DDB5}">
      <dgm:prSet/>
      <dgm:spPr/>
      <dgm:t>
        <a:bodyPr/>
        <a:lstStyle/>
        <a:p>
          <a:endParaRPr lang="en-US"/>
        </a:p>
      </dgm:t>
    </dgm:pt>
    <dgm:pt modelId="{7B9BCA47-6671-47A0-9149-849C1EF71949}" type="sibTrans" cxnId="{21EBB928-AD2B-49C8-BFA8-F3586905DDB5}">
      <dgm:prSet/>
      <dgm:spPr/>
      <dgm:t>
        <a:bodyPr/>
        <a:lstStyle/>
        <a:p>
          <a:endParaRPr lang="en-US"/>
        </a:p>
      </dgm:t>
    </dgm:pt>
    <dgm:pt modelId="{07E533DE-4406-4940-BE04-64D02CF34D97}">
      <dgm:prSet/>
      <dgm:spPr/>
      <dgm:t>
        <a:bodyPr/>
        <a:lstStyle/>
        <a:p>
          <a:r>
            <a:rPr lang="en-US" dirty="0"/>
            <a:t>Determine which Columns </a:t>
          </a:r>
        </a:p>
      </dgm:t>
    </dgm:pt>
    <dgm:pt modelId="{1EB382A0-A142-4956-95BF-B861292EAABE}" type="parTrans" cxnId="{9566E27B-64DF-465C-91D1-A8D5F1E2CF01}">
      <dgm:prSet/>
      <dgm:spPr/>
      <dgm:t>
        <a:bodyPr/>
        <a:lstStyle/>
        <a:p>
          <a:endParaRPr lang="en-US"/>
        </a:p>
      </dgm:t>
    </dgm:pt>
    <dgm:pt modelId="{6B22DAD6-B724-4961-8CFA-D31A42AAE056}" type="sibTrans" cxnId="{9566E27B-64DF-465C-91D1-A8D5F1E2CF01}">
      <dgm:prSet/>
      <dgm:spPr/>
      <dgm:t>
        <a:bodyPr/>
        <a:lstStyle/>
        <a:p>
          <a:endParaRPr lang="en-US"/>
        </a:p>
      </dgm:t>
    </dgm:pt>
    <dgm:pt modelId="{97978465-1DB6-4193-B0D5-A990AE748C62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E1AA8D14-DD61-4B9B-8210-5A1B358DBFF4}" type="parTrans" cxnId="{EF87F775-78EA-4BF3-B375-BDF915C4CC13}">
      <dgm:prSet/>
      <dgm:spPr/>
      <dgm:t>
        <a:bodyPr/>
        <a:lstStyle/>
        <a:p>
          <a:endParaRPr lang="en-US"/>
        </a:p>
      </dgm:t>
    </dgm:pt>
    <dgm:pt modelId="{9198F860-8944-464A-8DA1-EB5F80C28A66}" type="sibTrans" cxnId="{EF87F775-78EA-4BF3-B375-BDF915C4CC13}">
      <dgm:prSet/>
      <dgm:spPr/>
      <dgm:t>
        <a:bodyPr/>
        <a:lstStyle/>
        <a:p>
          <a:endParaRPr lang="en-US"/>
        </a:p>
      </dgm:t>
    </dgm:pt>
    <dgm:pt modelId="{8F69CCCC-4E2E-463F-8542-38731EF28BD3}">
      <dgm:prSet/>
      <dgm:spPr/>
      <dgm:t>
        <a:bodyPr/>
        <a:lstStyle/>
        <a:p>
          <a:r>
            <a:rPr lang="en-US" dirty="0"/>
            <a:t>Formatting / Data type conversion before merge</a:t>
          </a:r>
        </a:p>
      </dgm:t>
    </dgm:pt>
    <dgm:pt modelId="{260873AA-8B94-4C1D-BE14-563680DD01B1}" type="parTrans" cxnId="{9FFC6145-5447-43C1-937C-B24DF3E9DFD4}">
      <dgm:prSet/>
      <dgm:spPr/>
      <dgm:t>
        <a:bodyPr/>
        <a:lstStyle/>
        <a:p>
          <a:endParaRPr lang="en-US"/>
        </a:p>
      </dgm:t>
    </dgm:pt>
    <dgm:pt modelId="{00D710DC-4504-4D90-8366-675F9431E8D4}" type="sibTrans" cxnId="{9FFC6145-5447-43C1-937C-B24DF3E9DFD4}">
      <dgm:prSet/>
      <dgm:spPr/>
      <dgm:t>
        <a:bodyPr/>
        <a:lstStyle/>
        <a:p>
          <a:endParaRPr lang="en-US"/>
        </a:p>
      </dgm:t>
    </dgm:pt>
    <dgm:pt modelId="{38BD60E2-6229-49C8-B400-0C5202DE5A16}">
      <dgm:prSet/>
      <dgm:spPr/>
      <dgm:t>
        <a:bodyPr/>
        <a:lstStyle/>
        <a:p>
          <a:r>
            <a:rPr lang="en-US" dirty="0"/>
            <a:t>Clean data after merge (most – </a:t>
          </a:r>
          <a:r>
            <a:rPr lang="en-US" dirty="0" err="1"/>
            <a:t>NaN</a:t>
          </a:r>
          <a:r>
            <a:rPr lang="en-US" dirty="0"/>
            <a:t>, duplicates), except dates</a:t>
          </a:r>
        </a:p>
      </dgm:t>
    </dgm:pt>
    <dgm:pt modelId="{8C310883-5E5E-454C-A537-7C295B6D6D9D}" type="parTrans" cxnId="{7DD1C243-4E96-49E7-BF43-6C5A5FACFAEC}">
      <dgm:prSet/>
      <dgm:spPr/>
      <dgm:t>
        <a:bodyPr/>
        <a:lstStyle/>
        <a:p>
          <a:endParaRPr lang="en-US"/>
        </a:p>
      </dgm:t>
    </dgm:pt>
    <dgm:pt modelId="{666E4BF2-B472-42B4-8015-EF337FF2A597}" type="sibTrans" cxnId="{7DD1C243-4E96-49E7-BF43-6C5A5FACFAEC}">
      <dgm:prSet/>
      <dgm:spPr/>
      <dgm:t>
        <a:bodyPr/>
        <a:lstStyle/>
        <a:p>
          <a:endParaRPr lang="en-US"/>
        </a:p>
      </dgm:t>
    </dgm:pt>
    <dgm:pt modelId="{C363452D-3316-446A-AB62-D056A8E6FA61}">
      <dgm:prSet/>
      <dgm:spPr/>
      <dgm:t>
        <a:bodyPr/>
        <a:lstStyle/>
        <a:p>
          <a:r>
            <a:rPr lang="en-US"/>
            <a:t>Future</a:t>
          </a:r>
        </a:p>
      </dgm:t>
    </dgm:pt>
    <dgm:pt modelId="{3EF3CA33-9B4B-4B93-9628-D7D4F71EBF6D}" type="parTrans" cxnId="{D8CD217E-D25B-4040-B8FC-34FAAB23FBC6}">
      <dgm:prSet/>
      <dgm:spPr/>
      <dgm:t>
        <a:bodyPr/>
        <a:lstStyle/>
        <a:p>
          <a:endParaRPr lang="en-US"/>
        </a:p>
      </dgm:t>
    </dgm:pt>
    <dgm:pt modelId="{5BA2BDC9-3D5D-4918-A91B-338D2F21B21E}" type="sibTrans" cxnId="{D8CD217E-D25B-4040-B8FC-34FAAB23FBC6}">
      <dgm:prSet/>
      <dgm:spPr/>
      <dgm:t>
        <a:bodyPr/>
        <a:lstStyle/>
        <a:p>
          <a:endParaRPr lang="en-US"/>
        </a:p>
      </dgm:t>
    </dgm:pt>
    <dgm:pt modelId="{F863B495-89B8-4BD9-8EA8-F79CD3B94927}">
      <dgm:prSet/>
      <dgm:spPr/>
      <dgm:t>
        <a:bodyPr/>
        <a:lstStyle/>
        <a:p>
          <a:r>
            <a:rPr lang="en-US"/>
            <a:t>GIS data – Area?</a:t>
          </a:r>
        </a:p>
      </dgm:t>
    </dgm:pt>
    <dgm:pt modelId="{04954A38-0667-4B09-8AF4-594822F6416D}" type="parTrans" cxnId="{DA2DFE69-619F-4328-BD8E-E5FD4B4CCDD8}">
      <dgm:prSet/>
      <dgm:spPr/>
      <dgm:t>
        <a:bodyPr/>
        <a:lstStyle/>
        <a:p>
          <a:endParaRPr lang="en-US"/>
        </a:p>
      </dgm:t>
    </dgm:pt>
    <dgm:pt modelId="{F13F8276-3AAF-44D8-84DF-3833D77613D0}" type="sibTrans" cxnId="{DA2DFE69-619F-4328-BD8E-E5FD4B4CCDD8}">
      <dgm:prSet/>
      <dgm:spPr/>
      <dgm:t>
        <a:bodyPr/>
        <a:lstStyle/>
        <a:p>
          <a:endParaRPr lang="en-US"/>
        </a:p>
      </dgm:t>
    </dgm:pt>
    <dgm:pt modelId="{53076F66-ADC1-4C4F-883D-9910F96AB206}">
      <dgm:prSet/>
      <dgm:spPr/>
      <dgm:t>
        <a:bodyPr/>
        <a:lstStyle/>
        <a:p>
          <a:r>
            <a:rPr lang="en-US"/>
            <a:t>School District / Tax (Licking, Morrow, Hocking, Franklin)</a:t>
          </a:r>
        </a:p>
      </dgm:t>
    </dgm:pt>
    <dgm:pt modelId="{6077E60E-7149-4C92-9520-A782192A0392}" type="parTrans" cxnId="{0DD85A86-7411-40EE-958C-9054F5AE3167}">
      <dgm:prSet/>
      <dgm:spPr/>
      <dgm:t>
        <a:bodyPr/>
        <a:lstStyle/>
        <a:p>
          <a:endParaRPr lang="en-US"/>
        </a:p>
      </dgm:t>
    </dgm:pt>
    <dgm:pt modelId="{61DBBE4D-63BB-453F-A4D9-C5FA2956C9C3}" type="sibTrans" cxnId="{0DD85A86-7411-40EE-958C-9054F5AE3167}">
      <dgm:prSet/>
      <dgm:spPr/>
      <dgm:t>
        <a:bodyPr/>
        <a:lstStyle/>
        <a:p>
          <a:endParaRPr lang="en-US"/>
        </a:p>
      </dgm:t>
    </dgm:pt>
    <dgm:pt modelId="{BF3A7DC2-DC7C-450C-ABA6-D10211224814}">
      <dgm:prSet/>
      <dgm:spPr/>
      <dgm:t>
        <a:bodyPr/>
        <a:lstStyle/>
        <a:p>
          <a:r>
            <a:rPr lang="en-US"/>
            <a:t>Neighborhood Codes </a:t>
          </a:r>
        </a:p>
      </dgm:t>
    </dgm:pt>
    <dgm:pt modelId="{A6358396-C02F-4A9E-8962-8DA07A520BA8}" type="parTrans" cxnId="{2F8D525D-0DCF-424D-8072-C6FB77B687F5}">
      <dgm:prSet/>
      <dgm:spPr/>
      <dgm:t>
        <a:bodyPr/>
        <a:lstStyle/>
        <a:p>
          <a:endParaRPr lang="en-US"/>
        </a:p>
      </dgm:t>
    </dgm:pt>
    <dgm:pt modelId="{B32CA172-F4C2-4364-84CF-1A04D0A75888}" type="sibTrans" cxnId="{2F8D525D-0DCF-424D-8072-C6FB77B687F5}">
      <dgm:prSet/>
      <dgm:spPr/>
      <dgm:t>
        <a:bodyPr/>
        <a:lstStyle/>
        <a:p>
          <a:endParaRPr lang="en-US"/>
        </a:p>
      </dgm:t>
    </dgm:pt>
    <dgm:pt modelId="{0C18CCB1-0A59-4538-8DCD-F8F0ACC3C99C}">
      <dgm:prSet/>
      <dgm:spPr/>
      <dgm:t>
        <a:bodyPr/>
        <a:lstStyle/>
        <a:p>
          <a:r>
            <a:rPr lang="en-US"/>
            <a:t>Remove ValidSale = NO (ex., Morrow has NO for 100 rows)</a:t>
          </a:r>
        </a:p>
      </dgm:t>
    </dgm:pt>
    <dgm:pt modelId="{846270D3-3300-45B3-95D4-6F8732CC9981}" type="parTrans" cxnId="{9B3F344C-B44F-4B29-BF88-77403EBD7AA1}">
      <dgm:prSet/>
      <dgm:spPr/>
      <dgm:t>
        <a:bodyPr/>
        <a:lstStyle/>
        <a:p>
          <a:endParaRPr lang="en-US"/>
        </a:p>
      </dgm:t>
    </dgm:pt>
    <dgm:pt modelId="{E51DF3F9-640E-43B7-8710-B7B0CBC28470}" type="sibTrans" cxnId="{9B3F344C-B44F-4B29-BF88-77403EBD7AA1}">
      <dgm:prSet/>
      <dgm:spPr/>
      <dgm:t>
        <a:bodyPr/>
        <a:lstStyle/>
        <a:p>
          <a:endParaRPr lang="en-US"/>
        </a:p>
      </dgm:t>
    </dgm:pt>
    <dgm:pt modelId="{A85E648B-EB89-4E7C-ABD8-9EAB5E78CBB4}">
      <dgm:prSet/>
      <dgm:spPr/>
      <dgm:t>
        <a:bodyPr/>
        <a:lstStyle/>
        <a:p>
          <a:r>
            <a:rPr lang="en-US"/>
            <a:t>Beautification of visualizations (ex., formatting sales amounts)</a:t>
          </a:r>
        </a:p>
      </dgm:t>
    </dgm:pt>
    <dgm:pt modelId="{4913AF36-2CF0-4CD4-80AF-CF406EC9552A}" type="parTrans" cxnId="{61997485-A987-4D10-A78C-8A10CAB5EBF5}">
      <dgm:prSet/>
      <dgm:spPr/>
      <dgm:t>
        <a:bodyPr/>
        <a:lstStyle/>
        <a:p>
          <a:endParaRPr lang="en-US"/>
        </a:p>
      </dgm:t>
    </dgm:pt>
    <dgm:pt modelId="{7E5CC615-EE75-4072-98BE-1D815DE53B49}" type="sibTrans" cxnId="{61997485-A987-4D10-A78C-8A10CAB5EBF5}">
      <dgm:prSet/>
      <dgm:spPr/>
      <dgm:t>
        <a:bodyPr/>
        <a:lstStyle/>
        <a:p>
          <a:endParaRPr lang="en-US"/>
        </a:p>
      </dgm:t>
    </dgm:pt>
    <dgm:pt modelId="{64641F12-A3AA-A742-9181-6BC97D1DEB4A}">
      <dgm:prSet/>
      <dgm:spPr/>
      <dgm:t>
        <a:bodyPr/>
        <a:lstStyle/>
        <a:p>
          <a:r>
            <a:rPr lang="en-US" dirty="0"/>
            <a:t>Methodology: CRISP-DM</a:t>
          </a:r>
        </a:p>
      </dgm:t>
    </dgm:pt>
    <dgm:pt modelId="{073617F4-DA4F-544A-AA30-53B3C0A3A5C0}" type="parTrans" cxnId="{DBC1E290-F02C-A64F-8C4C-6B5CDFC2EF26}">
      <dgm:prSet/>
      <dgm:spPr/>
      <dgm:t>
        <a:bodyPr/>
        <a:lstStyle/>
        <a:p>
          <a:endParaRPr lang="en-US"/>
        </a:p>
      </dgm:t>
    </dgm:pt>
    <dgm:pt modelId="{1E21D3F7-EBF0-E743-A081-3D82E2B84F30}" type="sibTrans" cxnId="{DBC1E290-F02C-A64F-8C4C-6B5CDFC2EF26}">
      <dgm:prSet/>
      <dgm:spPr/>
      <dgm:t>
        <a:bodyPr/>
        <a:lstStyle/>
        <a:p>
          <a:endParaRPr lang="en-US"/>
        </a:p>
      </dgm:t>
    </dgm:pt>
    <dgm:pt modelId="{2A5E8ACD-75C9-E54E-90CF-897CDA788048}">
      <dgm:prSet/>
      <dgm:spPr/>
      <dgm:t>
        <a:bodyPr/>
        <a:lstStyle/>
        <a:p>
          <a:r>
            <a:rPr lang="en-US" dirty="0"/>
            <a:t>Divide up counties</a:t>
          </a:r>
        </a:p>
      </dgm:t>
    </dgm:pt>
    <dgm:pt modelId="{6D74A0BC-F6A2-1947-A161-62113B46A153}" type="parTrans" cxnId="{4DD09EF9-743B-8E47-A883-A6188CB898E3}">
      <dgm:prSet/>
      <dgm:spPr/>
      <dgm:t>
        <a:bodyPr/>
        <a:lstStyle/>
        <a:p>
          <a:endParaRPr lang="en-US"/>
        </a:p>
      </dgm:t>
    </dgm:pt>
    <dgm:pt modelId="{BF6DCA4F-DBCA-A642-9C15-FAB0B57F65E6}" type="sibTrans" cxnId="{4DD09EF9-743B-8E47-A883-A6188CB898E3}">
      <dgm:prSet/>
      <dgm:spPr/>
      <dgm:t>
        <a:bodyPr/>
        <a:lstStyle/>
        <a:p>
          <a:endParaRPr lang="en-US"/>
        </a:p>
      </dgm:t>
    </dgm:pt>
    <dgm:pt modelId="{08D7031F-0A1C-7740-B94F-A844C2B2E26C}">
      <dgm:prSet/>
      <dgm:spPr/>
      <dgm:t>
        <a:bodyPr/>
        <a:lstStyle/>
        <a:p>
          <a:r>
            <a:rPr lang="en-US" dirty="0"/>
            <a:t>Review Lab description together and gain common understanding</a:t>
          </a:r>
        </a:p>
      </dgm:t>
    </dgm:pt>
    <dgm:pt modelId="{BDFB625A-7EBA-AE48-9909-0B3E5E65D037}" type="parTrans" cxnId="{BDEEF204-8F36-BB4E-9E4F-E89CB47F9CCE}">
      <dgm:prSet/>
      <dgm:spPr/>
      <dgm:t>
        <a:bodyPr/>
        <a:lstStyle/>
        <a:p>
          <a:endParaRPr lang="en-US"/>
        </a:p>
      </dgm:t>
    </dgm:pt>
    <dgm:pt modelId="{2E658B25-2A96-2945-8B7E-89D7A6A41935}" type="sibTrans" cxnId="{BDEEF204-8F36-BB4E-9E4F-E89CB47F9CCE}">
      <dgm:prSet/>
      <dgm:spPr/>
      <dgm:t>
        <a:bodyPr/>
        <a:lstStyle/>
        <a:p>
          <a:endParaRPr lang="en-US"/>
        </a:p>
      </dgm:t>
    </dgm:pt>
    <dgm:pt modelId="{D8642A22-D741-A044-8497-D9751E41E29F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D2AF7BFC-41BE-604E-AD2C-EC20D8AAF2B5}" type="parTrans" cxnId="{D0545E3D-6185-214A-91E4-45D832513DFC}">
      <dgm:prSet/>
      <dgm:spPr/>
      <dgm:t>
        <a:bodyPr/>
        <a:lstStyle/>
        <a:p>
          <a:endParaRPr lang="en-US"/>
        </a:p>
      </dgm:t>
    </dgm:pt>
    <dgm:pt modelId="{16A6B095-6337-9941-ADCA-9902031AA5D3}" type="sibTrans" cxnId="{D0545E3D-6185-214A-91E4-45D832513DFC}">
      <dgm:prSet/>
      <dgm:spPr/>
      <dgm:t>
        <a:bodyPr/>
        <a:lstStyle/>
        <a:p>
          <a:endParaRPr lang="en-US"/>
        </a:p>
      </dgm:t>
    </dgm:pt>
    <dgm:pt modelId="{94DB0E4C-49F3-FB46-9716-DD4E0FCA1A7E}">
      <dgm:prSet/>
      <dgm:spPr/>
      <dgm:t>
        <a:bodyPr/>
        <a:lstStyle/>
        <a:p>
          <a:r>
            <a:rPr lang="en-US" dirty="0"/>
            <a:t>Experiment with visualizations</a:t>
          </a:r>
        </a:p>
      </dgm:t>
    </dgm:pt>
    <dgm:pt modelId="{F8D0CEA6-5A24-ED44-8A42-C3C7A2488E16}" type="parTrans" cxnId="{5DE68F33-C615-E049-854A-805C442F3DCE}">
      <dgm:prSet/>
      <dgm:spPr/>
      <dgm:t>
        <a:bodyPr/>
        <a:lstStyle/>
        <a:p>
          <a:endParaRPr lang="en-US"/>
        </a:p>
      </dgm:t>
    </dgm:pt>
    <dgm:pt modelId="{499DDA0D-67AB-C949-A3BB-AC75C86BB230}" type="sibTrans" cxnId="{5DE68F33-C615-E049-854A-805C442F3DCE}">
      <dgm:prSet/>
      <dgm:spPr/>
      <dgm:t>
        <a:bodyPr/>
        <a:lstStyle/>
        <a:p>
          <a:endParaRPr lang="en-US"/>
        </a:p>
      </dgm:t>
    </dgm:pt>
    <dgm:pt modelId="{9E00B819-5739-2649-9CCA-4206C822B8E0}">
      <dgm:prSet/>
      <dgm:spPr/>
      <dgm:t>
        <a:bodyPr/>
        <a:lstStyle/>
        <a:p>
          <a:endParaRPr lang="en-US" dirty="0"/>
        </a:p>
      </dgm:t>
    </dgm:pt>
    <dgm:pt modelId="{30BC54B2-9DA5-F24A-BF4F-4FDC1445F219}" type="parTrans" cxnId="{823EC79F-6D46-884E-BAD9-3374D9E5A843}">
      <dgm:prSet/>
      <dgm:spPr/>
      <dgm:t>
        <a:bodyPr/>
        <a:lstStyle/>
        <a:p>
          <a:endParaRPr lang="en-US"/>
        </a:p>
      </dgm:t>
    </dgm:pt>
    <dgm:pt modelId="{4A868D25-E31F-B84F-B867-4CF683930250}" type="sibTrans" cxnId="{823EC79F-6D46-884E-BAD9-3374D9E5A843}">
      <dgm:prSet/>
      <dgm:spPr/>
      <dgm:t>
        <a:bodyPr/>
        <a:lstStyle/>
        <a:p>
          <a:endParaRPr lang="en-US"/>
        </a:p>
      </dgm:t>
    </dgm:pt>
    <dgm:pt modelId="{86A4B66E-6200-6F4F-A59C-229B03944D9F}">
      <dgm:prSet/>
      <dgm:spPr/>
      <dgm:t>
        <a:bodyPr/>
        <a:lstStyle/>
        <a:p>
          <a:r>
            <a:rPr lang="en-US" dirty="0"/>
            <a:t>Communication: </a:t>
          </a:r>
          <a:r>
            <a:rPr lang="en-US" dirty="0" err="1"/>
            <a:t>Rocket.Chat</a:t>
          </a:r>
          <a:endParaRPr lang="en-US" dirty="0"/>
        </a:p>
      </dgm:t>
    </dgm:pt>
    <dgm:pt modelId="{F522CB01-3E67-1548-A193-38CF9F9715F4}" type="parTrans" cxnId="{DA126995-4BE5-7244-9146-4F7AD42EC958}">
      <dgm:prSet/>
      <dgm:spPr/>
      <dgm:t>
        <a:bodyPr/>
        <a:lstStyle/>
        <a:p>
          <a:endParaRPr lang="en-US"/>
        </a:p>
      </dgm:t>
    </dgm:pt>
    <dgm:pt modelId="{46296647-76F4-6941-A2E3-D591D7FAEB92}" type="sibTrans" cxnId="{DA126995-4BE5-7244-9146-4F7AD42EC958}">
      <dgm:prSet/>
      <dgm:spPr/>
      <dgm:t>
        <a:bodyPr/>
        <a:lstStyle/>
        <a:p>
          <a:endParaRPr lang="en-US"/>
        </a:p>
      </dgm:t>
    </dgm:pt>
    <dgm:pt modelId="{C4C601FE-AA01-8545-84F8-95165C6D4035}">
      <dgm:prSet/>
      <dgm:spPr/>
      <dgm:t>
        <a:bodyPr/>
        <a:lstStyle/>
        <a:p>
          <a:r>
            <a:rPr lang="en-US" dirty="0"/>
            <a:t>Dev Platform: Local (not Amazon Workspace)</a:t>
          </a:r>
        </a:p>
      </dgm:t>
    </dgm:pt>
    <dgm:pt modelId="{4C0C3624-7BD7-9945-AC8B-4369125B86FA}" type="parTrans" cxnId="{F4584147-9BA7-3747-89F3-EE2926F0018C}">
      <dgm:prSet/>
      <dgm:spPr/>
      <dgm:t>
        <a:bodyPr/>
        <a:lstStyle/>
        <a:p>
          <a:endParaRPr lang="en-US"/>
        </a:p>
      </dgm:t>
    </dgm:pt>
    <dgm:pt modelId="{0565B9E2-247A-654A-906A-7493FE6A2DDB}" type="sibTrans" cxnId="{F4584147-9BA7-3747-89F3-EE2926F0018C}">
      <dgm:prSet/>
      <dgm:spPr/>
      <dgm:t>
        <a:bodyPr/>
        <a:lstStyle/>
        <a:p>
          <a:endParaRPr lang="en-US"/>
        </a:p>
      </dgm:t>
    </dgm:pt>
    <dgm:pt modelId="{24F1ADE4-A2E7-D943-815D-E4610330A9F0}">
      <dgm:prSet/>
      <dgm:spPr/>
      <dgm:t>
        <a:bodyPr/>
        <a:lstStyle/>
        <a:p>
          <a:r>
            <a:rPr lang="en-US" dirty="0" err="1"/>
            <a:t>GitHub.com</a:t>
          </a:r>
          <a:endParaRPr lang="en-US" dirty="0"/>
        </a:p>
      </dgm:t>
    </dgm:pt>
    <dgm:pt modelId="{98E3C25F-8C82-AC46-AE56-E2869EF3C055}" type="parTrans" cxnId="{77FA2D39-4866-1849-B480-100D4FFD375A}">
      <dgm:prSet/>
      <dgm:spPr/>
      <dgm:t>
        <a:bodyPr/>
        <a:lstStyle/>
        <a:p>
          <a:endParaRPr lang="en-US"/>
        </a:p>
      </dgm:t>
    </dgm:pt>
    <dgm:pt modelId="{21D5B752-00C0-C045-8E3F-6A48DF651BFB}" type="sibTrans" cxnId="{77FA2D39-4866-1849-B480-100D4FFD375A}">
      <dgm:prSet/>
      <dgm:spPr/>
      <dgm:t>
        <a:bodyPr/>
        <a:lstStyle/>
        <a:p>
          <a:endParaRPr lang="en-US"/>
        </a:p>
      </dgm:t>
    </dgm:pt>
    <dgm:pt modelId="{1C3DF528-2FCF-EB4F-B229-052665E1C8D5}">
      <dgm:prSet/>
      <dgm:spPr/>
      <dgm:t>
        <a:bodyPr/>
        <a:lstStyle/>
        <a:p>
          <a:r>
            <a:rPr lang="en-US" dirty="0"/>
            <a:t>Well-documented notebooks</a:t>
          </a:r>
        </a:p>
      </dgm:t>
    </dgm:pt>
    <dgm:pt modelId="{A723AB58-7B87-D24D-A2D5-0BA1C9DB1BA9}" type="parTrans" cxnId="{D5D81639-04F2-764D-994E-F105EC94F2A1}">
      <dgm:prSet/>
      <dgm:spPr/>
      <dgm:t>
        <a:bodyPr/>
        <a:lstStyle/>
        <a:p>
          <a:endParaRPr lang="en-US"/>
        </a:p>
      </dgm:t>
    </dgm:pt>
    <dgm:pt modelId="{B1E0F466-543A-FD4F-BEA7-360074DD40D0}" type="sibTrans" cxnId="{D5D81639-04F2-764D-994E-F105EC94F2A1}">
      <dgm:prSet/>
      <dgm:spPr/>
      <dgm:t>
        <a:bodyPr/>
        <a:lstStyle/>
        <a:p>
          <a:endParaRPr lang="en-US"/>
        </a:p>
      </dgm:t>
    </dgm:pt>
    <dgm:pt modelId="{C58559FF-034B-0A48-8FD0-20724D09D058}" type="pres">
      <dgm:prSet presAssocID="{5020B894-04D4-4E73-BF76-6A44933C9D61}" presName="Name0" presStyleCnt="0">
        <dgm:presLayoutVars>
          <dgm:dir/>
          <dgm:animLvl val="lvl"/>
          <dgm:resizeHandles val="exact"/>
        </dgm:presLayoutVars>
      </dgm:prSet>
      <dgm:spPr/>
    </dgm:pt>
    <dgm:pt modelId="{AC4DDF36-E611-594A-BB51-9686EA101574}" type="pres">
      <dgm:prSet presAssocID="{796042DD-7684-4A01-B16D-094A2059FD14}" presName="composite" presStyleCnt="0"/>
      <dgm:spPr/>
    </dgm:pt>
    <dgm:pt modelId="{EA4EBEA6-E53F-164A-848A-CC51209578DE}" type="pres">
      <dgm:prSet presAssocID="{796042DD-7684-4A01-B16D-094A2059FD14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80F4222-AB05-A345-929B-88AD78FF8447}" type="pres">
      <dgm:prSet presAssocID="{796042DD-7684-4A01-B16D-094A2059FD14}" presName="desTx" presStyleLbl="alignAccFollowNode1" presStyleIdx="0" presStyleCnt="6">
        <dgm:presLayoutVars>
          <dgm:bulletEnabled val="1"/>
        </dgm:presLayoutVars>
      </dgm:prSet>
      <dgm:spPr/>
    </dgm:pt>
    <dgm:pt modelId="{015D8834-5DB5-B144-8FED-BC3E43A45349}" type="pres">
      <dgm:prSet presAssocID="{193BBE4D-7E66-4A75-B446-F91A635435FF}" presName="space" presStyleCnt="0"/>
      <dgm:spPr/>
    </dgm:pt>
    <dgm:pt modelId="{1F4B5992-42AA-9B41-A264-40ADE67FA70B}" type="pres">
      <dgm:prSet presAssocID="{A58304D9-917E-40E3-95BB-9025492F8F0F}" presName="composite" presStyleCnt="0"/>
      <dgm:spPr/>
    </dgm:pt>
    <dgm:pt modelId="{B4EF0D3F-FB36-C043-B829-BF1836C167F8}" type="pres">
      <dgm:prSet presAssocID="{A58304D9-917E-40E3-95BB-9025492F8F0F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2FBF151-67C5-214F-BF5E-1591C919A387}" type="pres">
      <dgm:prSet presAssocID="{A58304D9-917E-40E3-95BB-9025492F8F0F}" presName="desTx" presStyleLbl="alignAccFollowNode1" presStyleIdx="1" presStyleCnt="6">
        <dgm:presLayoutVars>
          <dgm:bulletEnabled val="1"/>
        </dgm:presLayoutVars>
      </dgm:prSet>
      <dgm:spPr/>
    </dgm:pt>
    <dgm:pt modelId="{BDAC59D7-9215-2A49-B860-B21882E3F0C1}" type="pres">
      <dgm:prSet presAssocID="{C911B30B-09B5-43D9-8F3B-0F6725CBE767}" presName="space" presStyleCnt="0"/>
      <dgm:spPr/>
    </dgm:pt>
    <dgm:pt modelId="{7D030BAE-7282-5C4D-BCF7-1641A0AF131F}" type="pres">
      <dgm:prSet presAssocID="{8C960FC2-4CE9-4197-B499-CF6413821B1A}" presName="composite" presStyleCnt="0"/>
      <dgm:spPr/>
    </dgm:pt>
    <dgm:pt modelId="{C2FC85D7-2054-754F-8D24-8281F3027831}" type="pres">
      <dgm:prSet presAssocID="{8C960FC2-4CE9-4197-B499-CF6413821B1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FB6D5C4-BE24-0543-9F65-F7D4948F5F82}" type="pres">
      <dgm:prSet presAssocID="{8C960FC2-4CE9-4197-B499-CF6413821B1A}" presName="desTx" presStyleLbl="alignAccFollowNode1" presStyleIdx="2" presStyleCnt="6">
        <dgm:presLayoutVars>
          <dgm:bulletEnabled val="1"/>
        </dgm:presLayoutVars>
      </dgm:prSet>
      <dgm:spPr/>
    </dgm:pt>
    <dgm:pt modelId="{A086797A-8EF0-9F49-98A1-2EA9F192158D}" type="pres">
      <dgm:prSet presAssocID="{96FCD0D3-5106-467D-BB9A-9316B87088B9}" presName="space" presStyleCnt="0"/>
      <dgm:spPr/>
    </dgm:pt>
    <dgm:pt modelId="{A9D0FBE8-1F51-9B43-BF33-426CCAA83E96}" type="pres">
      <dgm:prSet presAssocID="{97978465-1DB6-4193-B0D5-A990AE748C62}" presName="composite" presStyleCnt="0"/>
      <dgm:spPr/>
    </dgm:pt>
    <dgm:pt modelId="{9FF5F82C-0BD5-7949-80F9-9F899B15891F}" type="pres">
      <dgm:prSet presAssocID="{97978465-1DB6-4193-B0D5-A990AE748C6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27DBCDCD-D24C-024F-9C60-9AF130794546}" type="pres">
      <dgm:prSet presAssocID="{97978465-1DB6-4193-B0D5-A990AE748C62}" presName="desTx" presStyleLbl="alignAccFollowNode1" presStyleIdx="3" presStyleCnt="6">
        <dgm:presLayoutVars>
          <dgm:bulletEnabled val="1"/>
        </dgm:presLayoutVars>
      </dgm:prSet>
      <dgm:spPr/>
    </dgm:pt>
    <dgm:pt modelId="{4949798E-19A1-FA49-BD9D-DC93E2B46EC3}" type="pres">
      <dgm:prSet presAssocID="{9198F860-8944-464A-8DA1-EB5F80C28A66}" presName="space" presStyleCnt="0"/>
      <dgm:spPr/>
    </dgm:pt>
    <dgm:pt modelId="{B43D46D8-7470-2A45-84DB-FFA563303033}" type="pres">
      <dgm:prSet presAssocID="{D8642A22-D741-A044-8497-D9751E41E29F}" presName="composite" presStyleCnt="0"/>
      <dgm:spPr/>
    </dgm:pt>
    <dgm:pt modelId="{BD6AA53A-2841-8B48-8485-A8AA53D9396D}" type="pres">
      <dgm:prSet presAssocID="{D8642A22-D741-A044-8497-D9751E41E29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B3DBC53-1268-194B-A1BE-99B498372851}" type="pres">
      <dgm:prSet presAssocID="{D8642A22-D741-A044-8497-D9751E41E29F}" presName="desTx" presStyleLbl="alignAccFollowNode1" presStyleIdx="4" presStyleCnt="6">
        <dgm:presLayoutVars>
          <dgm:bulletEnabled val="1"/>
        </dgm:presLayoutVars>
      </dgm:prSet>
      <dgm:spPr/>
    </dgm:pt>
    <dgm:pt modelId="{FA443C32-06F8-5642-AFAA-B1BAC84370F9}" type="pres">
      <dgm:prSet presAssocID="{16A6B095-6337-9941-ADCA-9902031AA5D3}" presName="space" presStyleCnt="0"/>
      <dgm:spPr/>
    </dgm:pt>
    <dgm:pt modelId="{D513AA5B-D4BD-204F-B571-18EFACCDD4A4}" type="pres">
      <dgm:prSet presAssocID="{C363452D-3316-446A-AB62-D056A8E6FA61}" presName="composite" presStyleCnt="0"/>
      <dgm:spPr/>
    </dgm:pt>
    <dgm:pt modelId="{62C44F23-FB21-5A43-8FA9-48BA9DAF29F8}" type="pres">
      <dgm:prSet presAssocID="{C363452D-3316-446A-AB62-D056A8E6FA61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96DC98D5-A0A2-0948-A2EF-D9162BF5C673}" type="pres">
      <dgm:prSet presAssocID="{C363452D-3316-446A-AB62-D056A8E6FA61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BDEEF204-8F36-BB4E-9E4F-E89CB47F9CCE}" srcId="{A58304D9-917E-40E3-95BB-9025492F8F0F}" destId="{08D7031F-0A1C-7740-B94F-A844C2B2E26C}" srcOrd="0" destOrd="0" parTransId="{BDFB625A-7EBA-AE48-9909-0B3E5E65D037}" sibTransId="{2E658B25-2A96-2945-8B7E-89D7A6A41935}"/>
    <dgm:cxn modelId="{446DB108-BA16-49D1-8525-517AD3A76F39}" srcId="{5020B894-04D4-4E73-BF76-6A44933C9D61}" destId="{A58304D9-917E-40E3-95BB-9025492F8F0F}" srcOrd="1" destOrd="0" parTransId="{48BD6E39-ADF6-4775-A3C1-D6E57B550335}" sibTransId="{C911B30B-09B5-43D9-8F3B-0F6725CBE767}"/>
    <dgm:cxn modelId="{4D422B14-CF2F-A040-933A-380484202E3E}" type="presOf" srcId="{CD84A646-C5FC-46E0-AD55-404BF7BBDCE8}" destId="{FFB6D5C4-BE24-0543-9F65-F7D4948F5F82}" srcOrd="0" destOrd="0" presId="urn:microsoft.com/office/officeart/2005/8/layout/hList1"/>
    <dgm:cxn modelId="{54210118-113A-FE40-A1A5-6E7DDFDE8429}" type="presOf" srcId="{A9B36B5E-6BB2-4E43-B4C0-E623BD6DEBB5}" destId="{72FBF151-67C5-214F-BF5E-1591C919A387}" srcOrd="0" destOrd="1" presId="urn:microsoft.com/office/officeart/2005/8/layout/hList1"/>
    <dgm:cxn modelId="{13EEEA1C-3AF6-6046-A822-95994B08C124}" type="presOf" srcId="{0C18CCB1-0A59-4538-8DCD-F8F0ACC3C99C}" destId="{96DC98D5-A0A2-0948-A2EF-D9162BF5C673}" srcOrd="0" destOrd="3" presId="urn:microsoft.com/office/officeart/2005/8/layout/hList1"/>
    <dgm:cxn modelId="{8ED5FC1C-D76F-1E4B-BEDB-7B0B709E407A}" type="presOf" srcId="{8C960FC2-4CE9-4197-B499-CF6413821B1A}" destId="{C2FC85D7-2054-754F-8D24-8281F3027831}" srcOrd="0" destOrd="0" presId="urn:microsoft.com/office/officeart/2005/8/layout/hList1"/>
    <dgm:cxn modelId="{295D3122-235F-1146-8375-3CC693D75C72}" type="presOf" srcId="{6745B23F-71C0-4647-A697-5A5EA3EC96D1}" destId="{72FBF151-67C5-214F-BF5E-1591C919A387}" srcOrd="0" destOrd="3" presId="urn:microsoft.com/office/officeart/2005/8/layout/hList1"/>
    <dgm:cxn modelId="{93444023-1AE0-EE4A-B17E-49FD669B6B37}" type="presOf" srcId="{A58304D9-917E-40E3-95BB-9025492F8F0F}" destId="{B4EF0D3F-FB36-C043-B829-BF1836C167F8}" srcOrd="0" destOrd="0" presId="urn:microsoft.com/office/officeart/2005/8/layout/hList1"/>
    <dgm:cxn modelId="{21EBB928-AD2B-49C8-BFA8-F3586905DDB5}" srcId="{8C960FC2-4CE9-4197-B499-CF6413821B1A}" destId="{CD84A646-C5FC-46E0-AD55-404BF7BBDCE8}" srcOrd="0" destOrd="0" parTransId="{B82E0F33-0A8A-4262-A3D6-85B7B6C269C1}" sibTransId="{7B9BCA47-6671-47A0-9149-849C1EF71949}"/>
    <dgm:cxn modelId="{2B9C592D-EEAD-4A01-B25B-9F330B1EA77F}" srcId="{A58304D9-917E-40E3-95BB-9025492F8F0F}" destId="{A9B36B5E-6BB2-4E43-B4C0-E623BD6DEBB5}" srcOrd="1" destOrd="0" parTransId="{FB666CA4-D274-4328-BA47-FA4A5A44EAAC}" sibTransId="{4F58A853-35C9-4C0D-B89D-F8C60D9F21A1}"/>
    <dgm:cxn modelId="{A0A84932-745D-E549-A3E2-8518F7C09E23}" type="presOf" srcId="{F863B495-89B8-4BD9-8EA8-F79CD3B94927}" destId="{96DC98D5-A0A2-0948-A2EF-D9162BF5C673}" srcOrd="0" destOrd="0" presId="urn:microsoft.com/office/officeart/2005/8/layout/hList1"/>
    <dgm:cxn modelId="{5DE68F33-C615-E049-854A-805C442F3DCE}" srcId="{D8642A22-D741-A044-8497-D9751E41E29F}" destId="{94DB0E4C-49F3-FB46-9716-DD4E0FCA1A7E}" srcOrd="0" destOrd="0" parTransId="{F8D0CEA6-5A24-ED44-8A42-C3C7A2488E16}" sibTransId="{499DDA0D-67AB-C949-A3BB-AC75C86BB230}"/>
    <dgm:cxn modelId="{D5D81639-04F2-764D-994E-F105EC94F2A1}" srcId="{796042DD-7684-4A01-B16D-094A2059FD14}" destId="{1C3DF528-2FCF-EB4F-B229-052665E1C8D5}" srcOrd="4" destOrd="0" parTransId="{A723AB58-7B87-D24D-A2D5-0BA1C9DB1BA9}" sibTransId="{B1E0F466-543A-FD4F-BEA7-360074DD40D0}"/>
    <dgm:cxn modelId="{77FA2D39-4866-1849-B480-100D4FFD375A}" srcId="{796042DD-7684-4A01-B16D-094A2059FD14}" destId="{24F1ADE4-A2E7-D943-815D-E4610330A9F0}" srcOrd="3" destOrd="0" parTransId="{98E3C25F-8C82-AC46-AE56-E2869EF3C055}" sibTransId="{21D5B752-00C0-C045-8E3F-6A48DF651BFB}"/>
    <dgm:cxn modelId="{D0545E3D-6185-214A-91E4-45D832513DFC}" srcId="{5020B894-04D4-4E73-BF76-6A44933C9D61}" destId="{D8642A22-D741-A044-8497-D9751E41E29F}" srcOrd="4" destOrd="0" parTransId="{D2AF7BFC-41BE-604E-AD2C-EC20D8AAF2B5}" sibTransId="{16A6B095-6337-9941-ADCA-9902031AA5D3}"/>
    <dgm:cxn modelId="{5474E13E-16B9-4ACB-A214-FC2312A65DEF}" srcId="{A58304D9-917E-40E3-95BB-9025492F8F0F}" destId="{6745B23F-71C0-4647-A697-5A5EA3EC96D1}" srcOrd="2" destOrd="0" parTransId="{9A0108A9-EA61-406D-ADB0-2339042D529A}" sibTransId="{04F6C5DB-4F51-401D-A5C0-7099D8AC96EB}"/>
    <dgm:cxn modelId="{15F44F40-CC6A-234E-8533-7498F09B8947}" type="presOf" srcId="{5020B894-04D4-4E73-BF76-6A44933C9D61}" destId="{C58559FF-034B-0A48-8FD0-20724D09D058}" srcOrd="0" destOrd="0" presId="urn:microsoft.com/office/officeart/2005/8/layout/hList1"/>
    <dgm:cxn modelId="{7DD1C243-4E96-49E7-BF43-6C5A5FACFAEC}" srcId="{97978465-1DB6-4193-B0D5-A990AE748C62}" destId="{38BD60E2-6229-49C8-B400-0C5202DE5A16}" srcOrd="1" destOrd="0" parTransId="{8C310883-5E5E-454C-A537-7C295B6D6D9D}" sibTransId="{666E4BF2-B472-42B4-8015-EF337FF2A597}"/>
    <dgm:cxn modelId="{8AE55344-DD46-C141-B1F8-8A0B42F1D2A2}" type="presOf" srcId="{08D7031F-0A1C-7740-B94F-A844C2B2E26C}" destId="{72FBF151-67C5-214F-BF5E-1591C919A387}" srcOrd="0" destOrd="0" presId="urn:microsoft.com/office/officeart/2005/8/layout/hList1"/>
    <dgm:cxn modelId="{9FFC6145-5447-43C1-937C-B24DF3E9DFD4}" srcId="{97978465-1DB6-4193-B0D5-A990AE748C62}" destId="{8F69CCCC-4E2E-463F-8542-38731EF28BD3}" srcOrd="0" destOrd="0" parTransId="{260873AA-8B94-4C1D-BE14-563680DD01B1}" sibTransId="{00D710DC-4504-4D90-8366-675F9431E8D4}"/>
    <dgm:cxn modelId="{F4584147-9BA7-3747-89F3-EE2926F0018C}" srcId="{796042DD-7684-4A01-B16D-094A2059FD14}" destId="{C4C601FE-AA01-8545-84F8-95165C6D4035}" srcOrd="2" destOrd="0" parTransId="{4C0C3624-7BD7-9945-AC8B-4369125B86FA}" sibTransId="{0565B9E2-247A-654A-906A-7493FE6A2DDB}"/>
    <dgm:cxn modelId="{92029A4A-9497-B842-AE2D-1C1F6A0E5110}" type="presOf" srcId="{9E00B819-5739-2649-9CCA-4206C822B8E0}" destId="{7B3DBC53-1268-194B-A1BE-99B498372851}" srcOrd="0" destOrd="1" presId="urn:microsoft.com/office/officeart/2005/8/layout/hList1"/>
    <dgm:cxn modelId="{09ADC74A-9CE6-E243-9B29-B5DEB5CE6824}" type="presOf" srcId="{64641F12-A3AA-A742-9181-6BC97D1DEB4A}" destId="{E80F4222-AB05-A345-929B-88AD78FF8447}" srcOrd="0" destOrd="0" presId="urn:microsoft.com/office/officeart/2005/8/layout/hList1"/>
    <dgm:cxn modelId="{9B3F344C-B44F-4B29-BF88-77403EBD7AA1}" srcId="{C363452D-3316-446A-AB62-D056A8E6FA61}" destId="{0C18CCB1-0A59-4538-8DCD-F8F0ACC3C99C}" srcOrd="3" destOrd="0" parTransId="{846270D3-3300-45B3-95D4-6F8732CC9981}" sibTransId="{E51DF3F9-640E-43B7-8710-B7B0CBC28470}"/>
    <dgm:cxn modelId="{F4CE1357-C305-4508-9ADC-43025712B4B7}" srcId="{5020B894-04D4-4E73-BF76-6A44933C9D61}" destId="{8C960FC2-4CE9-4197-B499-CF6413821B1A}" srcOrd="2" destOrd="0" parTransId="{A08E7B83-4918-4EB9-9E62-7E2EEB67EAF1}" sibTransId="{96FCD0D3-5106-467D-BB9A-9316B87088B9}"/>
    <dgm:cxn modelId="{2F8D525D-0DCF-424D-8072-C6FB77B687F5}" srcId="{C363452D-3316-446A-AB62-D056A8E6FA61}" destId="{BF3A7DC2-DC7C-450C-ABA6-D10211224814}" srcOrd="2" destOrd="0" parTransId="{A6358396-C02F-4A9E-8962-8DA07A520BA8}" sibTransId="{B32CA172-F4C2-4364-84CF-1A04D0A75888}"/>
    <dgm:cxn modelId="{DA2DFE69-619F-4328-BD8E-E5FD4B4CCDD8}" srcId="{C363452D-3316-446A-AB62-D056A8E6FA61}" destId="{F863B495-89B8-4BD9-8EA8-F79CD3B94927}" srcOrd="0" destOrd="0" parTransId="{04954A38-0667-4B09-8AF4-594822F6416D}" sibTransId="{F13F8276-3AAF-44D8-84DF-3833D77613D0}"/>
    <dgm:cxn modelId="{49AA9F6D-68D5-2E49-B76A-8EF6AEDA33E9}" type="presOf" srcId="{94DB0E4C-49F3-FB46-9716-DD4E0FCA1A7E}" destId="{7B3DBC53-1268-194B-A1BE-99B498372851}" srcOrd="0" destOrd="0" presId="urn:microsoft.com/office/officeart/2005/8/layout/hList1"/>
    <dgm:cxn modelId="{EF87F775-78EA-4BF3-B375-BDF915C4CC13}" srcId="{5020B894-04D4-4E73-BF76-6A44933C9D61}" destId="{97978465-1DB6-4193-B0D5-A990AE748C62}" srcOrd="3" destOrd="0" parTransId="{E1AA8D14-DD61-4B9B-8210-5A1B358DBFF4}" sibTransId="{9198F860-8944-464A-8DA1-EB5F80C28A66}"/>
    <dgm:cxn modelId="{A5148978-31D6-614D-A62B-835CA18C6A62}" type="presOf" srcId="{2A5E8ACD-75C9-E54E-90CF-897CDA788048}" destId="{72FBF151-67C5-214F-BF5E-1591C919A387}" srcOrd="0" destOrd="2" presId="urn:microsoft.com/office/officeart/2005/8/layout/hList1"/>
    <dgm:cxn modelId="{9566E27B-64DF-465C-91D1-A8D5F1E2CF01}" srcId="{8C960FC2-4CE9-4197-B499-CF6413821B1A}" destId="{07E533DE-4406-4940-BE04-64D02CF34D97}" srcOrd="1" destOrd="0" parTransId="{1EB382A0-A142-4956-95BF-B861292EAABE}" sibTransId="{6B22DAD6-B724-4961-8CFA-D31A42AAE056}"/>
    <dgm:cxn modelId="{D8CD217E-D25B-4040-B8FC-34FAAB23FBC6}" srcId="{5020B894-04D4-4E73-BF76-6A44933C9D61}" destId="{C363452D-3316-446A-AB62-D056A8E6FA61}" srcOrd="5" destOrd="0" parTransId="{3EF3CA33-9B4B-4B93-9628-D7D4F71EBF6D}" sibTransId="{5BA2BDC9-3D5D-4918-A91B-338D2F21B21E}"/>
    <dgm:cxn modelId="{61997485-A987-4D10-A78C-8A10CAB5EBF5}" srcId="{C363452D-3316-446A-AB62-D056A8E6FA61}" destId="{A85E648B-EB89-4E7C-ABD8-9EAB5E78CBB4}" srcOrd="4" destOrd="0" parTransId="{4913AF36-2CF0-4CD4-80AF-CF406EC9552A}" sibTransId="{7E5CC615-EE75-4072-98BE-1D815DE53B49}"/>
    <dgm:cxn modelId="{0DD85A86-7411-40EE-958C-9054F5AE3167}" srcId="{C363452D-3316-446A-AB62-D056A8E6FA61}" destId="{53076F66-ADC1-4C4F-883D-9910F96AB206}" srcOrd="1" destOrd="0" parTransId="{6077E60E-7149-4C92-9520-A782192A0392}" sibTransId="{61DBBE4D-63BB-453F-A4D9-C5FA2956C9C3}"/>
    <dgm:cxn modelId="{4679D48E-271B-5E46-86E2-0081A6B27FD8}" type="presOf" srcId="{97978465-1DB6-4193-B0D5-A990AE748C62}" destId="{9FF5F82C-0BD5-7949-80F9-9F899B15891F}" srcOrd="0" destOrd="0" presId="urn:microsoft.com/office/officeart/2005/8/layout/hList1"/>
    <dgm:cxn modelId="{DBC1E290-F02C-A64F-8C4C-6B5CDFC2EF26}" srcId="{796042DD-7684-4A01-B16D-094A2059FD14}" destId="{64641F12-A3AA-A742-9181-6BC97D1DEB4A}" srcOrd="0" destOrd="0" parTransId="{073617F4-DA4F-544A-AA30-53B3C0A3A5C0}" sibTransId="{1E21D3F7-EBF0-E743-A081-3D82E2B84F30}"/>
    <dgm:cxn modelId="{DA126995-4BE5-7244-9146-4F7AD42EC958}" srcId="{796042DD-7684-4A01-B16D-094A2059FD14}" destId="{86A4B66E-6200-6F4F-A59C-229B03944D9F}" srcOrd="1" destOrd="0" parTransId="{F522CB01-3E67-1548-A193-38CF9F9715F4}" sibTransId="{46296647-76F4-6941-A2E3-D591D7FAEB92}"/>
    <dgm:cxn modelId="{0CA13E96-60AE-6746-BBD7-8EC556669C24}" type="presOf" srcId="{1C3DF528-2FCF-EB4F-B229-052665E1C8D5}" destId="{E80F4222-AB05-A345-929B-88AD78FF8447}" srcOrd="0" destOrd="4" presId="urn:microsoft.com/office/officeart/2005/8/layout/hList1"/>
    <dgm:cxn modelId="{224EBF97-33B3-B543-AC75-DEF77CD0C358}" type="presOf" srcId="{C4C601FE-AA01-8545-84F8-95165C6D4035}" destId="{E80F4222-AB05-A345-929B-88AD78FF8447}" srcOrd="0" destOrd="2" presId="urn:microsoft.com/office/officeart/2005/8/layout/hList1"/>
    <dgm:cxn modelId="{515AD499-1125-EE4A-B050-C11611F01BA0}" type="presOf" srcId="{53076F66-ADC1-4C4F-883D-9910F96AB206}" destId="{96DC98D5-A0A2-0948-A2EF-D9162BF5C673}" srcOrd="0" destOrd="1" presId="urn:microsoft.com/office/officeart/2005/8/layout/hList1"/>
    <dgm:cxn modelId="{19CADC9E-016D-3844-BA7A-07152CE85877}" type="presOf" srcId="{796042DD-7684-4A01-B16D-094A2059FD14}" destId="{EA4EBEA6-E53F-164A-848A-CC51209578DE}" srcOrd="0" destOrd="0" presId="urn:microsoft.com/office/officeart/2005/8/layout/hList1"/>
    <dgm:cxn modelId="{823EC79F-6D46-884E-BAD9-3374D9E5A843}" srcId="{D8642A22-D741-A044-8497-D9751E41E29F}" destId="{9E00B819-5739-2649-9CCA-4206C822B8E0}" srcOrd="1" destOrd="0" parTransId="{30BC54B2-9DA5-F24A-BF4F-4FDC1445F219}" sibTransId="{4A868D25-E31F-B84F-B867-4CF683930250}"/>
    <dgm:cxn modelId="{2C38FCA5-7308-3544-847D-4C9055B38124}" type="presOf" srcId="{D8642A22-D741-A044-8497-D9751E41E29F}" destId="{BD6AA53A-2841-8B48-8485-A8AA53D9396D}" srcOrd="0" destOrd="0" presId="urn:microsoft.com/office/officeart/2005/8/layout/hList1"/>
    <dgm:cxn modelId="{6D6FCFC2-AB2A-EA41-A29F-8447FB0B794C}" type="presOf" srcId="{07E533DE-4406-4940-BE04-64D02CF34D97}" destId="{FFB6D5C4-BE24-0543-9F65-F7D4948F5F82}" srcOrd="0" destOrd="1" presId="urn:microsoft.com/office/officeart/2005/8/layout/hList1"/>
    <dgm:cxn modelId="{0D0CFFCA-9652-F745-BE29-B1971E8705BD}" type="presOf" srcId="{BF3A7DC2-DC7C-450C-ABA6-D10211224814}" destId="{96DC98D5-A0A2-0948-A2EF-D9162BF5C673}" srcOrd="0" destOrd="2" presId="urn:microsoft.com/office/officeart/2005/8/layout/hList1"/>
    <dgm:cxn modelId="{F0595BCC-F605-D84C-9760-B1E8996BD8F4}" type="presOf" srcId="{C363452D-3316-446A-AB62-D056A8E6FA61}" destId="{62C44F23-FB21-5A43-8FA9-48BA9DAF29F8}" srcOrd="0" destOrd="0" presId="urn:microsoft.com/office/officeart/2005/8/layout/hList1"/>
    <dgm:cxn modelId="{5AEC7CCF-8C1E-AD47-A716-16A14D5B0FCF}" type="presOf" srcId="{38BD60E2-6229-49C8-B400-0C5202DE5A16}" destId="{27DBCDCD-D24C-024F-9C60-9AF130794546}" srcOrd="0" destOrd="1" presId="urn:microsoft.com/office/officeart/2005/8/layout/hList1"/>
    <dgm:cxn modelId="{E64570E4-ACCE-704D-B668-B257ADBDE27B}" type="presOf" srcId="{24F1ADE4-A2E7-D943-815D-E4610330A9F0}" destId="{E80F4222-AB05-A345-929B-88AD78FF8447}" srcOrd="0" destOrd="3" presId="urn:microsoft.com/office/officeart/2005/8/layout/hList1"/>
    <dgm:cxn modelId="{16F9EAE8-7611-A24B-BA71-AF7E2AE9D5D1}" type="presOf" srcId="{8F69CCCC-4E2E-463F-8542-38731EF28BD3}" destId="{27DBCDCD-D24C-024F-9C60-9AF130794546}" srcOrd="0" destOrd="0" presId="urn:microsoft.com/office/officeart/2005/8/layout/hList1"/>
    <dgm:cxn modelId="{B755A8F3-A858-9142-9CF1-D3753BFC337F}" type="presOf" srcId="{86A4B66E-6200-6F4F-A59C-229B03944D9F}" destId="{E80F4222-AB05-A345-929B-88AD78FF8447}" srcOrd="0" destOrd="1" presId="urn:microsoft.com/office/officeart/2005/8/layout/hList1"/>
    <dgm:cxn modelId="{4E1A86F8-FB98-461D-B584-0A332DAD5F37}" srcId="{5020B894-04D4-4E73-BF76-6A44933C9D61}" destId="{796042DD-7684-4A01-B16D-094A2059FD14}" srcOrd="0" destOrd="0" parTransId="{8F4C27DA-3A16-475E-B598-8598E36427BC}" sibTransId="{193BBE4D-7E66-4A75-B446-F91A635435FF}"/>
    <dgm:cxn modelId="{4DD09EF9-743B-8E47-A883-A6188CB898E3}" srcId="{A9B36B5E-6BB2-4E43-B4C0-E623BD6DEBB5}" destId="{2A5E8ACD-75C9-E54E-90CF-897CDA788048}" srcOrd="0" destOrd="0" parTransId="{6D74A0BC-F6A2-1947-A161-62113B46A153}" sibTransId="{BF6DCA4F-DBCA-A642-9C15-FAB0B57F65E6}"/>
    <dgm:cxn modelId="{436C17FB-85FD-2D4B-963D-3B06C65F236A}" type="presOf" srcId="{A85E648B-EB89-4E7C-ABD8-9EAB5E78CBB4}" destId="{96DC98D5-A0A2-0948-A2EF-D9162BF5C673}" srcOrd="0" destOrd="4" presId="urn:microsoft.com/office/officeart/2005/8/layout/hList1"/>
    <dgm:cxn modelId="{6B30627D-FFC3-5340-9414-D87F65C7185F}" type="presParOf" srcId="{C58559FF-034B-0A48-8FD0-20724D09D058}" destId="{AC4DDF36-E611-594A-BB51-9686EA101574}" srcOrd="0" destOrd="0" presId="urn:microsoft.com/office/officeart/2005/8/layout/hList1"/>
    <dgm:cxn modelId="{15FD93B7-46D6-1B42-BC75-E3288D975A5B}" type="presParOf" srcId="{AC4DDF36-E611-594A-BB51-9686EA101574}" destId="{EA4EBEA6-E53F-164A-848A-CC51209578DE}" srcOrd="0" destOrd="0" presId="urn:microsoft.com/office/officeart/2005/8/layout/hList1"/>
    <dgm:cxn modelId="{37C1B189-C595-7049-90D7-AF14FBB80CB7}" type="presParOf" srcId="{AC4DDF36-E611-594A-BB51-9686EA101574}" destId="{E80F4222-AB05-A345-929B-88AD78FF8447}" srcOrd="1" destOrd="0" presId="urn:microsoft.com/office/officeart/2005/8/layout/hList1"/>
    <dgm:cxn modelId="{6C1F4DF7-831B-E941-AD4F-C9AE8329E639}" type="presParOf" srcId="{C58559FF-034B-0A48-8FD0-20724D09D058}" destId="{015D8834-5DB5-B144-8FED-BC3E43A45349}" srcOrd="1" destOrd="0" presId="urn:microsoft.com/office/officeart/2005/8/layout/hList1"/>
    <dgm:cxn modelId="{9042B824-7286-0842-9E95-F65B688E7C88}" type="presParOf" srcId="{C58559FF-034B-0A48-8FD0-20724D09D058}" destId="{1F4B5992-42AA-9B41-A264-40ADE67FA70B}" srcOrd="2" destOrd="0" presId="urn:microsoft.com/office/officeart/2005/8/layout/hList1"/>
    <dgm:cxn modelId="{9A3BF161-9DA1-634A-A246-06C85B5CF39F}" type="presParOf" srcId="{1F4B5992-42AA-9B41-A264-40ADE67FA70B}" destId="{B4EF0D3F-FB36-C043-B829-BF1836C167F8}" srcOrd="0" destOrd="0" presId="urn:microsoft.com/office/officeart/2005/8/layout/hList1"/>
    <dgm:cxn modelId="{CAD5DB5B-7540-8B48-89C8-EF2200D4B328}" type="presParOf" srcId="{1F4B5992-42AA-9B41-A264-40ADE67FA70B}" destId="{72FBF151-67C5-214F-BF5E-1591C919A387}" srcOrd="1" destOrd="0" presId="urn:microsoft.com/office/officeart/2005/8/layout/hList1"/>
    <dgm:cxn modelId="{6A755504-EDF2-1B4B-874D-0B0AED8090F9}" type="presParOf" srcId="{C58559FF-034B-0A48-8FD0-20724D09D058}" destId="{BDAC59D7-9215-2A49-B860-B21882E3F0C1}" srcOrd="3" destOrd="0" presId="urn:microsoft.com/office/officeart/2005/8/layout/hList1"/>
    <dgm:cxn modelId="{039D23C4-C9BF-4C45-B7F2-25C360A5A9F6}" type="presParOf" srcId="{C58559FF-034B-0A48-8FD0-20724D09D058}" destId="{7D030BAE-7282-5C4D-BCF7-1641A0AF131F}" srcOrd="4" destOrd="0" presId="urn:microsoft.com/office/officeart/2005/8/layout/hList1"/>
    <dgm:cxn modelId="{9BBA8B1F-A7C4-0E47-A3FF-D6B59C5305AA}" type="presParOf" srcId="{7D030BAE-7282-5C4D-BCF7-1641A0AF131F}" destId="{C2FC85D7-2054-754F-8D24-8281F3027831}" srcOrd="0" destOrd="0" presId="urn:microsoft.com/office/officeart/2005/8/layout/hList1"/>
    <dgm:cxn modelId="{F6E989C8-4354-EA46-8A07-E20E3993227B}" type="presParOf" srcId="{7D030BAE-7282-5C4D-BCF7-1641A0AF131F}" destId="{FFB6D5C4-BE24-0543-9F65-F7D4948F5F82}" srcOrd="1" destOrd="0" presId="urn:microsoft.com/office/officeart/2005/8/layout/hList1"/>
    <dgm:cxn modelId="{34633929-F77C-6F49-A696-577EACAE395B}" type="presParOf" srcId="{C58559FF-034B-0A48-8FD0-20724D09D058}" destId="{A086797A-8EF0-9F49-98A1-2EA9F192158D}" srcOrd="5" destOrd="0" presId="urn:microsoft.com/office/officeart/2005/8/layout/hList1"/>
    <dgm:cxn modelId="{0256B531-1AB5-284A-8348-DB408DE950DC}" type="presParOf" srcId="{C58559FF-034B-0A48-8FD0-20724D09D058}" destId="{A9D0FBE8-1F51-9B43-BF33-426CCAA83E96}" srcOrd="6" destOrd="0" presId="urn:microsoft.com/office/officeart/2005/8/layout/hList1"/>
    <dgm:cxn modelId="{FE9A67AB-AF92-3147-AFD0-3C06A928906B}" type="presParOf" srcId="{A9D0FBE8-1F51-9B43-BF33-426CCAA83E96}" destId="{9FF5F82C-0BD5-7949-80F9-9F899B15891F}" srcOrd="0" destOrd="0" presId="urn:microsoft.com/office/officeart/2005/8/layout/hList1"/>
    <dgm:cxn modelId="{A0223976-E1E4-2C4D-A0ED-A7CF1ECC120A}" type="presParOf" srcId="{A9D0FBE8-1F51-9B43-BF33-426CCAA83E96}" destId="{27DBCDCD-D24C-024F-9C60-9AF130794546}" srcOrd="1" destOrd="0" presId="urn:microsoft.com/office/officeart/2005/8/layout/hList1"/>
    <dgm:cxn modelId="{222BB011-B167-9346-A9CD-E4EDE8EDD4E9}" type="presParOf" srcId="{C58559FF-034B-0A48-8FD0-20724D09D058}" destId="{4949798E-19A1-FA49-BD9D-DC93E2B46EC3}" srcOrd="7" destOrd="0" presId="urn:microsoft.com/office/officeart/2005/8/layout/hList1"/>
    <dgm:cxn modelId="{17F1CFB5-260E-5448-906C-5643797EB908}" type="presParOf" srcId="{C58559FF-034B-0A48-8FD0-20724D09D058}" destId="{B43D46D8-7470-2A45-84DB-FFA563303033}" srcOrd="8" destOrd="0" presId="urn:microsoft.com/office/officeart/2005/8/layout/hList1"/>
    <dgm:cxn modelId="{E9D3925F-DCDC-464D-B057-E65EB5A183F5}" type="presParOf" srcId="{B43D46D8-7470-2A45-84DB-FFA563303033}" destId="{BD6AA53A-2841-8B48-8485-A8AA53D9396D}" srcOrd="0" destOrd="0" presId="urn:microsoft.com/office/officeart/2005/8/layout/hList1"/>
    <dgm:cxn modelId="{4CF513A0-261F-F144-9DBF-AD8487D01E37}" type="presParOf" srcId="{B43D46D8-7470-2A45-84DB-FFA563303033}" destId="{7B3DBC53-1268-194B-A1BE-99B498372851}" srcOrd="1" destOrd="0" presId="urn:microsoft.com/office/officeart/2005/8/layout/hList1"/>
    <dgm:cxn modelId="{A94071B8-4ADD-EC43-A452-D8D4C866376B}" type="presParOf" srcId="{C58559FF-034B-0A48-8FD0-20724D09D058}" destId="{FA443C32-06F8-5642-AFAA-B1BAC84370F9}" srcOrd="9" destOrd="0" presId="urn:microsoft.com/office/officeart/2005/8/layout/hList1"/>
    <dgm:cxn modelId="{CDC946C2-59A8-E541-B1A5-1154106F4801}" type="presParOf" srcId="{C58559FF-034B-0A48-8FD0-20724D09D058}" destId="{D513AA5B-D4BD-204F-B571-18EFACCDD4A4}" srcOrd="10" destOrd="0" presId="urn:microsoft.com/office/officeart/2005/8/layout/hList1"/>
    <dgm:cxn modelId="{D11FA789-10AC-9D49-83C6-76EDFDCB978A}" type="presParOf" srcId="{D513AA5B-D4BD-204F-B571-18EFACCDD4A4}" destId="{62C44F23-FB21-5A43-8FA9-48BA9DAF29F8}" srcOrd="0" destOrd="0" presId="urn:microsoft.com/office/officeart/2005/8/layout/hList1"/>
    <dgm:cxn modelId="{06DDD03B-EC5D-0C4B-AED9-884BBB7331AC}" type="presParOf" srcId="{D513AA5B-D4BD-204F-B571-18EFACCDD4A4}" destId="{96DC98D5-A0A2-0948-A2EF-D9162BF5C6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head() and view .</a:t>
          </a:r>
          <a:r>
            <a:rPr lang="en-US" dirty="0" err="1"/>
            <a:t>cvs</a:t>
          </a:r>
          <a:r>
            <a:rPr lang="en-US" dirty="0"/>
            <a:t> files to analyze content 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which Columns – manual analysis (next slide)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DECISION:  All common fields &amp; those that are mostly common</a:t>
          </a:r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columns.tolist</a:t>
          </a:r>
          <a:r>
            <a:rPr lang="en-US" dirty="0"/>
            <a:t>() to see column names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were an easy match</a:t>
          </a:r>
        </a:p>
      </dgm:t>
    </dgm:pt>
    <dgm:pt modelId="{66E70A11-6F16-204F-8F5B-8C777F1A592E}" type="sibTrans" cxnId="{EBBD5C40-3F57-8440-BE19-BB528BD092E8}">
      <dgm:prSet/>
      <dgm:spPr/>
    </dgm:pt>
    <dgm:pt modelId="{5D749623-14DD-9B41-8E3B-94658F99FC41}" type="parTrans" cxnId="{EBBD5C40-3F57-8440-BE19-BB528BD092E8}">
      <dgm:prSet/>
      <dgm:spPr/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column names were not obvious</a:t>
          </a:r>
        </a:p>
      </dgm:t>
    </dgm:pt>
    <dgm:pt modelId="{0FCE3DF9-1440-3D49-A307-1633E4C12D84}" type="parTrans" cxnId="{D8B88E24-A524-D547-A736-3F36C67AA718}">
      <dgm:prSet/>
      <dgm:spPr/>
    </dgm:pt>
    <dgm:pt modelId="{D016945A-AFBC-AB42-803D-AE7010E12D12}" type="sibTrans" cxnId="{D8B88E24-A524-D547-A736-3F36C67AA718}">
      <dgm:prSet/>
      <dgm:spPr/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3"/>
      <dgm:spPr/>
    </dgm:pt>
    <dgm:pt modelId="{B50D3951-936D-493C-AC7C-20C81206641F}" type="pres">
      <dgm:prSet presAssocID="{5873FC4D-A636-4ED2-B02D-D955FAA79E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6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6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3"/>
      <dgm:spPr/>
    </dgm:pt>
    <dgm:pt modelId="{F6B8C935-2963-4219-AEBD-E6CD12C6D0F0}" type="pres">
      <dgm:prSet presAssocID="{E6EFF48B-198D-455A-96A9-E1C01942D3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6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6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2" presStyleCnt="3"/>
      <dgm:spPr/>
    </dgm:pt>
    <dgm:pt modelId="{EB4D65DC-27FB-407D-8F91-5208E0CD6443}" type="pres">
      <dgm:prSet presAssocID="{0A89FBE6-64C0-4597-B173-D36F7EB32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4" presStyleCnt="6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5" presStyleCnt="6">
        <dgm:presLayoutVars/>
      </dgm:prSet>
      <dgm:spPr/>
    </dgm:pt>
  </dgm:ptLst>
  <dgm:cxnLst>
    <dgm:cxn modelId="{2E6A1D12-7B57-4B87-9138-74E972C686AB}" srcId="{948181E7-E737-4543-891B-8986C51BD21B}" destId="{0A89FBE6-64C0-4597-B173-D36F7EB32044}" srcOrd="2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EE2AEF58-ABE3-9445-8EEC-02E8E583000C}" type="presParOf" srcId="{387DC67F-A9F2-446D-82B7-5C80013D551E}" destId="{902B18E8-6472-472B-8E4A-40F0D652BB29}" srcOrd="4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DFBE0-DAA2-4B10-8E8A-2A1B348C4A53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A470ED-A414-457F-9811-9666917432B0}">
      <dgm:prSet/>
      <dgm:spPr/>
      <dgm:t>
        <a:bodyPr/>
        <a:lstStyle/>
        <a:p>
          <a:r>
            <a:rPr lang="en-US"/>
            <a:t>Data not complete</a:t>
          </a:r>
        </a:p>
      </dgm:t>
    </dgm:pt>
    <dgm:pt modelId="{3829DBEB-028A-4E11-897D-606A97DD4783}" type="parTrans" cxnId="{36F9EC05-A33F-4A6A-9110-FB9C7082D122}">
      <dgm:prSet/>
      <dgm:spPr/>
      <dgm:t>
        <a:bodyPr/>
        <a:lstStyle/>
        <a:p>
          <a:endParaRPr lang="en-US"/>
        </a:p>
      </dgm:t>
    </dgm:pt>
    <dgm:pt modelId="{5EB56BA7-A60D-4C4A-AA65-43B79941CB41}" type="sibTrans" cxnId="{36F9EC05-A33F-4A6A-9110-FB9C7082D122}">
      <dgm:prSet/>
      <dgm:spPr/>
      <dgm:t>
        <a:bodyPr/>
        <a:lstStyle/>
        <a:p>
          <a:endParaRPr lang="en-US"/>
        </a:p>
      </dgm:t>
    </dgm:pt>
    <dgm:pt modelId="{E8246E1B-EDFE-471E-AEEC-3FA780E49EBC}">
      <dgm:prSet/>
      <dgm:spPr/>
      <dgm:t>
        <a:bodyPr/>
        <a:lstStyle/>
        <a:p>
          <a:r>
            <a:rPr lang="en-US" dirty="0"/>
            <a:t>Data not aligned on dates</a:t>
          </a:r>
        </a:p>
      </dgm:t>
    </dgm:pt>
    <dgm:pt modelId="{33003EA8-C190-429E-9012-3BCDD936918D}" type="parTrans" cxnId="{21D7B739-9DC7-44B7-B4BB-6C3296A62E61}">
      <dgm:prSet/>
      <dgm:spPr/>
      <dgm:t>
        <a:bodyPr/>
        <a:lstStyle/>
        <a:p>
          <a:endParaRPr lang="en-US"/>
        </a:p>
      </dgm:t>
    </dgm:pt>
    <dgm:pt modelId="{0A5B7410-35DD-4E7A-9A54-6B39FA05D95D}" type="sibTrans" cxnId="{21D7B739-9DC7-44B7-B4BB-6C3296A62E61}">
      <dgm:prSet/>
      <dgm:spPr/>
      <dgm:t>
        <a:bodyPr/>
        <a:lstStyle/>
        <a:p>
          <a:endParaRPr lang="en-US"/>
        </a:p>
      </dgm:t>
    </dgm:pt>
    <dgm:pt modelId="{460BD642-E618-495B-81D5-70122BDCACD5}">
      <dgm:prSet/>
      <dgm:spPr/>
      <dgm:t>
        <a:bodyPr/>
        <a:lstStyle/>
        <a:p>
          <a:r>
            <a:rPr lang="en-US"/>
            <a:t>APPROACH – get data from county auditor site ourselves</a:t>
          </a:r>
        </a:p>
      </dgm:t>
    </dgm:pt>
    <dgm:pt modelId="{E3C793E7-2ED4-4676-8D4B-3C072DD70752}" type="parTrans" cxnId="{A623EE6D-AB18-4A0A-9E38-564CB93F6393}">
      <dgm:prSet/>
      <dgm:spPr/>
      <dgm:t>
        <a:bodyPr/>
        <a:lstStyle/>
        <a:p>
          <a:endParaRPr lang="en-US"/>
        </a:p>
      </dgm:t>
    </dgm:pt>
    <dgm:pt modelId="{F12B3DD0-7AE6-4C29-A9FB-F78335CE584B}" type="sibTrans" cxnId="{A623EE6D-AB18-4A0A-9E38-564CB93F6393}">
      <dgm:prSet/>
      <dgm:spPr/>
      <dgm:t>
        <a:bodyPr/>
        <a:lstStyle/>
        <a:p>
          <a:endParaRPr lang="en-US"/>
        </a:p>
      </dgm:t>
    </dgm:pt>
    <dgm:pt modelId="{C463A361-0DA8-4DA0-96D4-416076B813CE}">
      <dgm:prSet/>
      <dgm:spPr/>
      <dgm:t>
        <a:bodyPr/>
        <a:lstStyle/>
        <a:p>
          <a:r>
            <a:rPr lang="en-US" dirty="0"/>
            <a:t>Extraneous columns</a:t>
          </a:r>
        </a:p>
      </dgm:t>
    </dgm:pt>
    <dgm:pt modelId="{2023E2C3-1D22-45C2-8C8A-80202B1446A6}" type="parTrans" cxnId="{806F1091-6609-4EA5-B1B3-15FB8CDD854E}">
      <dgm:prSet/>
      <dgm:spPr/>
      <dgm:t>
        <a:bodyPr/>
        <a:lstStyle/>
        <a:p>
          <a:endParaRPr lang="en-US"/>
        </a:p>
      </dgm:t>
    </dgm:pt>
    <dgm:pt modelId="{36A79A53-7953-47A4-9FF9-EB7D849103E1}" type="sibTrans" cxnId="{806F1091-6609-4EA5-B1B3-15FB8CDD854E}">
      <dgm:prSet/>
      <dgm:spPr/>
      <dgm:t>
        <a:bodyPr/>
        <a:lstStyle/>
        <a:p>
          <a:endParaRPr lang="en-US"/>
        </a:p>
      </dgm:t>
    </dgm:pt>
    <dgm:pt modelId="{81A172FA-DCFC-C149-97DD-CA49425896FA}">
      <dgm:prSet/>
      <dgm:spPr/>
      <dgm:t>
        <a:bodyPr/>
        <a:lstStyle/>
        <a:p>
          <a:r>
            <a:rPr lang="en-US"/>
            <a:t>Ex., only 86 / 156 recs for Madison/Morrow</a:t>
          </a:r>
        </a:p>
      </dgm:t>
    </dgm:pt>
    <dgm:pt modelId="{299BB3F2-9836-CE41-BCD0-6D41B1678AD5}" type="parTrans" cxnId="{EB23804E-E94F-454F-90AF-3D9412914498}">
      <dgm:prSet/>
      <dgm:spPr/>
    </dgm:pt>
    <dgm:pt modelId="{E1C78585-75A2-3348-A409-77CCA3B0A9E5}" type="sibTrans" cxnId="{EB23804E-E94F-454F-90AF-3D9412914498}">
      <dgm:prSet/>
      <dgm:spPr/>
    </dgm:pt>
    <dgm:pt modelId="{A6B923B4-A766-C945-9E49-3F975957608D}">
      <dgm:prSet/>
      <dgm:spPr/>
      <dgm:t>
        <a:bodyPr/>
        <a:lstStyle/>
        <a:p>
          <a:r>
            <a:rPr lang="en-US" dirty="0"/>
            <a:t>Dropped unnamed:27 </a:t>
          </a:r>
        </a:p>
      </dgm:t>
    </dgm:pt>
    <dgm:pt modelId="{C171B2E8-F0BA-9C4B-89FA-FDD56C239614}" type="parTrans" cxnId="{B5D92AE7-1172-5E4C-8852-B541995911BB}">
      <dgm:prSet/>
      <dgm:spPr/>
    </dgm:pt>
    <dgm:pt modelId="{F8EB4B7A-2E15-0242-9CAB-4BD258618298}" type="sibTrans" cxnId="{B5D92AE7-1172-5E4C-8852-B541995911BB}">
      <dgm:prSet/>
      <dgm:spPr/>
    </dgm:pt>
    <dgm:pt modelId="{B8C36A48-C3CB-2641-AA6F-A25EBE958F47}">
      <dgm:prSet/>
      <dgm:spPr/>
      <dgm:t>
        <a:bodyPr/>
        <a:lstStyle/>
        <a:p>
          <a:r>
            <a:rPr lang="en-US" dirty="0"/>
            <a:t>Ex., Franklin was old &lt;=2015</a:t>
          </a:r>
        </a:p>
      </dgm:t>
    </dgm:pt>
    <dgm:pt modelId="{109A6399-A2C1-5B45-A20B-82BCD193E120}" type="parTrans" cxnId="{CD3A4196-0562-6E4C-850A-DDDF097CB9A5}">
      <dgm:prSet/>
      <dgm:spPr/>
    </dgm:pt>
    <dgm:pt modelId="{5A397D24-3E1E-5749-97F6-2F01D1622C01}" type="sibTrans" cxnId="{CD3A4196-0562-6E4C-850A-DDDF097CB9A5}">
      <dgm:prSet/>
      <dgm:spPr/>
    </dgm:pt>
    <dgm:pt modelId="{85F9CB5E-8F0B-B542-B3A8-99AEA5FAF5E6}" type="pres">
      <dgm:prSet presAssocID="{EC1DFBE0-DAA2-4B10-8E8A-2A1B348C4A53}" presName="Name0" presStyleCnt="0">
        <dgm:presLayoutVars>
          <dgm:dir/>
          <dgm:animLvl val="lvl"/>
          <dgm:resizeHandles val="exact"/>
        </dgm:presLayoutVars>
      </dgm:prSet>
      <dgm:spPr/>
    </dgm:pt>
    <dgm:pt modelId="{4BE2B8C8-C956-3345-91FA-12A6B1DB87F2}" type="pres">
      <dgm:prSet presAssocID="{C463A361-0DA8-4DA0-96D4-416076B813CE}" presName="boxAndChildren" presStyleCnt="0"/>
      <dgm:spPr/>
    </dgm:pt>
    <dgm:pt modelId="{B729A3A9-8BD5-6645-ADCD-380ACAF07F54}" type="pres">
      <dgm:prSet presAssocID="{C463A361-0DA8-4DA0-96D4-416076B813CE}" presName="parentTextBox" presStyleLbl="alignNode1" presStyleIdx="0" presStyleCnt="3"/>
      <dgm:spPr/>
    </dgm:pt>
    <dgm:pt modelId="{D8069CBB-6999-754B-9CAE-5666BBFCEC1E}" type="pres">
      <dgm:prSet presAssocID="{C463A361-0DA8-4DA0-96D4-416076B813CE}" presName="descendantBox" presStyleLbl="bgAccFollowNode1" presStyleIdx="0" presStyleCnt="3"/>
      <dgm:spPr/>
    </dgm:pt>
    <dgm:pt modelId="{7836204B-BB97-DA45-AD7E-5A35EA48F967}" type="pres">
      <dgm:prSet presAssocID="{0A5B7410-35DD-4E7A-9A54-6B39FA05D95D}" presName="sp" presStyleCnt="0"/>
      <dgm:spPr/>
    </dgm:pt>
    <dgm:pt modelId="{9BB62295-8378-CF4D-8519-83FDC05F634F}" type="pres">
      <dgm:prSet presAssocID="{E8246E1B-EDFE-471E-AEEC-3FA780E49EBC}" presName="arrowAndChildren" presStyleCnt="0"/>
      <dgm:spPr/>
    </dgm:pt>
    <dgm:pt modelId="{7FFF925C-8696-9749-90D2-870D0E1C4193}" type="pres">
      <dgm:prSet presAssocID="{E8246E1B-EDFE-471E-AEEC-3FA780E49EBC}" presName="parentTextArrow" presStyleLbl="node1" presStyleIdx="0" presStyleCnt="0"/>
      <dgm:spPr/>
    </dgm:pt>
    <dgm:pt modelId="{22864D99-1B9E-4946-A54D-7FB01F72FF9C}" type="pres">
      <dgm:prSet presAssocID="{E8246E1B-EDFE-471E-AEEC-3FA780E49EBC}" presName="arrow" presStyleLbl="alignNode1" presStyleIdx="1" presStyleCnt="3"/>
      <dgm:spPr/>
    </dgm:pt>
    <dgm:pt modelId="{49A4D71C-A340-254F-B81E-E4C39273157E}" type="pres">
      <dgm:prSet presAssocID="{E8246E1B-EDFE-471E-AEEC-3FA780E49EBC}" presName="descendantArrow" presStyleLbl="bgAccFollowNode1" presStyleIdx="1" presStyleCnt="3"/>
      <dgm:spPr/>
    </dgm:pt>
    <dgm:pt modelId="{E878E3AB-9420-1648-B035-5A17B40D2ECE}" type="pres">
      <dgm:prSet presAssocID="{5EB56BA7-A60D-4C4A-AA65-43B79941CB41}" presName="sp" presStyleCnt="0"/>
      <dgm:spPr/>
    </dgm:pt>
    <dgm:pt modelId="{386A1EA7-25FE-814F-A300-BDDB89C809AF}" type="pres">
      <dgm:prSet presAssocID="{63A470ED-A414-457F-9811-9666917432B0}" presName="arrowAndChildren" presStyleCnt="0"/>
      <dgm:spPr/>
    </dgm:pt>
    <dgm:pt modelId="{2EAE166A-08DA-D840-93BF-570FB0511B2A}" type="pres">
      <dgm:prSet presAssocID="{63A470ED-A414-457F-9811-9666917432B0}" presName="parentTextArrow" presStyleLbl="node1" presStyleIdx="0" presStyleCnt="0"/>
      <dgm:spPr/>
    </dgm:pt>
    <dgm:pt modelId="{5FE31BDE-2103-B44C-95CA-774CA3D9D77E}" type="pres">
      <dgm:prSet presAssocID="{63A470ED-A414-457F-9811-9666917432B0}" presName="arrow" presStyleLbl="alignNode1" presStyleIdx="2" presStyleCnt="3"/>
      <dgm:spPr/>
    </dgm:pt>
    <dgm:pt modelId="{E8253855-FC7D-3047-9ECF-6F5635667838}" type="pres">
      <dgm:prSet presAssocID="{63A470ED-A414-457F-9811-9666917432B0}" presName="descendantArrow" presStyleLbl="bgAccFollowNode1" presStyleIdx="2" presStyleCnt="3"/>
      <dgm:spPr/>
    </dgm:pt>
  </dgm:ptLst>
  <dgm:cxnLst>
    <dgm:cxn modelId="{36F9EC05-A33F-4A6A-9110-FB9C7082D122}" srcId="{EC1DFBE0-DAA2-4B10-8E8A-2A1B348C4A53}" destId="{63A470ED-A414-457F-9811-9666917432B0}" srcOrd="0" destOrd="0" parTransId="{3829DBEB-028A-4E11-897D-606A97DD4783}" sibTransId="{5EB56BA7-A60D-4C4A-AA65-43B79941CB41}"/>
    <dgm:cxn modelId="{D040370E-29B7-9647-9694-974EBF2C023C}" type="presOf" srcId="{B8C36A48-C3CB-2641-AA6F-A25EBE958F47}" destId="{49A4D71C-A340-254F-B81E-E4C39273157E}" srcOrd="0" destOrd="0" presId="urn:microsoft.com/office/officeart/2016/7/layout/VerticalDownArrowProcess"/>
    <dgm:cxn modelId="{9279F414-0029-FF47-871E-36A22D618337}" type="presOf" srcId="{E8246E1B-EDFE-471E-AEEC-3FA780E49EBC}" destId="{22864D99-1B9E-4946-A54D-7FB01F72FF9C}" srcOrd="1" destOrd="0" presId="urn:microsoft.com/office/officeart/2016/7/layout/VerticalDownArrowProcess"/>
    <dgm:cxn modelId="{96471431-CE8F-1E46-B0D6-F9ECEAED8EAC}" type="presOf" srcId="{63A470ED-A414-457F-9811-9666917432B0}" destId="{5FE31BDE-2103-B44C-95CA-774CA3D9D77E}" srcOrd="1" destOrd="0" presId="urn:microsoft.com/office/officeart/2016/7/layout/VerticalDownArrowProcess"/>
    <dgm:cxn modelId="{21D7B739-9DC7-44B7-B4BB-6C3296A62E61}" srcId="{EC1DFBE0-DAA2-4B10-8E8A-2A1B348C4A53}" destId="{E8246E1B-EDFE-471E-AEEC-3FA780E49EBC}" srcOrd="1" destOrd="0" parTransId="{33003EA8-C190-429E-9012-3BCDD936918D}" sibTransId="{0A5B7410-35DD-4E7A-9A54-6B39FA05D95D}"/>
    <dgm:cxn modelId="{EB23804E-E94F-454F-90AF-3D9412914498}" srcId="{63A470ED-A414-457F-9811-9666917432B0}" destId="{81A172FA-DCFC-C149-97DD-CA49425896FA}" srcOrd="0" destOrd="0" parTransId="{299BB3F2-9836-CE41-BCD0-6D41B1678AD5}" sibTransId="{E1C78585-75A2-3348-A409-77CCA3B0A9E5}"/>
    <dgm:cxn modelId="{80DE8660-668A-3E4D-9E96-0942E364263B}" type="presOf" srcId="{E8246E1B-EDFE-471E-AEEC-3FA780E49EBC}" destId="{7FFF925C-8696-9749-90D2-870D0E1C4193}" srcOrd="0" destOrd="0" presId="urn:microsoft.com/office/officeart/2016/7/layout/VerticalDownArrowProcess"/>
    <dgm:cxn modelId="{A623EE6D-AB18-4A0A-9E38-564CB93F6393}" srcId="{E8246E1B-EDFE-471E-AEEC-3FA780E49EBC}" destId="{460BD642-E618-495B-81D5-70122BDCACD5}" srcOrd="1" destOrd="0" parTransId="{E3C793E7-2ED4-4676-8D4B-3C072DD70752}" sibTransId="{F12B3DD0-7AE6-4C29-A9FB-F78335CE584B}"/>
    <dgm:cxn modelId="{806F1091-6609-4EA5-B1B3-15FB8CDD854E}" srcId="{EC1DFBE0-DAA2-4B10-8E8A-2A1B348C4A53}" destId="{C463A361-0DA8-4DA0-96D4-416076B813CE}" srcOrd="2" destOrd="0" parTransId="{2023E2C3-1D22-45C2-8C8A-80202B1446A6}" sibTransId="{36A79A53-7953-47A4-9FF9-EB7D849103E1}"/>
    <dgm:cxn modelId="{10AC7495-E3CA-4649-9D12-76157441848F}" type="presOf" srcId="{63A470ED-A414-457F-9811-9666917432B0}" destId="{2EAE166A-08DA-D840-93BF-570FB0511B2A}" srcOrd="0" destOrd="0" presId="urn:microsoft.com/office/officeart/2016/7/layout/VerticalDownArrowProcess"/>
    <dgm:cxn modelId="{CD3A4196-0562-6E4C-850A-DDDF097CB9A5}" srcId="{E8246E1B-EDFE-471E-AEEC-3FA780E49EBC}" destId="{B8C36A48-C3CB-2641-AA6F-A25EBE958F47}" srcOrd="0" destOrd="0" parTransId="{109A6399-A2C1-5B45-A20B-82BCD193E120}" sibTransId="{5A397D24-3E1E-5749-97F6-2F01D1622C01}"/>
    <dgm:cxn modelId="{CE16EC97-83B2-A049-9C6D-20AB0E0B1011}" type="presOf" srcId="{460BD642-E618-495B-81D5-70122BDCACD5}" destId="{49A4D71C-A340-254F-B81E-E4C39273157E}" srcOrd="0" destOrd="1" presId="urn:microsoft.com/office/officeart/2016/7/layout/VerticalDownArrowProcess"/>
    <dgm:cxn modelId="{7A4AC79B-4759-E342-9D53-56196F9C27B7}" type="presOf" srcId="{EC1DFBE0-DAA2-4B10-8E8A-2A1B348C4A53}" destId="{85F9CB5E-8F0B-B542-B3A8-99AEA5FAF5E6}" srcOrd="0" destOrd="0" presId="urn:microsoft.com/office/officeart/2016/7/layout/VerticalDownArrowProcess"/>
    <dgm:cxn modelId="{0FA102B9-D7E1-0E4A-B53A-6A4398DC374C}" type="presOf" srcId="{C463A361-0DA8-4DA0-96D4-416076B813CE}" destId="{B729A3A9-8BD5-6645-ADCD-380ACAF07F54}" srcOrd="0" destOrd="0" presId="urn:microsoft.com/office/officeart/2016/7/layout/VerticalDownArrowProcess"/>
    <dgm:cxn modelId="{F86D64B9-2206-CD4B-8D9D-5DF88CC4B752}" type="presOf" srcId="{81A172FA-DCFC-C149-97DD-CA49425896FA}" destId="{E8253855-FC7D-3047-9ECF-6F5635667838}" srcOrd="0" destOrd="0" presId="urn:microsoft.com/office/officeart/2016/7/layout/VerticalDownArrowProcess"/>
    <dgm:cxn modelId="{B5D92AE7-1172-5E4C-8852-B541995911BB}" srcId="{C463A361-0DA8-4DA0-96D4-416076B813CE}" destId="{A6B923B4-A766-C945-9E49-3F975957608D}" srcOrd="0" destOrd="0" parTransId="{C171B2E8-F0BA-9C4B-89FA-FDD56C239614}" sibTransId="{F8EB4B7A-2E15-0242-9CAB-4BD258618298}"/>
    <dgm:cxn modelId="{3BBF19ED-2A36-9C4C-8851-0FFACC3B6BD3}" type="presOf" srcId="{A6B923B4-A766-C945-9E49-3F975957608D}" destId="{D8069CBB-6999-754B-9CAE-5666BBFCEC1E}" srcOrd="0" destOrd="0" presId="urn:microsoft.com/office/officeart/2016/7/layout/VerticalDownArrowProcess"/>
    <dgm:cxn modelId="{2692FE4E-390F-A34C-B831-DD25099375B7}" type="presParOf" srcId="{85F9CB5E-8F0B-B542-B3A8-99AEA5FAF5E6}" destId="{4BE2B8C8-C956-3345-91FA-12A6B1DB87F2}" srcOrd="0" destOrd="0" presId="urn:microsoft.com/office/officeart/2016/7/layout/VerticalDownArrowProcess"/>
    <dgm:cxn modelId="{65DC1DE9-C43E-654E-80D5-32634F7F4E42}" type="presParOf" srcId="{4BE2B8C8-C956-3345-91FA-12A6B1DB87F2}" destId="{B729A3A9-8BD5-6645-ADCD-380ACAF07F54}" srcOrd="0" destOrd="0" presId="urn:microsoft.com/office/officeart/2016/7/layout/VerticalDownArrowProcess"/>
    <dgm:cxn modelId="{6D2A3CE7-3641-804D-9544-7560DB57F2B3}" type="presParOf" srcId="{4BE2B8C8-C956-3345-91FA-12A6B1DB87F2}" destId="{D8069CBB-6999-754B-9CAE-5666BBFCEC1E}" srcOrd="1" destOrd="0" presId="urn:microsoft.com/office/officeart/2016/7/layout/VerticalDownArrowProcess"/>
    <dgm:cxn modelId="{4B76D283-24F5-9144-8503-5151FFBEF10C}" type="presParOf" srcId="{85F9CB5E-8F0B-B542-B3A8-99AEA5FAF5E6}" destId="{7836204B-BB97-DA45-AD7E-5A35EA48F967}" srcOrd="1" destOrd="0" presId="urn:microsoft.com/office/officeart/2016/7/layout/VerticalDownArrowProcess"/>
    <dgm:cxn modelId="{D0DF20D3-6D3D-F74A-91A5-D95034841294}" type="presParOf" srcId="{85F9CB5E-8F0B-B542-B3A8-99AEA5FAF5E6}" destId="{9BB62295-8378-CF4D-8519-83FDC05F634F}" srcOrd="2" destOrd="0" presId="urn:microsoft.com/office/officeart/2016/7/layout/VerticalDownArrowProcess"/>
    <dgm:cxn modelId="{95EEBBB5-D4B6-714E-BF86-9044B2C36446}" type="presParOf" srcId="{9BB62295-8378-CF4D-8519-83FDC05F634F}" destId="{7FFF925C-8696-9749-90D2-870D0E1C4193}" srcOrd="0" destOrd="0" presId="urn:microsoft.com/office/officeart/2016/7/layout/VerticalDownArrowProcess"/>
    <dgm:cxn modelId="{2F0FD45D-6D18-2C41-8DAE-0B2DD7D6BF59}" type="presParOf" srcId="{9BB62295-8378-CF4D-8519-83FDC05F634F}" destId="{22864D99-1B9E-4946-A54D-7FB01F72FF9C}" srcOrd="1" destOrd="0" presId="urn:microsoft.com/office/officeart/2016/7/layout/VerticalDownArrowProcess"/>
    <dgm:cxn modelId="{1FEE3043-A49B-4248-B8A6-721B843FE661}" type="presParOf" srcId="{9BB62295-8378-CF4D-8519-83FDC05F634F}" destId="{49A4D71C-A340-254F-B81E-E4C39273157E}" srcOrd="2" destOrd="0" presId="urn:microsoft.com/office/officeart/2016/7/layout/VerticalDownArrowProcess"/>
    <dgm:cxn modelId="{CDED7FC2-78FD-6948-ADCF-1D52C68A97E4}" type="presParOf" srcId="{85F9CB5E-8F0B-B542-B3A8-99AEA5FAF5E6}" destId="{E878E3AB-9420-1648-B035-5A17B40D2ECE}" srcOrd="3" destOrd="0" presId="urn:microsoft.com/office/officeart/2016/7/layout/VerticalDownArrowProcess"/>
    <dgm:cxn modelId="{7E5A868E-71A2-7B49-9161-ED4120920BF3}" type="presParOf" srcId="{85F9CB5E-8F0B-B542-B3A8-99AEA5FAF5E6}" destId="{386A1EA7-25FE-814F-A300-BDDB89C809AF}" srcOrd="4" destOrd="0" presId="urn:microsoft.com/office/officeart/2016/7/layout/VerticalDownArrowProcess"/>
    <dgm:cxn modelId="{6A13D255-0A54-2B4E-8571-6B266ABA1EB9}" type="presParOf" srcId="{386A1EA7-25FE-814F-A300-BDDB89C809AF}" destId="{2EAE166A-08DA-D840-93BF-570FB0511B2A}" srcOrd="0" destOrd="0" presId="urn:microsoft.com/office/officeart/2016/7/layout/VerticalDownArrowProcess"/>
    <dgm:cxn modelId="{A53EB438-92F4-2B4C-B444-F6097CAD34A6}" type="presParOf" srcId="{386A1EA7-25FE-814F-A300-BDDB89C809AF}" destId="{5FE31BDE-2103-B44C-95CA-774CA3D9D77E}" srcOrd="1" destOrd="0" presId="urn:microsoft.com/office/officeart/2016/7/layout/VerticalDownArrowProcess"/>
    <dgm:cxn modelId="{C6C155C5-8522-264D-92F9-25CF127A053A}" type="presParOf" srcId="{386A1EA7-25FE-814F-A300-BDDB89C809AF}" destId="{E8253855-FC7D-3047-9ECF-6F563566783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Duplicates (post-merge)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</a:t>
          </a:r>
          <a:r>
            <a:rPr lang="en-US" dirty="0" err="1"/>
            <a:t>NaN</a:t>
          </a:r>
          <a:endParaRPr lang="en-US" dirty="0"/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  Eliminate</a:t>
          </a:r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sure </a:t>
          </a:r>
          <a:r>
            <a:rPr lang="en-US" dirty="0" err="1"/>
            <a:t>dtypes</a:t>
          </a:r>
          <a:r>
            <a:rPr lang="en-US" dirty="0"/>
            <a:t> aligned (pre-merge) 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 Eliminate</a:t>
          </a:r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A24F86F6-36AD-374A-9FAB-85E3C646A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Format dates MM/DD/YYYY (pre-merge)</a:t>
          </a:r>
        </a:p>
      </dgm:t>
    </dgm:pt>
    <dgm:pt modelId="{A196C51B-DDFC-2441-A0C5-70F5C4A2CBA1}" type="parTrans" cxnId="{282AF863-2698-2947-A2D3-696A65A46413}">
      <dgm:prSet/>
      <dgm:spPr/>
      <dgm:t>
        <a:bodyPr/>
        <a:lstStyle/>
        <a:p>
          <a:endParaRPr lang="en-US"/>
        </a:p>
      </dgm:t>
    </dgm:pt>
    <dgm:pt modelId="{1993F5D0-319D-E84D-AFDB-93E415E632A2}" type="sibTrans" cxnId="{282AF863-2698-2947-A2D3-696A65A46413}">
      <dgm:prSet/>
      <dgm:spPr/>
      <dgm:t>
        <a:bodyPr/>
        <a:lstStyle/>
        <a:p>
          <a:endParaRPr lang="en-US"/>
        </a:p>
      </dgm:t>
    </dgm:pt>
    <dgm:pt modelId="{F689A934-5754-FC47-A404-2388D70D97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data values post-merge (VALUES_COUNT(), UNIQUE())</a:t>
          </a:r>
        </a:p>
      </dgm:t>
    </dgm:pt>
    <dgm:pt modelId="{9907604E-009F-2E45-B5C6-8BD42FF6CBC5}" type="parTrans" cxnId="{14F571E0-1501-F74D-A81A-0E4ABFBBC046}">
      <dgm:prSet/>
      <dgm:spPr/>
      <dgm:t>
        <a:bodyPr/>
        <a:lstStyle/>
        <a:p>
          <a:endParaRPr lang="en-US"/>
        </a:p>
      </dgm:t>
    </dgm:pt>
    <dgm:pt modelId="{DCAA00D5-85B0-1441-BA04-556BE29CC152}" type="sibTrans" cxnId="{14F571E0-1501-F74D-A81A-0E4ABFBBC046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637D46A-EEFD-374D-A4E5-CCE56C48A52E}" type="pres">
      <dgm:prSet presAssocID="{A24F86F6-36AD-374A-9FAB-85E3C646AE43}" presName="compNode" presStyleCnt="0"/>
      <dgm:spPr/>
    </dgm:pt>
    <dgm:pt modelId="{6543573D-A5A3-FA4C-84C8-1829D2D9DD30}" type="pres">
      <dgm:prSet presAssocID="{A24F86F6-36AD-374A-9FAB-85E3C646AE43}" presName="bgRect" presStyleLbl="bgShp" presStyleIdx="0" presStyleCnt="5"/>
      <dgm:spPr/>
    </dgm:pt>
    <dgm:pt modelId="{7F15A24B-F14F-D845-AD76-2B23081BABC4}" type="pres">
      <dgm:prSet presAssocID="{A24F86F6-36AD-374A-9FAB-85E3C646AE43}" presName="iconRect" presStyleLbl="node1" presStyleIdx="0" presStyleCnt="5"/>
      <dgm:spPr/>
    </dgm:pt>
    <dgm:pt modelId="{480278B9-0AF4-5545-B9A3-7762818724C7}" type="pres">
      <dgm:prSet presAssocID="{A24F86F6-36AD-374A-9FAB-85E3C646AE43}" presName="spaceRect" presStyleCnt="0"/>
      <dgm:spPr/>
    </dgm:pt>
    <dgm:pt modelId="{19642873-BDCF-284B-BE7C-3D1B3B99F4BB}" type="pres">
      <dgm:prSet presAssocID="{A24F86F6-36AD-374A-9FAB-85E3C646AE43}" presName="parTx" presStyleLbl="revTx" presStyleIdx="0" presStyleCnt="8">
        <dgm:presLayoutVars>
          <dgm:chMax val="0"/>
          <dgm:chPref val="0"/>
        </dgm:presLayoutVars>
      </dgm:prSet>
      <dgm:spPr/>
    </dgm:pt>
    <dgm:pt modelId="{DE75639A-4A08-5B4E-A105-9BFFD94C4039}" type="pres">
      <dgm:prSet presAssocID="{1993F5D0-319D-E84D-AFDB-93E415E632A2}" presName="sibTrans" presStyleCnt="0"/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1" presStyleCnt="5"/>
      <dgm:spPr/>
    </dgm:pt>
    <dgm:pt modelId="{B50D3951-936D-493C-AC7C-20C81206641F}" type="pres">
      <dgm:prSet presAssocID="{5873FC4D-A636-4ED2-B02D-D955FAA79EB1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1" presStyleCnt="8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2" presStyleCnt="8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2" presStyleCnt="5"/>
      <dgm:spPr/>
    </dgm:pt>
    <dgm:pt modelId="{F6B8C935-2963-4219-AEBD-E6CD12C6D0F0}" type="pres">
      <dgm:prSet presAssocID="{E6EFF48B-198D-455A-96A9-E1C01942D3E1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3" presStyleCnt="8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4" presStyleCnt="8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3" presStyleCnt="5"/>
      <dgm:spPr/>
    </dgm:pt>
    <dgm:pt modelId="{EB4D65DC-27FB-407D-8F91-5208E0CD6443}" type="pres">
      <dgm:prSet presAssocID="{0A89FBE6-64C0-4597-B173-D36F7EB32044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5" presStyleCnt="8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6" presStyleCnt="8">
        <dgm:presLayoutVars/>
      </dgm:prSet>
      <dgm:spPr/>
    </dgm:pt>
    <dgm:pt modelId="{4CEBDC3E-A99F-7449-B466-2D1B42D8EB57}" type="pres">
      <dgm:prSet presAssocID="{A91F5CA6-1A26-42B9-AC6C-B1148DD89535}" presName="sibTrans" presStyleCnt="0"/>
      <dgm:spPr/>
    </dgm:pt>
    <dgm:pt modelId="{E9C1952F-60CE-8A44-962A-550F97B47178}" type="pres">
      <dgm:prSet presAssocID="{F689A934-5754-FC47-A404-2388D70D975E}" presName="compNode" presStyleCnt="0"/>
      <dgm:spPr/>
    </dgm:pt>
    <dgm:pt modelId="{B83997FC-CCFA-434B-8DEB-4BA1450F44D0}" type="pres">
      <dgm:prSet presAssocID="{F689A934-5754-FC47-A404-2388D70D975E}" presName="bgRect" presStyleLbl="bgShp" presStyleIdx="4" presStyleCnt="5"/>
      <dgm:spPr/>
    </dgm:pt>
    <dgm:pt modelId="{2941CEF2-B00F-BE43-84EC-18B0D912C9C0}" type="pres">
      <dgm:prSet presAssocID="{F689A934-5754-FC47-A404-2388D70D975E}" presName="iconRect" presStyleLbl="node1" presStyleIdx="4" presStyleCnt="5"/>
      <dgm:spPr/>
    </dgm:pt>
    <dgm:pt modelId="{C2BFAA68-138A-204B-844E-7BA88721AF38}" type="pres">
      <dgm:prSet presAssocID="{F689A934-5754-FC47-A404-2388D70D975E}" presName="spaceRect" presStyleCnt="0"/>
      <dgm:spPr/>
    </dgm:pt>
    <dgm:pt modelId="{97136FE3-DB1C-3945-B072-02BDA89A810D}" type="pres">
      <dgm:prSet presAssocID="{F689A934-5754-FC47-A404-2388D70D975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E6A1D12-7B57-4B87-9138-74E972C686AB}" srcId="{948181E7-E737-4543-891B-8986C51BD21B}" destId="{0A89FBE6-64C0-4597-B173-D36F7EB32044}" srcOrd="3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0D74E37-8CF6-884C-BF2B-93BCE2AFE349}" type="presOf" srcId="{F689A934-5754-FC47-A404-2388D70D975E}" destId="{97136FE3-DB1C-3945-B072-02BDA89A810D}" srcOrd="0" destOrd="0" presId="urn:microsoft.com/office/officeart/2018/2/layout/IconVerticalSolidList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282AF863-2698-2947-A2D3-696A65A46413}" srcId="{948181E7-E737-4543-891B-8986C51BD21B}" destId="{A24F86F6-36AD-374A-9FAB-85E3C646AE43}" srcOrd="0" destOrd="0" parTransId="{A196C51B-DDFC-2441-A0C5-70F5C4A2CBA1}" sibTransId="{1993F5D0-319D-E84D-AFDB-93E415E632A2}"/>
    <dgm:cxn modelId="{AF569B74-A366-4723-8E0F-79B74C1C85E1}" srcId="{948181E7-E737-4543-891B-8986C51BD21B}" destId="{E6EFF48B-198D-455A-96A9-E1C01942D3E1}" srcOrd="2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1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63BFB7C3-ED1A-BD45-81FB-88BE44F11B88}" type="presOf" srcId="{A24F86F6-36AD-374A-9FAB-85E3C646AE43}" destId="{19642873-BDCF-284B-BE7C-3D1B3B99F4BB}" srcOrd="0" destOrd="0" presId="urn:microsoft.com/office/officeart/2018/2/layout/IconVerticalSolidList"/>
    <dgm:cxn modelId="{14F571E0-1501-F74D-A81A-0E4ABFBBC046}" srcId="{948181E7-E737-4543-891B-8986C51BD21B}" destId="{F689A934-5754-FC47-A404-2388D70D975E}" srcOrd="4" destOrd="0" parTransId="{9907604E-009F-2E45-B5C6-8BD42FF6CBC5}" sibTransId="{DCAA00D5-85B0-1441-BA04-556BE29CC152}"/>
    <dgm:cxn modelId="{25A65883-03E0-5249-94E0-64B18A1FB0F4}" type="presParOf" srcId="{387DC67F-A9F2-446D-82B7-5C80013D551E}" destId="{D637D46A-EEFD-374D-A4E5-CCE56C48A52E}" srcOrd="0" destOrd="0" presId="urn:microsoft.com/office/officeart/2018/2/layout/IconVerticalSolidList"/>
    <dgm:cxn modelId="{77EB83F2-5D60-E94F-84D7-0AD300A5E0B9}" type="presParOf" srcId="{D637D46A-EEFD-374D-A4E5-CCE56C48A52E}" destId="{6543573D-A5A3-FA4C-84C8-1829D2D9DD30}" srcOrd="0" destOrd="0" presId="urn:microsoft.com/office/officeart/2018/2/layout/IconVerticalSolidList"/>
    <dgm:cxn modelId="{3BE35465-36AA-134C-8A52-5B9153BB50C5}" type="presParOf" srcId="{D637D46A-EEFD-374D-A4E5-CCE56C48A52E}" destId="{7F15A24B-F14F-D845-AD76-2B23081BABC4}" srcOrd="1" destOrd="0" presId="urn:microsoft.com/office/officeart/2018/2/layout/IconVerticalSolidList"/>
    <dgm:cxn modelId="{FC98600C-1220-E74F-A4BE-E5F3139FB6DC}" type="presParOf" srcId="{D637D46A-EEFD-374D-A4E5-CCE56C48A52E}" destId="{480278B9-0AF4-5545-B9A3-7762818724C7}" srcOrd="2" destOrd="0" presId="urn:microsoft.com/office/officeart/2018/2/layout/IconVerticalSolidList"/>
    <dgm:cxn modelId="{C5CC233D-D7A7-9843-BF94-A22382E74257}" type="presParOf" srcId="{D637D46A-EEFD-374D-A4E5-CCE56C48A52E}" destId="{19642873-BDCF-284B-BE7C-3D1B3B99F4BB}" srcOrd="3" destOrd="0" presId="urn:microsoft.com/office/officeart/2018/2/layout/IconVerticalSolidList"/>
    <dgm:cxn modelId="{8366A515-8740-1C47-871C-8D20D277F88B}" type="presParOf" srcId="{387DC67F-A9F2-446D-82B7-5C80013D551E}" destId="{DE75639A-4A08-5B4E-A105-9BFFD94C4039}" srcOrd="1" destOrd="0" presId="urn:microsoft.com/office/officeart/2018/2/layout/IconVerticalSolidList"/>
    <dgm:cxn modelId="{5C46E7D0-8FFD-DF40-8A8F-973FDEFA3E4A}" type="presParOf" srcId="{387DC67F-A9F2-446D-82B7-5C80013D551E}" destId="{DECB8149-11EC-48F2-912F-9916CCF920FB}" srcOrd="2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3" destOrd="0" presId="urn:microsoft.com/office/officeart/2018/2/layout/IconVerticalSolidList"/>
    <dgm:cxn modelId="{24596A72-14FD-074A-ABC5-DE00A3839A9F}" type="presParOf" srcId="{387DC67F-A9F2-446D-82B7-5C80013D551E}" destId="{F3B7917B-8272-4804-8206-CB8E86B2163F}" srcOrd="4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5" destOrd="0" presId="urn:microsoft.com/office/officeart/2018/2/layout/IconVerticalSolidList"/>
    <dgm:cxn modelId="{EE2AEF58-ABE3-9445-8EEC-02E8E583000C}" type="presParOf" srcId="{387DC67F-A9F2-446D-82B7-5C80013D551E}" destId="{902B18E8-6472-472B-8E4A-40F0D652BB29}" srcOrd="6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  <dgm:cxn modelId="{E41CA40F-40AD-7545-9ADA-ECF14357D683}" type="presParOf" srcId="{387DC67F-A9F2-446D-82B7-5C80013D551E}" destId="{4CEBDC3E-A99F-7449-B466-2D1B42D8EB57}" srcOrd="7" destOrd="0" presId="urn:microsoft.com/office/officeart/2018/2/layout/IconVerticalSolidList"/>
    <dgm:cxn modelId="{DB9B5AB5-3E18-6D42-923C-CF05761D0E88}" type="presParOf" srcId="{387DC67F-A9F2-446D-82B7-5C80013D551E}" destId="{E9C1952F-60CE-8A44-962A-550F97B47178}" srcOrd="8" destOrd="0" presId="urn:microsoft.com/office/officeart/2018/2/layout/IconVerticalSolidList"/>
    <dgm:cxn modelId="{B145A527-FFAD-7843-9376-3C90CD7F3A99}" type="presParOf" srcId="{E9C1952F-60CE-8A44-962A-550F97B47178}" destId="{B83997FC-CCFA-434B-8DEB-4BA1450F44D0}" srcOrd="0" destOrd="0" presId="urn:microsoft.com/office/officeart/2018/2/layout/IconVerticalSolidList"/>
    <dgm:cxn modelId="{779F2917-8AF6-224F-871D-D4178726C983}" type="presParOf" srcId="{E9C1952F-60CE-8A44-962A-550F97B47178}" destId="{2941CEF2-B00F-BE43-84EC-18B0D912C9C0}" srcOrd="1" destOrd="0" presId="urn:microsoft.com/office/officeart/2018/2/layout/IconVerticalSolidList"/>
    <dgm:cxn modelId="{080B11FD-AD1A-9241-998B-A53A3BA08163}" type="presParOf" srcId="{E9C1952F-60CE-8A44-962A-550F97B47178}" destId="{C2BFAA68-138A-204B-844E-7BA88721AF38}" srcOrd="2" destOrd="0" presId="urn:microsoft.com/office/officeart/2018/2/layout/IconVerticalSolidList"/>
    <dgm:cxn modelId="{7746AC61-B367-1C41-B453-6BB645FA61DF}" type="presParOf" srcId="{E9C1952F-60CE-8A44-962A-550F97B47178}" destId="{97136FE3-DB1C-3945-B072-02BDA89A81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Bar Charts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Pivot Tables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Scatter Plots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3"/>
      <dgm:spPr/>
    </dgm:pt>
    <dgm:pt modelId="{B50D3951-936D-493C-AC7C-20C81206641F}" type="pres">
      <dgm:prSet presAssocID="{5873FC4D-A636-4ED2-B02D-D955FAA79E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6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6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3"/>
      <dgm:spPr/>
    </dgm:pt>
    <dgm:pt modelId="{F6B8C935-2963-4219-AEBD-E6CD12C6D0F0}" type="pres">
      <dgm:prSet presAssocID="{E6EFF48B-198D-455A-96A9-E1C01942D3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6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6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2" presStyleCnt="3"/>
      <dgm:spPr/>
    </dgm:pt>
    <dgm:pt modelId="{EB4D65DC-27FB-407D-8F91-5208E0CD6443}" type="pres">
      <dgm:prSet presAssocID="{0A89FBE6-64C0-4597-B173-D36F7EB32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4" presStyleCnt="6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5" presStyleCnt="6">
        <dgm:presLayoutVars/>
      </dgm:prSet>
      <dgm:spPr/>
    </dgm:pt>
  </dgm:ptLst>
  <dgm:cxnLst>
    <dgm:cxn modelId="{2E6A1D12-7B57-4B87-9138-74E972C686AB}" srcId="{948181E7-E737-4543-891B-8986C51BD21B}" destId="{0A89FBE6-64C0-4597-B173-D36F7EB32044}" srcOrd="2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EE2AEF58-ABE3-9445-8EEC-02E8E583000C}" type="presParOf" srcId="{387DC67F-A9F2-446D-82B7-5C80013D551E}" destId="{902B18E8-6472-472B-8E4A-40F0D652BB29}" srcOrd="4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56D3DE-B90B-4E24-8465-5BC94A9C26C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47F049-C31A-4645-A38C-AC305D95DC01}">
      <dgm:prSet/>
      <dgm:spPr/>
      <dgm:t>
        <a:bodyPr/>
        <a:lstStyle/>
        <a:p>
          <a:r>
            <a:rPr lang="en-US"/>
            <a:t>Morrow/Madison</a:t>
          </a:r>
        </a:p>
      </dgm:t>
    </dgm:pt>
    <dgm:pt modelId="{5451C629-B210-46BB-A6FB-35A93F22CE33}" type="parTrans" cxnId="{C08C938B-6BBE-4023-8DAD-7E3A7CE6BAC0}">
      <dgm:prSet/>
      <dgm:spPr/>
      <dgm:t>
        <a:bodyPr/>
        <a:lstStyle/>
        <a:p>
          <a:endParaRPr lang="en-US"/>
        </a:p>
      </dgm:t>
    </dgm:pt>
    <dgm:pt modelId="{849AD778-DECE-46DF-B8BF-825D80FEBCAA}" type="sibTrans" cxnId="{C08C938B-6BBE-4023-8DAD-7E3A7CE6BAC0}">
      <dgm:prSet/>
      <dgm:spPr/>
      <dgm:t>
        <a:bodyPr/>
        <a:lstStyle/>
        <a:p>
          <a:endParaRPr lang="en-US"/>
        </a:p>
      </dgm:t>
    </dgm:pt>
    <dgm:pt modelId="{8850F092-828F-429F-A04E-A2C94F8FD7DF}">
      <dgm:prSet/>
      <dgm:spPr/>
      <dgm:t>
        <a:bodyPr/>
        <a:lstStyle/>
        <a:p>
          <a:r>
            <a:rPr lang="en-US"/>
            <a:t>Combine baths (TotalBaths)</a:t>
          </a:r>
        </a:p>
      </dgm:t>
    </dgm:pt>
    <dgm:pt modelId="{421190B6-8495-4050-85E1-C7A69F574616}" type="parTrans" cxnId="{C8CE5BAC-C26C-43A2-B9EF-A4B82F225B31}">
      <dgm:prSet/>
      <dgm:spPr/>
      <dgm:t>
        <a:bodyPr/>
        <a:lstStyle/>
        <a:p>
          <a:endParaRPr lang="en-US"/>
        </a:p>
      </dgm:t>
    </dgm:pt>
    <dgm:pt modelId="{1B1BBCAF-57A6-4585-91DD-470CB86DCBB6}" type="sibTrans" cxnId="{C8CE5BAC-C26C-43A2-B9EF-A4B82F225B31}">
      <dgm:prSet/>
      <dgm:spPr/>
      <dgm:t>
        <a:bodyPr/>
        <a:lstStyle/>
        <a:p>
          <a:endParaRPr lang="en-US"/>
        </a:p>
      </dgm:t>
    </dgm:pt>
    <dgm:pt modelId="{D7CEE232-DF91-41DF-A00F-82E3BB682C46}">
      <dgm:prSet/>
      <dgm:spPr/>
      <dgm:t>
        <a:bodyPr/>
        <a:lstStyle/>
        <a:p>
          <a:r>
            <a:rPr lang="en-US"/>
            <a:t>Use current Franklin, Morrow and Madison data files downloaded from sites, 2019 data only</a:t>
          </a:r>
        </a:p>
      </dgm:t>
    </dgm:pt>
    <dgm:pt modelId="{102AD317-724E-46EC-9186-8239DBFD8C07}" type="parTrans" cxnId="{1DED417B-5B3C-4F5B-802F-453E8543E245}">
      <dgm:prSet/>
      <dgm:spPr/>
      <dgm:t>
        <a:bodyPr/>
        <a:lstStyle/>
        <a:p>
          <a:endParaRPr lang="en-US"/>
        </a:p>
      </dgm:t>
    </dgm:pt>
    <dgm:pt modelId="{70139128-EC01-4A1D-9396-D7BAA0E1F4D8}" type="sibTrans" cxnId="{1DED417B-5B3C-4F5B-802F-453E8543E245}">
      <dgm:prSet/>
      <dgm:spPr/>
      <dgm:t>
        <a:bodyPr/>
        <a:lstStyle/>
        <a:p>
          <a:endParaRPr lang="en-US"/>
        </a:p>
      </dgm:t>
    </dgm:pt>
    <dgm:pt modelId="{E6C37098-CF90-41CC-AAD7-099261BE81BD}">
      <dgm:prSet/>
      <dgm:spPr/>
      <dgm:t>
        <a:bodyPr/>
        <a:lstStyle/>
        <a:p>
          <a:r>
            <a:rPr lang="en-US"/>
            <a:t>Perry/Pickaway</a:t>
          </a:r>
        </a:p>
      </dgm:t>
    </dgm:pt>
    <dgm:pt modelId="{75B22880-0BC0-4B83-9575-BB7AC057E9C9}" type="parTrans" cxnId="{F7BC1FCA-88E3-40FB-9839-26F6EA7B6E45}">
      <dgm:prSet/>
      <dgm:spPr/>
      <dgm:t>
        <a:bodyPr/>
        <a:lstStyle/>
        <a:p>
          <a:endParaRPr lang="en-US"/>
        </a:p>
      </dgm:t>
    </dgm:pt>
    <dgm:pt modelId="{F84826A2-6276-449E-B4CF-3E6035CC31F7}" type="sibTrans" cxnId="{F7BC1FCA-88E3-40FB-9839-26F6EA7B6E45}">
      <dgm:prSet/>
      <dgm:spPr/>
      <dgm:t>
        <a:bodyPr/>
        <a:lstStyle/>
        <a:p>
          <a:endParaRPr lang="en-US"/>
        </a:p>
      </dgm:t>
    </dgm:pt>
    <dgm:pt modelId="{D52D2303-08C9-4A65-8591-24BFDFFA8451}">
      <dgm:prSet/>
      <dgm:spPr/>
      <dgm:t>
        <a:bodyPr/>
        <a:lstStyle/>
        <a:p>
          <a:r>
            <a:rPr lang="en-US"/>
            <a:t>Break LandUse into codes</a:t>
          </a:r>
        </a:p>
      </dgm:t>
    </dgm:pt>
    <dgm:pt modelId="{C79C08A6-FA4E-4804-A5E3-8F01DA45A893}" type="parTrans" cxnId="{E0597B76-2202-402F-BC3F-D8648D5DB413}">
      <dgm:prSet/>
      <dgm:spPr/>
      <dgm:t>
        <a:bodyPr/>
        <a:lstStyle/>
        <a:p>
          <a:endParaRPr lang="en-US"/>
        </a:p>
      </dgm:t>
    </dgm:pt>
    <dgm:pt modelId="{93983509-C2C1-4D5B-94F4-337C2C6E487A}" type="sibTrans" cxnId="{E0597B76-2202-402F-BC3F-D8648D5DB413}">
      <dgm:prSet/>
      <dgm:spPr/>
      <dgm:t>
        <a:bodyPr/>
        <a:lstStyle/>
        <a:p>
          <a:endParaRPr lang="en-US"/>
        </a:p>
      </dgm:t>
    </dgm:pt>
    <dgm:pt modelId="{3FB23A85-ED10-4FF1-8759-FDD37E02EB66}">
      <dgm:prSet/>
      <dgm:spPr/>
      <dgm:t>
        <a:bodyPr/>
        <a:lstStyle/>
        <a:p>
          <a:r>
            <a:rPr lang="en-US"/>
            <a:t>Delaware/Hocking</a:t>
          </a:r>
        </a:p>
      </dgm:t>
    </dgm:pt>
    <dgm:pt modelId="{CD97CEBD-8C79-4E55-B750-BC8AFFC22430}" type="parTrans" cxnId="{D3225704-F6DF-4EAD-90E7-24B445D3086E}">
      <dgm:prSet/>
      <dgm:spPr/>
      <dgm:t>
        <a:bodyPr/>
        <a:lstStyle/>
        <a:p>
          <a:endParaRPr lang="en-US"/>
        </a:p>
      </dgm:t>
    </dgm:pt>
    <dgm:pt modelId="{C2321FE2-5316-4BCB-A25E-B51142C02776}" type="sibTrans" cxnId="{D3225704-F6DF-4EAD-90E7-24B445D3086E}">
      <dgm:prSet/>
      <dgm:spPr/>
      <dgm:t>
        <a:bodyPr/>
        <a:lstStyle/>
        <a:p>
          <a:endParaRPr lang="en-US"/>
        </a:p>
      </dgm:t>
    </dgm:pt>
    <dgm:pt modelId="{27F7229F-F240-46DE-864E-42E443EC14B3}">
      <dgm:prSet/>
      <dgm:spPr/>
      <dgm:t>
        <a:bodyPr/>
        <a:lstStyle/>
        <a:p>
          <a:r>
            <a:rPr lang="en-US"/>
            <a:t>DataCleansing across counties</a:t>
          </a:r>
        </a:p>
      </dgm:t>
    </dgm:pt>
    <dgm:pt modelId="{F1B847CD-D53E-499C-8D73-752463544AE1}" type="parTrans" cxnId="{E1A90AAB-0C5F-4AD6-80CA-96A7669A8AE3}">
      <dgm:prSet/>
      <dgm:spPr/>
      <dgm:t>
        <a:bodyPr/>
        <a:lstStyle/>
        <a:p>
          <a:endParaRPr lang="en-US"/>
        </a:p>
      </dgm:t>
    </dgm:pt>
    <dgm:pt modelId="{57A3B411-A2AF-45FD-B608-5E336A2512B9}" type="sibTrans" cxnId="{E1A90AAB-0C5F-4AD6-80CA-96A7669A8AE3}">
      <dgm:prSet/>
      <dgm:spPr/>
      <dgm:t>
        <a:bodyPr/>
        <a:lstStyle/>
        <a:p>
          <a:endParaRPr lang="en-US"/>
        </a:p>
      </dgm:t>
    </dgm:pt>
    <dgm:pt modelId="{0DE02F08-5EC5-460A-B225-A2916F9EF43A}">
      <dgm:prSet/>
      <dgm:spPr/>
      <dgm:t>
        <a:bodyPr/>
        <a:lstStyle/>
        <a:p>
          <a:r>
            <a:rPr lang="en-US"/>
            <a:t>Ex., date formats</a:t>
          </a:r>
        </a:p>
      </dgm:t>
    </dgm:pt>
    <dgm:pt modelId="{DBF72922-A64C-4A3E-8B52-0A685DDEBABC}" type="parTrans" cxnId="{C5575ABF-D0AF-406A-9FCB-FD88E50923E7}">
      <dgm:prSet/>
      <dgm:spPr/>
      <dgm:t>
        <a:bodyPr/>
        <a:lstStyle/>
        <a:p>
          <a:endParaRPr lang="en-US"/>
        </a:p>
      </dgm:t>
    </dgm:pt>
    <dgm:pt modelId="{FF8FA8A1-085E-4FE3-B26D-28DD34A35859}" type="sibTrans" cxnId="{C5575ABF-D0AF-406A-9FCB-FD88E50923E7}">
      <dgm:prSet/>
      <dgm:spPr/>
      <dgm:t>
        <a:bodyPr/>
        <a:lstStyle/>
        <a:p>
          <a:endParaRPr lang="en-US"/>
        </a:p>
      </dgm:t>
    </dgm:pt>
    <dgm:pt modelId="{62D20602-917D-46C4-99AC-8F57BE6E9487}">
      <dgm:prSet/>
      <dgm:spPr/>
      <dgm:t>
        <a:bodyPr/>
        <a:lstStyle/>
        <a:p>
          <a:r>
            <a:rPr lang="en-US"/>
            <a:t>Get Fairfield / Licking data</a:t>
          </a:r>
        </a:p>
      </dgm:t>
    </dgm:pt>
    <dgm:pt modelId="{C654E905-030B-4FB9-A640-BA27ADB6848E}" type="parTrans" cxnId="{180B628D-9963-4586-9772-1B53CE7057E1}">
      <dgm:prSet/>
      <dgm:spPr/>
      <dgm:t>
        <a:bodyPr/>
        <a:lstStyle/>
        <a:p>
          <a:endParaRPr lang="en-US"/>
        </a:p>
      </dgm:t>
    </dgm:pt>
    <dgm:pt modelId="{F4A55B76-DD62-482C-B869-E5B0F83EDE9A}" type="sibTrans" cxnId="{180B628D-9963-4586-9772-1B53CE7057E1}">
      <dgm:prSet/>
      <dgm:spPr/>
      <dgm:t>
        <a:bodyPr/>
        <a:lstStyle/>
        <a:p>
          <a:endParaRPr lang="en-US"/>
        </a:p>
      </dgm:t>
    </dgm:pt>
    <dgm:pt modelId="{F1F2B729-781D-5B47-9FFE-633A93BEA7F4}" type="pres">
      <dgm:prSet presAssocID="{2056D3DE-B90B-4E24-8465-5BC94A9C26C2}" presName="linear" presStyleCnt="0">
        <dgm:presLayoutVars>
          <dgm:dir/>
          <dgm:animLvl val="lvl"/>
          <dgm:resizeHandles val="exact"/>
        </dgm:presLayoutVars>
      </dgm:prSet>
      <dgm:spPr/>
    </dgm:pt>
    <dgm:pt modelId="{5FB0B33F-AD31-1548-8E16-B1B488EB5C55}" type="pres">
      <dgm:prSet presAssocID="{1147F049-C31A-4645-A38C-AC305D95DC01}" presName="parentLin" presStyleCnt="0"/>
      <dgm:spPr/>
    </dgm:pt>
    <dgm:pt modelId="{1F651C5F-5148-1A48-90F3-87000B28B695}" type="pres">
      <dgm:prSet presAssocID="{1147F049-C31A-4645-A38C-AC305D95DC01}" presName="parentLeftMargin" presStyleLbl="node1" presStyleIdx="0" presStyleCnt="5"/>
      <dgm:spPr/>
    </dgm:pt>
    <dgm:pt modelId="{BEDC1753-3046-AA45-BBAE-B5776303AED7}" type="pres">
      <dgm:prSet presAssocID="{1147F049-C31A-4645-A38C-AC305D95DC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3E0342-6796-B245-8D9F-4C16C2AB1ECF}" type="pres">
      <dgm:prSet presAssocID="{1147F049-C31A-4645-A38C-AC305D95DC01}" presName="negativeSpace" presStyleCnt="0"/>
      <dgm:spPr/>
    </dgm:pt>
    <dgm:pt modelId="{A47D2A58-61C4-4F46-9E3B-0B1A95898363}" type="pres">
      <dgm:prSet presAssocID="{1147F049-C31A-4645-A38C-AC305D95DC01}" presName="childText" presStyleLbl="conFgAcc1" presStyleIdx="0" presStyleCnt="5">
        <dgm:presLayoutVars>
          <dgm:bulletEnabled val="1"/>
        </dgm:presLayoutVars>
      </dgm:prSet>
      <dgm:spPr/>
    </dgm:pt>
    <dgm:pt modelId="{E9F1A48A-8F93-4D47-A6BC-ABD3AF63FEBD}" type="pres">
      <dgm:prSet presAssocID="{849AD778-DECE-46DF-B8BF-825D80FEBCAA}" presName="spaceBetweenRectangles" presStyleCnt="0"/>
      <dgm:spPr/>
    </dgm:pt>
    <dgm:pt modelId="{123C43EB-864E-5A40-A7F5-E96DAAA2A9C7}" type="pres">
      <dgm:prSet presAssocID="{E6C37098-CF90-41CC-AAD7-099261BE81BD}" presName="parentLin" presStyleCnt="0"/>
      <dgm:spPr/>
    </dgm:pt>
    <dgm:pt modelId="{7A61F01F-EDE6-7E44-B07E-AADC1107ED55}" type="pres">
      <dgm:prSet presAssocID="{E6C37098-CF90-41CC-AAD7-099261BE81BD}" presName="parentLeftMargin" presStyleLbl="node1" presStyleIdx="0" presStyleCnt="5"/>
      <dgm:spPr/>
    </dgm:pt>
    <dgm:pt modelId="{AC6AD029-3C75-FB42-903F-BB6AD3ECCD14}" type="pres">
      <dgm:prSet presAssocID="{E6C37098-CF90-41CC-AAD7-099261BE81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0576B6-C5DC-444D-AA02-B9634401087A}" type="pres">
      <dgm:prSet presAssocID="{E6C37098-CF90-41CC-AAD7-099261BE81BD}" presName="negativeSpace" presStyleCnt="0"/>
      <dgm:spPr/>
    </dgm:pt>
    <dgm:pt modelId="{0056E39C-5E48-2F47-B386-2089E1803B95}" type="pres">
      <dgm:prSet presAssocID="{E6C37098-CF90-41CC-AAD7-099261BE81BD}" presName="childText" presStyleLbl="conFgAcc1" presStyleIdx="1" presStyleCnt="5">
        <dgm:presLayoutVars>
          <dgm:bulletEnabled val="1"/>
        </dgm:presLayoutVars>
      </dgm:prSet>
      <dgm:spPr/>
    </dgm:pt>
    <dgm:pt modelId="{F39D4CAB-8378-2343-94D9-52ED923DF5C5}" type="pres">
      <dgm:prSet presAssocID="{F84826A2-6276-449E-B4CF-3E6035CC31F7}" presName="spaceBetweenRectangles" presStyleCnt="0"/>
      <dgm:spPr/>
    </dgm:pt>
    <dgm:pt modelId="{CB5FE6E2-4165-B941-834B-9CE29EE35F13}" type="pres">
      <dgm:prSet presAssocID="{3FB23A85-ED10-4FF1-8759-FDD37E02EB66}" presName="parentLin" presStyleCnt="0"/>
      <dgm:spPr/>
    </dgm:pt>
    <dgm:pt modelId="{AE472FAC-F44A-374B-AD88-B65C7E366271}" type="pres">
      <dgm:prSet presAssocID="{3FB23A85-ED10-4FF1-8759-FDD37E02EB66}" presName="parentLeftMargin" presStyleLbl="node1" presStyleIdx="1" presStyleCnt="5"/>
      <dgm:spPr/>
    </dgm:pt>
    <dgm:pt modelId="{281F46A5-1974-0848-AED0-CDDFAB5584B0}" type="pres">
      <dgm:prSet presAssocID="{3FB23A85-ED10-4FF1-8759-FDD37E02EB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EAAC27-DACF-1C48-9A8A-BF75C0788552}" type="pres">
      <dgm:prSet presAssocID="{3FB23A85-ED10-4FF1-8759-FDD37E02EB66}" presName="negativeSpace" presStyleCnt="0"/>
      <dgm:spPr/>
    </dgm:pt>
    <dgm:pt modelId="{41072565-A3F4-A245-A6C7-A082EE7EF1FE}" type="pres">
      <dgm:prSet presAssocID="{3FB23A85-ED10-4FF1-8759-FDD37E02EB66}" presName="childText" presStyleLbl="conFgAcc1" presStyleIdx="2" presStyleCnt="5">
        <dgm:presLayoutVars>
          <dgm:bulletEnabled val="1"/>
        </dgm:presLayoutVars>
      </dgm:prSet>
      <dgm:spPr/>
    </dgm:pt>
    <dgm:pt modelId="{9963D3AF-B24E-E548-83D3-BB2EA7CCBBA3}" type="pres">
      <dgm:prSet presAssocID="{C2321FE2-5316-4BCB-A25E-B51142C02776}" presName="spaceBetweenRectangles" presStyleCnt="0"/>
      <dgm:spPr/>
    </dgm:pt>
    <dgm:pt modelId="{EF668E94-CEFB-D543-922B-54D22BF5C368}" type="pres">
      <dgm:prSet presAssocID="{27F7229F-F240-46DE-864E-42E443EC14B3}" presName="parentLin" presStyleCnt="0"/>
      <dgm:spPr/>
    </dgm:pt>
    <dgm:pt modelId="{92B0FC25-04A0-A94A-9680-433ABCA6B239}" type="pres">
      <dgm:prSet presAssocID="{27F7229F-F240-46DE-864E-42E443EC14B3}" presName="parentLeftMargin" presStyleLbl="node1" presStyleIdx="2" presStyleCnt="5"/>
      <dgm:spPr/>
    </dgm:pt>
    <dgm:pt modelId="{E3912969-DC30-9745-9038-9DA55CE53A5F}" type="pres">
      <dgm:prSet presAssocID="{27F7229F-F240-46DE-864E-42E443EC14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ECCE56-2048-674E-9BA5-AA1F2FD08E47}" type="pres">
      <dgm:prSet presAssocID="{27F7229F-F240-46DE-864E-42E443EC14B3}" presName="negativeSpace" presStyleCnt="0"/>
      <dgm:spPr/>
    </dgm:pt>
    <dgm:pt modelId="{64D815C3-F390-FE48-A140-C86B5E7DC588}" type="pres">
      <dgm:prSet presAssocID="{27F7229F-F240-46DE-864E-42E443EC14B3}" presName="childText" presStyleLbl="conFgAcc1" presStyleIdx="3" presStyleCnt="5">
        <dgm:presLayoutVars>
          <dgm:bulletEnabled val="1"/>
        </dgm:presLayoutVars>
      </dgm:prSet>
      <dgm:spPr/>
    </dgm:pt>
    <dgm:pt modelId="{80659D2C-1362-FD4C-AD99-12759C901F9A}" type="pres">
      <dgm:prSet presAssocID="{57A3B411-A2AF-45FD-B608-5E336A2512B9}" presName="spaceBetweenRectangles" presStyleCnt="0"/>
      <dgm:spPr/>
    </dgm:pt>
    <dgm:pt modelId="{0BBD57DA-1EEC-BE46-A075-802E9DA1B04A}" type="pres">
      <dgm:prSet presAssocID="{62D20602-917D-46C4-99AC-8F57BE6E9487}" presName="parentLin" presStyleCnt="0"/>
      <dgm:spPr/>
    </dgm:pt>
    <dgm:pt modelId="{97621792-0C15-D54F-823E-D7FACF62824E}" type="pres">
      <dgm:prSet presAssocID="{62D20602-917D-46C4-99AC-8F57BE6E9487}" presName="parentLeftMargin" presStyleLbl="node1" presStyleIdx="3" presStyleCnt="5"/>
      <dgm:spPr/>
    </dgm:pt>
    <dgm:pt modelId="{94D12C38-AED5-E941-B9A0-98E6301D9E1C}" type="pres">
      <dgm:prSet presAssocID="{62D20602-917D-46C4-99AC-8F57BE6E94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40F8FF6-4758-D940-BA41-D753DECC908D}" type="pres">
      <dgm:prSet presAssocID="{62D20602-917D-46C4-99AC-8F57BE6E9487}" presName="negativeSpace" presStyleCnt="0"/>
      <dgm:spPr/>
    </dgm:pt>
    <dgm:pt modelId="{9B34C08C-AEAA-1745-A5DB-7C31F65CAC47}" type="pres">
      <dgm:prSet presAssocID="{62D20602-917D-46C4-99AC-8F57BE6E94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3225704-F6DF-4EAD-90E7-24B445D3086E}" srcId="{2056D3DE-B90B-4E24-8465-5BC94A9C26C2}" destId="{3FB23A85-ED10-4FF1-8759-FDD37E02EB66}" srcOrd="2" destOrd="0" parTransId="{CD97CEBD-8C79-4E55-B750-BC8AFFC22430}" sibTransId="{C2321FE2-5316-4BCB-A25E-B51142C02776}"/>
    <dgm:cxn modelId="{3D97DD2C-A242-0D4A-A660-729FD047CAE4}" type="presOf" srcId="{E6C37098-CF90-41CC-AAD7-099261BE81BD}" destId="{7A61F01F-EDE6-7E44-B07E-AADC1107ED55}" srcOrd="0" destOrd="0" presId="urn:microsoft.com/office/officeart/2005/8/layout/list1"/>
    <dgm:cxn modelId="{650DD437-EE1E-B945-AA66-AAC6F7AA8268}" type="presOf" srcId="{D7CEE232-DF91-41DF-A00F-82E3BB682C46}" destId="{A47D2A58-61C4-4F46-9E3B-0B1A95898363}" srcOrd="0" destOrd="1" presId="urn:microsoft.com/office/officeart/2005/8/layout/list1"/>
    <dgm:cxn modelId="{EF9DBE40-AF72-BC4B-993D-DDF29DE8EAE7}" type="presOf" srcId="{3FB23A85-ED10-4FF1-8759-FDD37E02EB66}" destId="{AE472FAC-F44A-374B-AD88-B65C7E366271}" srcOrd="0" destOrd="0" presId="urn:microsoft.com/office/officeart/2005/8/layout/list1"/>
    <dgm:cxn modelId="{11E07849-FABE-054F-A936-444F67E5C5EE}" type="presOf" srcId="{0DE02F08-5EC5-460A-B225-A2916F9EF43A}" destId="{64D815C3-F390-FE48-A140-C86B5E7DC588}" srcOrd="0" destOrd="0" presId="urn:microsoft.com/office/officeart/2005/8/layout/list1"/>
    <dgm:cxn modelId="{35DDC85F-87D7-5A47-BE63-215A8CB17DE8}" type="presOf" srcId="{62D20602-917D-46C4-99AC-8F57BE6E9487}" destId="{97621792-0C15-D54F-823E-D7FACF62824E}" srcOrd="0" destOrd="0" presId="urn:microsoft.com/office/officeart/2005/8/layout/list1"/>
    <dgm:cxn modelId="{66D0C667-AA07-E543-B823-3EFAC06D262D}" type="presOf" srcId="{1147F049-C31A-4645-A38C-AC305D95DC01}" destId="{1F651C5F-5148-1A48-90F3-87000B28B695}" srcOrd="0" destOrd="0" presId="urn:microsoft.com/office/officeart/2005/8/layout/list1"/>
    <dgm:cxn modelId="{E0597B76-2202-402F-BC3F-D8648D5DB413}" srcId="{E6C37098-CF90-41CC-AAD7-099261BE81BD}" destId="{D52D2303-08C9-4A65-8591-24BFDFFA8451}" srcOrd="0" destOrd="0" parTransId="{C79C08A6-FA4E-4804-A5E3-8F01DA45A893}" sibTransId="{93983509-C2C1-4D5B-94F4-337C2C6E487A}"/>
    <dgm:cxn modelId="{25789A78-B5D9-9A4A-BBD8-48C0DA9A820E}" type="presOf" srcId="{27F7229F-F240-46DE-864E-42E443EC14B3}" destId="{92B0FC25-04A0-A94A-9680-433ABCA6B239}" srcOrd="0" destOrd="0" presId="urn:microsoft.com/office/officeart/2005/8/layout/list1"/>
    <dgm:cxn modelId="{1DED417B-5B3C-4F5B-802F-453E8543E245}" srcId="{1147F049-C31A-4645-A38C-AC305D95DC01}" destId="{D7CEE232-DF91-41DF-A00F-82E3BB682C46}" srcOrd="1" destOrd="0" parTransId="{102AD317-724E-46EC-9186-8239DBFD8C07}" sibTransId="{70139128-EC01-4A1D-9396-D7BAA0E1F4D8}"/>
    <dgm:cxn modelId="{FEBEBA89-F8C2-8F42-A545-F3EBC1325FAF}" type="presOf" srcId="{2056D3DE-B90B-4E24-8465-5BC94A9C26C2}" destId="{F1F2B729-781D-5B47-9FFE-633A93BEA7F4}" srcOrd="0" destOrd="0" presId="urn:microsoft.com/office/officeart/2005/8/layout/list1"/>
    <dgm:cxn modelId="{C08C938B-6BBE-4023-8DAD-7E3A7CE6BAC0}" srcId="{2056D3DE-B90B-4E24-8465-5BC94A9C26C2}" destId="{1147F049-C31A-4645-A38C-AC305D95DC01}" srcOrd="0" destOrd="0" parTransId="{5451C629-B210-46BB-A6FB-35A93F22CE33}" sibTransId="{849AD778-DECE-46DF-B8BF-825D80FEBCAA}"/>
    <dgm:cxn modelId="{180B628D-9963-4586-9772-1B53CE7057E1}" srcId="{2056D3DE-B90B-4E24-8465-5BC94A9C26C2}" destId="{62D20602-917D-46C4-99AC-8F57BE6E9487}" srcOrd="4" destOrd="0" parTransId="{C654E905-030B-4FB9-A640-BA27ADB6848E}" sibTransId="{F4A55B76-DD62-482C-B869-E5B0F83EDE9A}"/>
    <dgm:cxn modelId="{E1B00E96-4172-AC4B-A90A-FF35EEF9A646}" type="presOf" srcId="{27F7229F-F240-46DE-864E-42E443EC14B3}" destId="{E3912969-DC30-9745-9038-9DA55CE53A5F}" srcOrd="1" destOrd="0" presId="urn:microsoft.com/office/officeart/2005/8/layout/list1"/>
    <dgm:cxn modelId="{A03158A0-A9DD-5D4F-BF17-1B247A205B37}" type="presOf" srcId="{62D20602-917D-46C4-99AC-8F57BE6E9487}" destId="{94D12C38-AED5-E941-B9A0-98E6301D9E1C}" srcOrd="1" destOrd="0" presId="urn:microsoft.com/office/officeart/2005/8/layout/list1"/>
    <dgm:cxn modelId="{E1A90AAB-0C5F-4AD6-80CA-96A7669A8AE3}" srcId="{2056D3DE-B90B-4E24-8465-5BC94A9C26C2}" destId="{27F7229F-F240-46DE-864E-42E443EC14B3}" srcOrd="3" destOrd="0" parTransId="{F1B847CD-D53E-499C-8D73-752463544AE1}" sibTransId="{57A3B411-A2AF-45FD-B608-5E336A2512B9}"/>
    <dgm:cxn modelId="{C8CE5BAC-C26C-43A2-B9EF-A4B82F225B31}" srcId="{1147F049-C31A-4645-A38C-AC305D95DC01}" destId="{8850F092-828F-429F-A04E-A2C94F8FD7DF}" srcOrd="0" destOrd="0" parTransId="{421190B6-8495-4050-85E1-C7A69F574616}" sibTransId="{1B1BBCAF-57A6-4585-91DD-470CB86DCBB6}"/>
    <dgm:cxn modelId="{76B33EAE-202A-ED47-8E85-EF1860E9B654}" type="presOf" srcId="{E6C37098-CF90-41CC-AAD7-099261BE81BD}" destId="{AC6AD029-3C75-FB42-903F-BB6AD3ECCD14}" srcOrd="1" destOrd="0" presId="urn:microsoft.com/office/officeart/2005/8/layout/list1"/>
    <dgm:cxn modelId="{EB4A17B6-B57E-5F4E-8E52-FDD04570A16B}" type="presOf" srcId="{D52D2303-08C9-4A65-8591-24BFDFFA8451}" destId="{0056E39C-5E48-2F47-B386-2089E1803B95}" srcOrd="0" destOrd="0" presId="urn:microsoft.com/office/officeart/2005/8/layout/list1"/>
    <dgm:cxn modelId="{6120AEBE-F4B1-0C47-B576-D7D624D5AC1D}" type="presOf" srcId="{3FB23A85-ED10-4FF1-8759-FDD37E02EB66}" destId="{281F46A5-1974-0848-AED0-CDDFAB5584B0}" srcOrd="1" destOrd="0" presId="urn:microsoft.com/office/officeart/2005/8/layout/list1"/>
    <dgm:cxn modelId="{C5575ABF-D0AF-406A-9FCB-FD88E50923E7}" srcId="{27F7229F-F240-46DE-864E-42E443EC14B3}" destId="{0DE02F08-5EC5-460A-B225-A2916F9EF43A}" srcOrd="0" destOrd="0" parTransId="{DBF72922-A64C-4A3E-8B52-0A685DDEBABC}" sibTransId="{FF8FA8A1-085E-4FE3-B26D-28DD34A35859}"/>
    <dgm:cxn modelId="{F7BC1FCA-88E3-40FB-9839-26F6EA7B6E45}" srcId="{2056D3DE-B90B-4E24-8465-5BC94A9C26C2}" destId="{E6C37098-CF90-41CC-AAD7-099261BE81BD}" srcOrd="1" destOrd="0" parTransId="{75B22880-0BC0-4B83-9575-BB7AC057E9C9}" sibTransId="{F84826A2-6276-449E-B4CF-3E6035CC31F7}"/>
    <dgm:cxn modelId="{60B5ABD8-BD69-E649-92D7-0A17C61C8EA1}" type="presOf" srcId="{8850F092-828F-429F-A04E-A2C94F8FD7DF}" destId="{A47D2A58-61C4-4F46-9E3B-0B1A95898363}" srcOrd="0" destOrd="0" presId="urn:microsoft.com/office/officeart/2005/8/layout/list1"/>
    <dgm:cxn modelId="{768DF7F8-FC3E-D344-8565-86DEBEA04C55}" type="presOf" srcId="{1147F049-C31A-4645-A38C-AC305D95DC01}" destId="{BEDC1753-3046-AA45-BBAE-B5776303AED7}" srcOrd="1" destOrd="0" presId="urn:microsoft.com/office/officeart/2005/8/layout/list1"/>
    <dgm:cxn modelId="{61A1BF3E-06D4-E94B-8476-DEDE8AAEE20A}" type="presParOf" srcId="{F1F2B729-781D-5B47-9FFE-633A93BEA7F4}" destId="{5FB0B33F-AD31-1548-8E16-B1B488EB5C55}" srcOrd="0" destOrd="0" presId="urn:microsoft.com/office/officeart/2005/8/layout/list1"/>
    <dgm:cxn modelId="{D3AD0F83-5FA4-994E-B87B-AF01F3EDAC4E}" type="presParOf" srcId="{5FB0B33F-AD31-1548-8E16-B1B488EB5C55}" destId="{1F651C5F-5148-1A48-90F3-87000B28B695}" srcOrd="0" destOrd="0" presId="urn:microsoft.com/office/officeart/2005/8/layout/list1"/>
    <dgm:cxn modelId="{5DF715C4-411D-B24C-A234-2969BCE53FD1}" type="presParOf" srcId="{5FB0B33F-AD31-1548-8E16-B1B488EB5C55}" destId="{BEDC1753-3046-AA45-BBAE-B5776303AED7}" srcOrd="1" destOrd="0" presId="urn:microsoft.com/office/officeart/2005/8/layout/list1"/>
    <dgm:cxn modelId="{8AD0202F-1C68-3248-A5C1-5099A2CF3E0E}" type="presParOf" srcId="{F1F2B729-781D-5B47-9FFE-633A93BEA7F4}" destId="{973E0342-6796-B245-8D9F-4C16C2AB1ECF}" srcOrd="1" destOrd="0" presId="urn:microsoft.com/office/officeart/2005/8/layout/list1"/>
    <dgm:cxn modelId="{998BBF8F-43F5-DC4C-9784-0019F9070265}" type="presParOf" srcId="{F1F2B729-781D-5B47-9FFE-633A93BEA7F4}" destId="{A47D2A58-61C4-4F46-9E3B-0B1A95898363}" srcOrd="2" destOrd="0" presId="urn:microsoft.com/office/officeart/2005/8/layout/list1"/>
    <dgm:cxn modelId="{1A37520A-1722-6F4E-AE91-B513E4B4F4A9}" type="presParOf" srcId="{F1F2B729-781D-5B47-9FFE-633A93BEA7F4}" destId="{E9F1A48A-8F93-4D47-A6BC-ABD3AF63FEBD}" srcOrd="3" destOrd="0" presId="urn:microsoft.com/office/officeart/2005/8/layout/list1"/>
    <dgm:cxn modelId="{BD041D3F-0D09-414D-997E-9E5D8465CF84}" type="presParOf" srcId="{F1F2B729-781D-5B47-9FFE-633A93BEA7F4}" destId="{123C43EB-864E-5A40-A7F5-E96DAAA2A9C7}" srcOrd="4" destOrd="0" presId="urn:microsoft.com/office/officeart/2005/8/layout/list1"/>
    <dgm:cxn modelId="{F4CF0790-998D-B444-BB8E-4E60DB7C6C3A}" type="presParOf" srcId="{123C43EB-864E-5A40-A7F5-E96DAAA2A9C7}" destId="{7A61F01F-EDE6-7E44-B07E-AADC1107ED55}" srcOrd="0" destOrd="0" presId="urn:microsoft.com/office/officeart/2005/8/layout/list1"/>
    <dgm:cxn modelId="{F7BD0F2C-0AF7-1544-8E81-F3834B5AD56C}" type="presParOf" srcId="{123C43EB-864E-5A40-A7F5-E96DAAA2A9C7}" destId="{AC6AD029-3C75-FB42-903F-BB6AD3ECCD14}" srcOrd="1" destOrd="0" presId="urn:microsoft.com/office/officeart/2005/8/layout/list1"/>
    <dgm:cxn modelId="{181A77CB-33E0-114B-8370-94B5EC298AF0}" type="presParOf" srcId="{F1F2B729-781D-5B47-9FFE-633A93BEA7F4}" destId="{550576B6-C5DC-444D-AA02-B9634401087A}" srcOrd="5" destOrd="0" presId="urn:microsoft.com/office/officeart/2005/8/layout/list1"/>
    <dgm:cxn modelId="{704D3AB8-733B-E84A-B990-2823AC6ADD0B}" type="presParOf" srcId="{F1F2B729-781D-5B47-9FFE-633A93BEA7F4}" destId="{0056E39C-5E48-2F47-B386-2089E1803B95}" srcOrd="6" destOrd="0" presId="urn:microsoft.com/office/officeart/2005/8/layout/list1"/>
    <dgm:cxn modelId="{1E966E14-17D2-214D-8C0E-92ECEEB0ED2E}" type="presParOf" srcId="{F1F2B729-781D-5B47-9FFE-633A93BEA7F4}" destId="{F39D4CAB-8378-2343-94D9-52ED923DF5C5}" srcOrd="7" destOrd="0" presId="urn:microsoft.com/office/officeart/2005/8/layout/list1"/>
    <dgm:cxn modelId="{B6A815D5-3B77-A045-AFD3-B539E74226C4}" type="presParOf" srcId="{F1F2B729-781D-5B47-9FFE-633A93BEA7F4}" destId="{CB5FE6E2-4165-B941-834B-9CE29EE35F13}" srcOrd="8" destOrd="0" presId="urn:microsoft.com/office/officeart/2005/8/layout/list1"/>
    <dgm:cxn modelId="{CB2811B8-9C63-2C4D-9B53-75DFA3CA2D58}" type="presParOf" srcId="{CB5FE6E2-4165-B941-834B-9CE29EE35F13}" destId="{AE472FAC-F44A-374B-AD88-B65C7E366271}" srcOrd="0" destOrd="0" presId="urn:microsoft.com/office/officeart/2005/8/layout/list1"/>
    <dgm:cxn modelId="{2C12B1B9-4995-0E4E-81D3-9B3945F4C02A}" type="presParOf" srcId="{CB5FE6E2-4165-B941-834B-9CE29EE35F13}" destId="{281F46A5-1974-0848-AED0-CDDFAB5584B0}" srcOrd="1" destOrd="0" presId="urn:microsoft.com/office/officeart/2005/8/layout/list1"/>
    <dgm:cxn modelId="{911827BB-8BCC-7A4F-B8AE-E16A93A9668F}" type="presParOf" srcId="{F1F2B729-781D-5B47-9FFE-633A93BEA7F4}" destId="{5AEAAC27-DACF-1C48-9A8A-BF75C0788552}" srcOrd="9" destOrd="0" presId="urn:microsoft.com/office/officeart/2005/8/layout/list1"/>
    <dgm:cxn modelId="{67D1BF24-0493-9342-8876-38CBD8E0F212}" type="presParOf" srcId="{F1F2B729-781D-5B47-9FFE-633A93BEA7F4}" destId="{41072565-A3F4-A245-A6C7-A082EE7EF1FE}" srcOrd="10" destOrd="0" presId="urn:microsoft.com/office/officeart/2005/8/layout/list1"/>
    <dgm:cxn modelId="{9B13DC02-1878-BB46-A36B-029602580A7B}" type="presParOf" srcId="{F1F2B729-781D-5B47-9FFE-633A93BEA7F4}" destId="{9963D3AF-B24E-E548-83D3-BB2EA7CCBBA3}" srcOrd="11" destOrd="0" presId="urn:microsoft.com/office/officeart/2005/8/layout/list1"/>
    <dgm:cxn modelId="{0F222316-9C1A-7941-A71C-DCF7A3D9FA3E}" type="presParOf" srcId="{F1F2B729-781D-5B47-9FFE-633A93BEA7F4}" destId="{EF668E94-CEFB-D543-922B-54D22BF5C368}" srcOrd="12" destOrd="0" presId="urn:microsoft.com/office/officeart/2005/8/layout/list1"/>
    <dgm:cxn modelId="{ACD01743-7FD0-914D-A77A-4790310E04CB}" type="presParOf" srcId="{EF668E94-CEFB-D543-922B-54D22BF5C368}" destId="{92B0FC25-04A0-A94A-9680-433ABCA6B239}" srcOrd="0" destOrd="0" presId="urn:microsoft.com/office/officeart/2005/8/layout/list1"/>
    <dgm:cxn modelId="{BD50873F-82EE-BE4F-BB06-3EE02EF2B4BB}" type="presParOf" srcId="{EF668E94-CEFB-D543-922B-54D22BF5C368}" destId="{E3912969-DC30-9745-9038-9DA55CE53A5F}" srcOrd="1" destOrd="0" presId="urn:microsoft.com/office/officeart/2005/8/layout/list1"/>
    <dgm:cxn modelId="{6758B03E-EE29-564B-BB39-F46AE6BF1408}" type="presParOf" srcId="{F1F2B729-781D-5B47-9FFE-633A93BEA7F4}" destId="{5EECCE56-2048-674E-9BA5-AA1F2FD08E47}" srcOrd="13" destOrd="0" presId="urn:microsoft.com/office/officeart/2005/8/layout/list1"/>
    <dgm:cxn modelId="{70BE78A6-F6B4-314D-8245-3A40E6AAC548}" type="presParOf" srcId="{F1F2B729-781D-5B47-9FFE-633A93BEA7F4}" destId="{64D815C3-F390-FE48-A140-C86B5E7DC588}" srcOrd="14" destOrd="0" presId="urn:microsoft.com/office/officeart/2005/8/layout/list1"/>
    <dgm:cxn modelId="{ED7FB137-2E71-B546-B1CC-EA668056053A}" type="presParOf" srcId="{F1F2B729-781D-5B47-9FFE-633A93BEA7F4}" destId="{80659D2C-1362-FD4C-AD99-12759C901F9A}" srcOrd="15" destOrd="0" presId="urn:microsoft.com/office/officeart/2005/8/layout/list1"/>
    <dgm:cxn modelId="{3E947511-4F21-4749-998A-124BFD08AFA4}" type="presParOf" srcId="{F1F2B729-781D-5B47-9FFE-633A93BEA7F4}" destId="{0BBD57DA-1EEC-BE46-A075-802E9DA1B04A}" srcOrd="16" destOrd="0" presId="urn:microsoft.com/office/officeart/2005/8/layout/list1"/>
    <dgm:cxn modelId="{7A851755-D79C-7041-9B82-0DA775EBE5C3}" type="presParOf" srcId="{0BBD57DA-1EEC-BE46-A075-802E9DA1B04A}" destId="{97621792-0C15-D54F-823E-D7FACF62824E}" srcOrd="0" destOrd="0" presId="urn:microsoft.com/office/officeart/2005/8/layout/list1"/>
    <dgm:cxn modelId="{71A11FEA-2802-744C-9023-2AD34AC9510B}" type="presParOf" srcId="{0BBD57DA-1EEC-BE46-A075-802E9DA1B04A}" destId="{94D12C38-AED5-E941-B9A0-98E6301D9E1C}" srcOrd="1" destOrd="0" presId="urn:microsoft.com/office/officeart/2005/8/layout/list1"/>
    <dgm:cxn modelId="{EA097D6E-33A9-0246-85CF-1650E3FFA093}" type="presParOf" srcId="{F1F2B729-781D-5B47-9FFE-633A93BEA7F4}" destId="{540F8FF6-4758-D940-BA41-D753DECC908D}" srcOrd="17" destOrd="0" presId="urn:microsoft.com/office/officeart/2005/8/layout/list1"/>
    <dgm:cxn modelId="{BEB4E127-5B69-D142-99CB-14FEF40750BF}" type="presParOf" srcId="{F1F2B729-781D-5B47-9FFE-633A93BEA7F4}" destId="{9B34C08C-AEAA-1745-A5DB-7C31F65CAC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EBEA6-E53F-164A-848A-CC51209578DE}">
      <dsp:nvSpPr>
        <dsp:cNvPr id="0" name=""/>
        <dsp:cNvSpPr/>
      </dsp:nvSpPr>
      <dsp:spPr>
        <a:xfrm>
          <a:off x="2909" y="127726"/>
          <a:ext cx="1545877" cy="550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Methods</a:t>
          </a:r>
          <a:r>
            <a:rPr lang="en-US" sz="1200" kern="1200"/>
            <a:t>, Practices:</a:t>
          </a:r>
          <a:endParaRPr lang="en-US" sz="1200" kern="1200" dirty="0"/>
        </a:p>
      </dsp:txBody>
      <dsp:txXfrm>
        <a:off x="2909" y="127726"/>
        <a:ext cx="1545877" cy="550163"/>
      </dsp:txXfrm>
    </dsp:sp>
    <dsp:sp modelId="{E80F4222-AB05-A345-929B-88AD78FF8447}">
      <dsp:nvSpPr>
        <dsp:cNvPr id="0" name=""/>
        <dsp:cNvSpPr/>
      </dsp:nvSpPr>
      <dsp:spPr>
        <a:xfrm>
          <a:off x="2909" y="677890"/>
          <a:ext cx="1545877" cy="2223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Methodology: CRISP-DM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Communication: </a:t>
          </a:r>
          <a:r>
            <a:rPr lang="en-US" sz="1200" kern="1200" dirty="0" err="1"/>
            <a:t>Rocket.Chat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 Platform: Local (not Amazon Workspace)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GitHub.com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Well-documented notebooks</a:t>
          </a:r>
        </a:p>
      </dsp:txBody>
      <dsp:txXfrm>
        <a:off x="2909" y="677890"/>
        <a:ext cx="1545877" cy="2223450"/>
      </dsp:txXfrm>
    </dsp:sp>
    <dsp:sp modelId="{B4EF0D3F-FB36-C043-B829-BF1836C167F8}">
      <dsp:nvSpPr>
        <dsp:cNvPr id="0" name=""/>
        <dsp:cNvSpPr/>
      </dsp:nvSpPr>
      <dsp:spPr>
        <a:xfrm>
          <a:off x="1765210" y="127726"/>
          <a:ext cx="1545877" cy="5501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 Statement / Business Understanding</a:t>
          </a:r>
        </a:p>
      </dsp:txBody>
      <dsp:txXfrm>
        <a:off x="1765210" y="127726"/>
        <a:ext cx="1545877" cy="550163"/>
      </dsp:txXfrm>
    </dsp:sp>
    <dsp:sp modelId="{72FBF151-67C5-214F-BF5E-1591C919A387}">
      <dsp:nvSpPr>
        <dsp:cNvPr id="0" name=""/>
        <dsp:cNvSpPr/>
      </dsp:nvSpPr>
      <dsp:spPr>
        <a:xfrm>
          <a:off x="1765210" y="677890"/>
          <a:ext cx="1545877" cy="22234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Lab description together and gain common understanding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team divides &amp; conquers: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Divide up counties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Maximize re-use (ex., instead of everyone analyzing / cleaning, do mostly after merge; Exercises Unit 2)</a:t>
          </a:r>
        </a:p>
      </dsp:txBody>
      <dsp:txXfrm>
        <a:off x="1765210" y="677890"/>
        <a:ext cx="1545877" cy="2223450"/>
      </dsp:txXfrm>
    </dsp:sp>
    <dsp:sp modelId="{C2FC85D7-2054-754F-8D24-8281F3027831}">
      <dsp:nvSpPr>
        <dsp:cNvPr id="0" name=""/>
        <dsp:cNvSpPr/>
      </dsp:nvSpPr>
      <dsp:spPr>
        <a:xfrm>
          <a:off x="3527510" y="127726"/>
          <a:ext cx="1545877" cy="5501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Understanding</a:t>
          </a:r>
        </a:p>
      </dsp:txBody>
      <dsp:txXfrm>
        <a:off x="3527510" y="127726"/>
        <a:ext cx="1545877" cy="550163"/>
      </dsp:txXfrm>
    </dsp:sp>
    <dsp:sp modelId="{FFB6D5C4-BE24-0543-9F65-F7D4948F5F82}">
      <dsp:nvSpPr>
        <dsp:cNvPr id="0" name=""/>
        <dsp:cNvSpPr/>
      </dsp:nvSpPr>
      <dsp:spPr>
        <a:xfrm>
          <a:off x="3527510" y="677890"/>
          <a:ext cx="1545877" cy="22234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which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which Columns </a:t>
          </a:r>
        </a:p>
      </dsp:txBody>
      <dsp:txXfrm>
        <a:off x="3527510" y="677890"/>
        <a:ext cx="1545877" cy="2223450"/>
      </dsp:txXfrm>
    </dsp:sp>
    <dsp:sp modelId="{9FF5F82C-0BD5-7949-80F9-9F899B15891F}">
      <dsp:nvSpPr>
        <dsp:cNvPr id="0" name=""/>
        <dsp:cNvSpPr/>
      </dsp:nvSpPr>
      <dsp:spPr>
        <a:xfrm>
          <a:off x="5289811" y="127726"/>
          <a:ext cx="1545877" cy="5501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</a:t>
          </a:r>
        </a:p>
      </dsp:txBody>
      <dsp:txXfrm>
        <a:off x="5289811" y="127726"/>
        <a:ext cx="1545877" cy="550163"/>
      </dsp:txXfrm>
    </dsp:sp>
    <dsp:sp modelId="{27DBCDCD-D24C-024F-9C60-9AF130794546}">
      <dsp:nvSpPr>
        <dsp:cNvPr id="0" name=""/>
        <dsp:cNvSpPr/>
      </dsp:nvSpPr>
      <dsp:spPr>
        <a:xfrm>
          <a:off x="5289811" y="677890"/>
          <a:ext cx="1545877" cy="22234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Formatting / Data type conversion before merge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Clean data after merge (most – </a:t>
          </a:r>
          <a:r>
            <a:rPr lang="en-US" sz="1200" kern="1200" dirty="0" err="1"/>
            <a:t>NaN</a:t>
          </a:r>
          <a:r>
            <a:rPr lang="en-US" sz="1200" kern="1200" dirty="0"/>
            <a:t>, duplicates), except dates</a:t>
          </a:r>
        </a:p>
      </dsp:txBody>
      <dsp:txXfrm>
        <a:off x="5289811" y="677890"/>
        <a:ext cx="1545877" cy="2223450"/>
      </dsp:txXfrm>
    </dsp:sp>
    <dsp:sp modelId="{BD6AA53A-2841-8B48-8485-A8AA53D9396D}">
      <dsp:nvSpPr>
        <dsp:cNvPr id="0" name=""/>
        <dsp:cNvSpPr/>
      </dsp:nvSpPr>
      <dsp:spPr>
        <a:xfrm>
          <a:off x="7052112" y="127726"/>
          <a:ext cx="1545877" cy="5501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Modeling</a:t>
          </a:r>
        </a:p>
      </dsp:txBody>
      <dsp:txXfrm>
        <a:off x="7052112" y="127726"/>
        <a:ext cx="1545877" cy="550163"/>
      </dsp:txXfrm>
    </dsp:sp>
    <dsp:sp modelId="{7B3DBC53-1268-194B-A1BE-99B498372851}">
      <dsp:nvSpPr>
        <dsp:cNvPr id="0" name=""/>
        <dsp:cNvSpPr/>
      </dsp:nvSpPr>
      <dsp:spPr>
        <a:xfrm>
          <a:off x="7052112" y="677890"/>
          <a:ext cx="1545877" cy="22234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Experiment with visualizations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052112" y="677890"/>
        <a:ext cx="1545877" cy="2223450"/>
      </dsp:txXfrm>
    </dsp:sp>
    <dsp:sp modelId="{62C44F23-FB21-5A43-8FA9-48BA9DAF29F8}">
      <dsp:nvSpPr>
        <dsp:cNvPr id="0" name=""/>
        <dsp:cNvSpPr/>
      </dsp:nvSpPr>
      <dsp:spPr>
        <a:xfrm>
          <a:off x="8814412" y="127726"/>
          <a:ext cx="1545877" cy="550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</a:t>
          </a:r>
        </a:p>
      </dsp:txBody>
      <dsp:txXfrm>
        <a:off x="8814412" y="127726"/>
        <a:ext cx="1545877" cy="550163"/>
      </dsp:txXfrm>
    </dsp:sp>
    <dsp:sp modelId="{96DC98D5-A0A2-0948-A2EF-D9162BF5C673}">
      <dsp:nvSpPr>
        <dsp:cNvPr id="0" name=""/>
        <dsp:cNvSpPr/>
      </dsp:nvSpPr>
      <dsp:spPr>
        <a:xfrm>
          <a:off x="8814412" y="677890"/>
          <a:ext cx="1545877" cy="2223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GIS data – Area?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School District / Tax (Licking, Morrow, Hocking, Franklin)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Neighborhood Codes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Remove ValidSale = NO (ex., Morrow has NO for 100 rows)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Beautification of visualizations (ex., formatting sales amounts)</a:t>
          </a:r>
        </a:p>
      </dsp:txBody>
      <dsp:txXfrm>
        <a:off x="8814412" y="677890"/>
        <a:ext cx="1545877" cy="2223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1519914" y="562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columns.tolist</a:t>
          </a:r>
          <a:r>
            <a:rPr lang="en-US" sz="2500" kern="1200" dirty="0"/>
            <a:t>() to see column names</a:t>
          </a:r>
        </a:p>
      </dsp:txBody>
      <dsp:txXfrm>
        <a:off x="1519914" y="562"/>
        <a:ext cx="3007518" cy="1315942"/>
      </dsp:txXfrm>
    </dsp:sp>
    <dsp:sp modelId="{379FAF27-AE5A-6841-B441-CE8C7875941F}">
      <dsp:nvSpPr>
        <dsp:cNvPr id="0" name=""/>
        <dsp:cNvSpPr/>
      </dsp:nvSpPr>
      <dsp:spPr>
        <a:xfrm>
          <a:off x="4527432" y="562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were an easy match</a:t>
          </a:r>
        </a:p>
      </dsp:txBody>
      <dsp:txXfrm>
        <a:off x="4527432" y="562"/>
        <a:ext cx="2155942" cy="1315942"/>
      </dsp:txXfrm>
    </dsp:sp>
    <dsp:sp modelId="{03C031E7-C3B8-4ACD-94AF-5652341D66A6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1519914" y="1645491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head() and view .</a:t>
          </a:r>
          <a:r>
            <a:rPr lang="en-US" sz="2500" kern="1200" dirty="0" err="1"/>
            <a:t>cvs</a:t>
          </a:r>
          <a:r>
            <a:rPr lang="en-US" sz="2500" kern="1200" dirty="0"/>
            <a:t> files to analyze content </a:t>
          </a:r>
        </a:p>
      </dsp:txBody>
      <dsp:txXfrm>
        <a:off x="1519914" y="1645491"/>
        <a:ext cx="3007518" cy="1315942"/>
      </dsp:txXfrm>
    </dsp:sp>
    <dsp:sp modelId="{7E9FC0A7-BE53-804B-AD73-3DBDEBA7DC72}">
      <dsp:nvSpPr>
        <dsp:cNvPr id="0" name=""/>
        <dsp:cNvSpPr/>
      </dsp:nvSpPr>
      <dsp:spPr>
        <a:xfrm>
          <a:off x="4527432" y="1645491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column names were not obvious</a:t>
          </a:r>
        </a:p>
      </dsp:txBody>
      <dsp:txXfrm>
        <a:off x="4527432" y="1645491"/>
        <a:ext cx="2155942" cy="1315942"/>
      </dsp:txXfrm>
    </dsp:sp>
    <dsp:sp modelId="{CC9C7262-3239-4653-BDAC-978273559665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1519914" y="3290419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Determine which Columns – manual analysis (next slide)</a:t>
          </a:r>
        </a:p>
      </dsp:txBody>
      <dsp:txXfrm>
        <a:off x="1519914" y="3290419"/>
        <a:ext cx="3007518" cy="1315942"/>
      </dsp:txXfrm>
    </dsp:sp>
    <dsp:sp modelId="{2030756D-85B0-4EB7-8B00-E1C92708548E}">
      <dsp:nvSpPr>
        <dsp:cNvPr id="0" name=""/>
        <dsp:cNvSpPr/>
      </dsp:nvSpPr>
      <dsp:spPr>
        <a:xfrm>
          <a:off x="4527432" y="3290419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 DECISION:  All common fields &amp; those that are mostly common</a:t>
          </a:r>
        </a:p>
      </dsp:txBody>
      <dsp:txXfrm>
        <a:off x="4527432" y="3290419"/>
        <a:ext cx="2155942" cy="1315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A3A9-8BD5-6645-ADCD-380ACAF07F54}">
      <dsp:nvSpPr>
        <dsp:cNvPr id="0" name=""/>
        <dsp:cNvSpPr/>
      </dsp:nvSpPr>
      <dsp:spPr>
        <a:xfrm>
          <a:off x="0" y="3467876"/>
          <a:ext cx="1670843" cy="1138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56464" rIns="11883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Extraneous columns</a:t>
          </a:r>
        </a:p>
      </dsp:txBody>
      <dsp:txXfrm>
        <a:off x="0" y="3467876"/>
        <a:ext cx="1670843" cy="1138234"/>
      </dsp:txXfrm>
    </dsp:sp>
    <dsp:sp modelId="{D8069CBB-6999-754B-9CAE-5666BBFCEC1E}">
      <dsp:nvSpPr>
        <dsp:cNvPr id="0" name=""/>
        <dsp:cNvSpPr/>
      </dsp:nvSpPr>
      <dsp:spPr>
        <a:xfrm>
          <a:off x="1670843" y="3467876"/>
          <a:ext cx="5012531" cy="11382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203200" rIns="1016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Dropped unnamed:27 </a:t>
          </a:r>
        </a:p>
      </dsp:txBody>
      <dsp:txXfrm>
        <a:off x="1670843" y="3467876"/>
        <a:ext cx="5012531" cy="1138234"/>
      </dsp:txXfrm>
    </dsp:sp>
    <dsp:sp modelId="{22864D99-1B9E-4946-A54D-7FB01F72FF9C}">
      <dsp:nvSpPr>
        <dsp:cNvPr id="0" name=""/>
        <dsp:cNvSpPr/>
      </dsp:nvSpPr>
      <dsp:spPr>
        <a:xfrm rot="10800000">
          <a:off x="0" y="1734345"/>
          <a:ext cx="1670843" cy="17506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56464" rIns="11883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not aligned on dates</a:t>
          </a:r>
        </a:p>
      </dsp:txBody>
      <dsp:txXfrm rot="-10800000">
        <a:off x="0" y="1734345"/>
        <a:ext cx="1670843" cy="1137892"/>
      </dsp:txXfrm>
    </dsp:sp>
    <dsp:sp modelId="{49A4D71C-A340-254F-B81E-E4C39273157E}">
      <dsp:nvSpPr>
        <dsp:cNvPr id="0" name=""/>
        <dsp:cNvSpPr/>
      </dsp:nvSpPr>
      <dsp:spPr>
        <a:xfrm>
          <a:off x="1670843" y="1734345"/>
          <a:ext cx="5012531" cy="1137892"/>
        </a:xfrm>
        <a:prstGeom prst="rect">
          <a:avLst/>
        </a:prstGeom>
        <a:solidFill>
          <a:schemeClr val="accent2">
            <a:tint val="40000"/>
            <a:alpha val="90000"/>
            <a:hueOff val="-1851532"/>
            <a:satOff val="-3621"/>
            <a:lumOff val="-13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851532"/>
              <a:satOff val="-3621"/>
              <a:lumOff val="-1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203200" rIns="1016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Ex., Franklin was old &lt;=2015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APPROACH – get data from county auditor site ourselves</a:t>
          </a:r>
        </a:p>
      </dsp:txBody>
      <dsp:txXfrm>
        <a:off x="1670843" y="1734345"/>
        <a:ext cx="5012531" cy="1137892"/>
      </dsp:txXfrm>
    </dsp:sp>
    <dsp:sp modelId="{5FE31BDE-2103-B44C-95CA-774CA3D9D77E}">
      <dsp:nvSpPr>
        <dsp:cNvPr id="0" name=""/>
        <dsp:cNvSpPr/>
      </dsp:nvSpPr>
      <dsp:spPr>
        <a:xfrm rot="10800000">
          <a:off x="0" y="814"/>
          <a:ext cx="1670843" cy="17506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56464" rIns="11883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not complete</a:t>
          </a:r>
        </a:p>
      </dsp:txBody>
      <dsp:txXfrm rot="-10800000">
        <a:off x="0" y="814"/>
        <a:ext cx="1670843" cy="1137892"/>
      </dsp:txXfrm>
    </dsp:sp>
    <dsp:sp modelId="{E8253855-FC7D-3047-9ECF-6F5635667838}">
      <dsp:nvSpPr>
        <dsp:cNvPr id="0" name=""/>
        <dsp:cNvSpPr/>
      </dsp:nvSpPr>
      <dsp:spPr>
        <a:xfrm>
          <a:off x="1670843" y="814"/>
          <a:ext cx="5012531" cy="1137892"/>
        </a:xfrm>
        <a:prstGeom prst="rect">
          <a:avLst/>
        </a:prstGeom>
        <a:solidFill>
          <a:schemeClr val="accent2">
            <a:tint val="40000"/>
            <a:alpha val="90000"/>
            <a:hueOff val="-3703064"/>
            <a:satOff val="-7243"/>
            <a:lumOff val="-2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703064"/>
              <a:satOff val="-7243"/>
              <a:lumOff val="-2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203200" rIns="1016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Ex., only 86 / 156 recs for Madison/Morrow</a:t>
          </a:r>
        </a:p>
      </dsp:txBody>
      <dsp:txXfrm>
        <a:off x="1670843" y="814"/>
        <a:ext cx="5012531" cy="1137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3573D-A5A3-FA4C-84C8-1829D2D9DD30}">
      <dsp:nvSpPr>
        <dsp:cNvPr id="0" name=""/>
        <dsp:cNvSpPr/>
      </dsp:nvSpPr>
      <dsp:spPr>
        <a:xfrm>
          <a:off x="0" y="3599"/>
          <a:ext cx="6683374" cy="7666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5A24B-F14F-D845-AD76-2B23081BABC4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2873-BDCF-284B-BE7C-3D1B3B99F4BB}">
      <dsp:nvSpPr>
        <dsp:cNvPr id="0" name=""/>
        <dsp:cNvSpPr/>
      </dsp:nvSpPr>
      <dsp:spPr>
        <a:xfrm>
          <a:off x="885447" y="3599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Format dates MM/DD/YYYY (pre-merge)</a:t>
          </a:r>
        </a:p>
      </dsp:txBody>
      <dsp:txXfrm>
        <a:off x="885447" y="3599"/>
        <a:ext cx="5797927" cy="766621"/>
      </dsp:txXfrm>
    </dsp:sp>
    <dsp:sp modelId="{82B719EC-8B43-42CD-A7AE-42A57D3C55A2}">
      <dsp:nvSpPr>
        <dsp:cNvPr id="0" name=""/>
        <dsp:cNvSpPr/>
      </dsp:nvSpPr>
      <dsp:spPr>
        <a:xfrm>
          <a:off x="0" y="961875"/>
          <a:ext cx="6683374" cy="766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885447" y="961875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sure </a:t>
          </a:r>
          <a:r>
            <a:rPr lang="en-US" sz="1900" kern="1200" dirty="0" err="1"/>
            <a:t>dtypes</a:t>
          </a:r>
          <a:r>
            <a:rPr lang="en-US" sz="1900" kern="1200" dirty="0"/>
            <a:t> aligned (pre-merge) </a:t>
          </a:r>
        </a:p>
      </dsp:txBody>
      <dsp:txXfrm>
        <a:off x="885447" y="961875"/>
        <a:ext cx="3007518" cy="766621"/>
      </dsp:txXfrm>
    </dsp:sp>
    <dsp:sp modelId="{379FAF27-AE5A-6841-B441-CE8C7875941F}">
      <dsp:nvSpPr>
        <dsp:cNvPr id="0" name=""/>
        <dsp:cNvSpPr/>
      </dsp:nvSpPr>
      <dsp:spPr>
        <a:xfrm>
          <a:off x="3892966" y="961875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892966" y="961875"/>
        <a:ext cx="2790408" cy="766621"/>
      </dsp:txXfrm>
    </dsp:sp>
    <dsp:sp modelId="{03C031E7-C3B8-4ACD-94AF-5652341D66A6}">
      <dsp:nvSpPr>
        <dsp:cNvPr id="0" name=""/>
        <dsp:cNvSpPr/>
      </dsp:nvSpPr>
      <dsp:spPr>
        <a:xfrm>
          <a:off x="0" y="1920151"/>
          <a:ext cx="6683374" cy="7666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885447" y="1920151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Duplicates (post-merge)</a:t>
          </a:r>
        </a:p>
      </dsp:txBody>
      <dsp:txXfrm>
        <a:off x="885447" y="1920151"/>
        <a:ext cx="3007518" cy="766621"/>
      </dsp:txXfrm>
    </dsp:sp>
    <dsp:sp modelId="{7E9FC0A7-BE53-804B-AD73-3DBDEBA7DC72}">
      <dsp:nvSpPr>
        <dsp:cNvPr id="0" name=""/>
        <dsp:cNvSpPr/>
      </dsp:nvSpPr>
      <dsp:spPr>
        <a:xfrm>
          <a:off x="3892966" y="1920151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APPROACH: Eliminate</a:t>
          </a:r>
        </a:p>
      </dsp:txBody>
      <dsp:txXfrm>
        <a:off x="3892966" y="1920151"/>
        <a:ext cx="2790408" cy="766621"/>
      </dsp:txXfrm>
    </dsp:sp>
    <dsp:sp modelId="{CC9C7262-3239-4653-BDAC-978273559665}">
      <dsp:nvSpPr>
        <dsp:cNvPr id="0" name=""/>
        <dsp:cNvSpPr/>
      </dsp:nvSpPr>
      <dsp:spPr>
        <a:xfrm>
          <a:off x="0" y="2878428"/>
          <a:ext cx="6683374" cy="766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885447" y="2878428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</a:t>
          </a:r>
          <a:r>
            <a:rPr lang="en-US" sz="1900" kern="1200" dirty="0" err="1"/>
            <a:t>NaN</a:t>
          </a:r>
          <a:endParaRPr lang="en-US" sz="1900" kern="1200" dirty="0"/>
        </a:p>
      </dsp:txBody>
      <dsp:txXfrm>
        <a:off x="885447" y="2878428"/>
        <a:ext cx="3007518" cy="766621"/>
      </dsp:txXfrm>
    </dsp:sp>
    <dsp:sp modelId="{2030756D-85B0-4EB7-8B00-E1C92708548E}">
      <dsp:nvSpPr>
        <dsp:cNvPr id="0" name=""/>
        <dsp:cNvSpPr/>
      </dsp:nvSpPr>
      <dsp:spPr>
        <a:xfrm>
          <a:off x="3892966" y="2878428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APPROACH:  Eliminate</a:t>
          </a:r>
        </a:p>
      </dsp:txBody>
      <dsp:txXfrm>
        <a:off x="3892966" y="2878428"/>
        <a:ext cx="2790408" cy="766621"/>
      </dsp:txXfrm>
    </dsp:sp>
    <dsp:sp modelId="{B83997FC-CCFA-434B-8DEB-4BA1450F44D0}">
      <dsp:nvSpPr>
        <dsp:cNvPr id="0" name=""/>
        <dsp:cNvSpPr/>
      </dsp:nvSpPr>
      <dsp:spPr>
        <a:xfrm>
          <a:off x="0" y="3836704"/>
          <a:ext cx="6683374" cy="766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CEF2-B00F-BE43-84EC-18B0D912C9C0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36FE3-DB1C-3945-B072-02BDA89A810D}">
      <dsp:nvSpPr>
        <dsp:cNvPr id="0" name=""/>
        <dsp:cNvSpPr/>
      </dsp:nvSpPr>
      <dsp:spPr>
        <a:xfrm>
          <a:off x="885447" y="3836704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data values post-merge (VALUES_COUNT(), UNIQUE())</a:t>
          </a:r>
        </a:p>
      </dsp:txBody>
      <dsp:txXfrm>
        <a:off x="885447" y="3836704"/>
        <a:ext cx="5797927" cy="766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1519914" y="562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Scatter Plots</a:t>
          </a:r>
        </a:p>
      </dsp:txBody>
      <dsp:txXfrm>
        <a:off x="1519914" y="562"/>
        <a:ext cx="3007518" cy="1315942"/>
      </dsp:txXfrm>
    </dsp:sp>
    <dsp:sp modelId="{379FAF27-AE5A-6841-B441-CE8C7875941F}">
      <dsp:nvSpPr>
        <dsp:cNvPr id="0" name=""/>
        <dsp:cNvSpPr/>
      </dsp:nvSpPr>
      <dsp:spPr>
        <a:xfrm>
          <a:off x="4527432" y="562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27432" y="562"/>
        <a:ext cx="2155942" cy="1315942"/>
      </dsp:txXfrm>
    </dsp:sp>
    <dsp:sp modelId="{03C031E7-C3B8-4ACD-94AF-5652341D66A6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1519914" y="1645491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Bar Charts</a:t>
          </a:r>
        </a:p>
      </dsp:txBody>
      <dsp:txXfrm>
        <a:off x="1519914" y="1645491"/>
        <a:ext cx="3007518" cy="1315942"/>
      </dsp:txXfrm>
    </dsp:sp>
    <dsp:sp modelId="{7E9FC0A7-BE53-804B-AD73-3DBDEBA7DC72}">
      <dsp:nvSpPr>
        <dsp:cNvPr id="0" name=""/>
        <dsp:cNvSpPr/>
      </dsp:nvSpPr>
      <dsp:spPr>
        <a:xfrm>
          <a:off x="4527432" y="1645491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27432" y="1645491"/>
        <a:ext cx="2155942" cy="1315942"/>
      </dsp:txXfrm>
    </dsp:sp>
    <dsp:sp modelId="{CC9C7262-3239-4653-BDAC-978273559665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1519914" y="3290419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Pivot Tables</a:t>
          </a:r>
        </a:p>
      </dsp:txBody>
      <dsp:txXfrm>
        <a:off x="1519914" y="3290419"/>
        <a:ext cx="3007518" cy="1315942"/>
      </dsp:txXfrm>
    </dsp:sp>
    <dsp:sp modelId="{2030756D-85B0-4EB7-8B00-E1C92708548E}">
      <dsp:nvSpPr>
        <dsp:cNvPr id="0" name=""/>
        <dsp:cNvSpPr/>
      </dsp:nvSpPr>
      <dsp:spPr>
        <a:xfrm>
          <a:off x="4527432" y="3290419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27432" y="3290419"/>
        <a:ext cx="2155942" cy="1315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2A58-61C4-4F46-9E3B-0B1A95898363}">
      <dsp:nvSpPr>
        <dsp:cNvPr id="0" name=""/>
        <dsp:cNvSpPr/>
      </dsp:nvSpPr>
      <dsp:spPr>
        <a:xfrm>
          <a:off x="0" y="309175"/>
          <a:ext cx="6683374" cy="101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Combine baths (TotalBaths)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current Franklin, Morrow and Madison data files downloaded from sites, 2019 data only</a:t>
          </a:r>
        </a:p>
      </dsp:txBody>
      <dsp:txXfrm>
        <a:off x="0" y="309175"/>
        <a:ext cx="6683374" cy="1015875"/>
      </dsp:txXfrm>
    </dsp:sp>
    <dsp:sp modelId="{BEDC1753-3046-AA45-BBAE-B5776303AED7}">
      <dsp:nvSpPr>
        <dsp:cNvPr id="0" name=""/>
        <dsp:cNvSpPr/>
      </dsp:nvSpPr>
      <dsp:spPr>
        <a:xfrm>
          <a:off x="334168" y="87775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Morrow/Madison</a:t>
          </a:r>
        </a:p>
      </dsp:txBody>
      <dsp:txXfrm>
        <a:off x="355784" y="109391"/>
        <a:ext cx="4635130" cy="399568"/>
      </dsp:txXfrm>
    </dsp:sp>
    <dsp:sp modelId="{0056E39C-5E48-2F47-B386-2089E1803B95}">
      <dsp:nvSpPr>
        <dsp:cNvPr id="0" name=""/>
        <dsp:cNvSpPr/>
      </dsp:nvSpPr>
      <dsp:spPr>
        <a:xfrm>
          <a:off x="0" y="1627450"/>
          <a:ext cx="6683374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93548"/>
              <a:satOff val="-2105"/>
              <a:lumOff val="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Break LandUse into codes</a:t>
          </a:r>
        </a:p>
      </dsp:txBody>
      <dsp:txXfrm>
        <a:off x="0" y="1627450"/>
        <a:ext cx="6683374" cy="614250"/>
      </dsp:txXfrm>
    </dsp:sp>
    <dsp:sp modelId="{AC6AD029-3C75-FB42-903F-BB6AD3ECCD14}">
      <dsp:nvSpPr>
        <dsp:cNvPr id="0" name=""/>
        <dsp:cNvSpPr/>
      </dsp:nvSpPr>
      <dsp:spPr>
        <a:xfrm>
          <a:off x="334168" y="140605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1093548"/>
                <a:satOff val="-2105"/>
                <a:lumOff val="14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093548"/>
                <a:satOff val="-2105"/>
                <a:lumOff val="14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093548"/>
                <a:satOff val="-2105"/>
                <a:lumOff val="14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Perry/Pickaway</a:t>
          </a:r>
        </a:p>
      </dsp:txBody>
      <dsp:txXfrm>
        <a:off x="355784" y="1427666"/>
        <a:ext cx="4635130" cy="399568"/>
      </dsp:txXfrm>
    </dsp:sp>
    <dsp:sp modelId="{41072565-A3F4-A245-A6C7-A082EE7EF1FE}">
      <dsp:nvSpPr>
        <dsp:cNvPr id="0" name=""/>
        <dsp:cNvSpPr/>
      </dsp:nvSpPr>
      <dsp:spPr>
        <a:xfrm>
          <a:off x="0" y="2544100"/>
          <a:ext cx="66833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F46A5-1974-0848-AED0-CDDFAB5584B0}">
      <dsp:nvSpPr>
        <dsp:cNvPr id="0" name=""/>
        <dsp:cNvSpPr/>
      </dsp:nvSpPr>
      <dsp:spPr>
        <a:xfrm>
          <a:off x="334168" y="232270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Delaware/Hocking</a:t>
          </a:r>
        </a:p>
      </dsp:txBody>
      <dsp:txXfrm>
        <a:off x="355784" y="2344316"/>
        <a:ext cx="4635130" cy="399568"/>
      </dsp:txXfrm>
    </dsp:sp>
    <dsp:sp modelId="{64D815C3-F390-FE48-A140-C86B5E7DC588}">
      <dsp:nvSpPr>
        <dsp:cNvPr id="0" name=""/>
        <dsp:cNvSpPr/>
      </dsp:nvSpPr>
      <dsp:spPr>
        <a:xfrm>
          <a:off x="0" y="3224500"/>
          <a:ext cx="6683374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280644"/>
              <a:satOff val="-6315"/>
              <a:lumOff val="4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Ex., date formats</a:t>
          </a:r>
        </a:p>
      </dsp:txBody>
      <dsp:txXfrm>
        <a:off x="0" y="3224500"/>
        <a:ext cx="6683374" cy="614250"/>
      </dsp:txXfrm>
    </dsp:sp>
    <dsp:sp modelId="{E3912969-DC30-9745-9038-9DA55CE53A5F}">
      <dsp:nvSpPr>
        <dsp:cNvPr id="0" name=""/>
        <dsp:cNvSpPr/>
      </dsp:nvSpPr>
      <dsp:spPr>
        <a:xfrm>
          <a:off x="334168" y="300310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3280644"/>
                <a:satOff val="-6315"/>
                <a:lumOff val="4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280644"/>
                <a:satOff val="-6315"/>
                <a:lumOff val="4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280644"/>
                <a:satOff val="-6315"/>
                <a:lumOff val="4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DataCleansing across counties</a:t>
          </a:r>
        </a:p>
      </dsp:txBody>
      <dsp:txXfrm>
        <a:off x="355784" y="3024716"/>
        <a:ext cx="4635130" cy="399568"/>
      </dsp:txXfrm>
    </dsp:sp>
    <dsp:sp modelId="{9B34C08C-AEAA-1745-A5DB-7C31F65CAC47}">
      <dsp:nvSpPr>
        <dsp:cNvPr id="0" name=""/>
        <dsp:cNvSpPr/>
      </dsp:nvSpPr>
      <dsp:spPr>
        <a:xfrm>
          <a:off x="0" y="4141150"/>
          <a:ext cx="66833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2C38-AED5-E941-B9A0-98E6301D9E1C}">
      <dsp:nvSpPr>
        <dsp:cNvPr id="0" name=""/>
        <dsp:cNvSpPr/>
      </dsp:nvSpPr>
      <dsp:spPr>
        <a:xfrm>
          <a:off x="334168" y="391975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Fairfield / Licking data</a:t>
          </a:r>
        </a:p>
      </dsp:txBody>
      <dsp:txXfrm>
        <a:off x="355784" y="3941366"/>
        <a:ext cx="463513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96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6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1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E7C-F21E-9C48-A29C-DF088034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D263-0AE7-9342-95C6-F172A26F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DCDC-172B-064E-901D-14567AE2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3D1F-12F7-BA43-90FE-E1EC8D58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5302-3B14-7940-9BB3-910FB157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EA5D91-AE1C-D449-8DDD-23771ABDC14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  <p:sldLayoutId id="21474839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9/notebooks/Documents/pers/Data%20Analytics/WIIT%207110%20Applied%20Data%20Analytics/Group%20Project/notebooks/GP01-Clean-Merge-Madison-Morrow.ipynb#Decide" TargetMode="External"/><Relationship Id="rId13" Type="http://schemas.openxmlformats.org/officeDocument/2006/relationships/hyperlink" Target="http://localhost:8889/notebooks/Documents/pers/Data%20Analytics/WIIT%207110%20Applied%20Data%20Analytics/Group%20Project/notebooks/GP01-Clean-Merge-Madison-Morrow.ipynb#Franklin-merge" TargetMode="External"/><Relationship Id="rId18" Type="http://schemas.openxmlformats.org/officeDocument/2006/relationships/hyperlink" Target="http://localhost:8889/notebooks/Documents/pers/Data%20Analytics/WIIT%207110%20Applied%20Data%20Analytics/Group%20Project/notebooks/GP01-Clean-Merge-Madison-Morrow.ipynb#Check-dtypes" TargetMode="External"/><Relationship Id="rId26" Type="http://schemas.openxmlformats.org/officeDocument/2006/relationships/hyperlink" Target="http://localhost:8889/notebooks/Documents/pers/Data%20Analytics/WIIT%207110%20Applied%20Data%20Analytics/Group%20Project/notebooks/GP01-Clean-Merge-Madison-Morrow.ipynb#Next-Steps" TargetMode="External"/><Relationship Id="rId3" Type="http://schemas.openxmlformats.org/officeDocument/2006/relationships/hyperlink" Target="http://localhost:8889/notebooks/Documents/pers/Data%20Analytics/WIIT%207110%20Applied%20Data%20Analytics/Group%20Project/notebooks/GP01-Clean-Merge-Madison-Morrow.ipynb#Get-Data" TargetMode="External"/><Relationship Id="rId21" Type="http://schemas.openxmlformats.org/officeDocument/2006/relationships/hyperlink" Target="http://localhost:8889/notebooks/Documents/pers/Data%20Analytics/WIIT%207110%20Applied%20Data%20Analytics/Group%20Project/notebooks/GP01-Clean-Merge-Madison-Morrow.ipynb#Check-duplicates" TargetMode="External"/><Relationship Id="rId7" Type="http://schemas.openxmlformats.org/officeDocument/2006/relationships/hyperlink" Target="http://localhost:8889/notebooks/Documents/pers/Data%20Analytics/WIIT%207110%20Applied%20Data%20Analytics/Group%20Project/notebooks/GP01-Clean-Merge-Madison-Morrow.ipynb#Examine-data" TargetMode="External"/><Relationship Id="rId12" Type="http://schemas.openxmlformats.org/officeDocument/2006/relationships/hyperlink" Target="http://localhost:8889/notebooks/Documents/pers/Data%20Analytics/WIIT%207110%20Applied%20Data%20Analytics/Group%20Project/notebooks/GP01-Clean-Merge-Madison-Morrow.ipynb#Morrow-merge" TargetMode="External"/><Relationship Id="rId17" Type="http://schemas.openxmlformats.org/officeDocument/2006/relationships/hyperlink" Target="http://localhost:8889/notebooks/Documents/pers/Data%20Analytics/WIIT%207110%20Applied%20Data%20Analytics/Group%20Project/notebooks/GP01-Clean-Merge-Madison-Morrow.ipynb#Explore-data" TargetMode="External"/><Relationship Id="rId25" Type="http://schemas.openxmlformats.org/officeDocument/2006/relationships/hyperlink" Target="http://localhost:8889/notebooks/Documents/pers/Data%20Analytics/WIIT%207110%20Applied%20Data%20Analytics/Group%20Project/notebooks/GP01-Clean-Merge-Madison-Morrow.ipynb#Results" TargetMode="External"/><Relationship Id="rId2" Type="http://schemas.openxmlformats.org/officeDocument/2006/relationships/hyperlink" Target="http://localhost:8889/notebooks/Documents/pers/Data%20Analytics/WIIT%207110%20Applied%20Data%20Analytics/Group%20Project/notebooks/GP01-Clean-Merge-Madison-Morrow.ipynb#Lab-Description" TargetMode="External"/><Relationship Id="rId16" Type="http://schemas.openxmlformats.org/officeDocument/2006/relationships/hyperlink" Target="http://localhost:8889/notebooks/Documents/pers/Data%20Analytics/WIIT%207110%20Applied%20Data%20Analytics/Group%20Project/notebooks/GP01-Clean-Merge-Madison-Morrow.ipynb#Validate" TargetMode="External"/><Relationship Id="rId20" Type="http://schemas.openxmlformats.org/officeDocument/2006/relationships/hyperlink" Target="http://localhost:8889/notebooks/Documents/pers/Data%20Analytics/WIIT%207110%20Applied%20Data%20Analytics/Group%20Project/notebooks/GP01-Clean-Merge-Madison-Morrow.ipynb#Get-value-counts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localhost:8889/notebooks/Documents/pers/Data%20Analytics/WIIT%207110%20Applied%20Data%20Analytics/Group%20Project/notebooks/GP01-Clean-Merge-Madison-Morrow.ipynb#Madison-County-Audit-Data" TargetMode="External"/><Relationship Id="rId11" Type="http://schemas.openxmlformats.org/officeDocument/2006/relationships/hyperlink" Target="http://localhost:8889/notebooks/Documents/pers/Data%20Analytics/WIIT%207110%20Applied%20Data%20Analytics/Group%20Project/notebooks/GP01-Clean-Merge-Madison-Morrow.ipynb#Madison-merge" TargetMode="External"/><Relationship Id="rId24" Type="http://schemas.openxmlformats.org/officeDocument/2006/relationships/hyperlink" Target="http://localhost:8889/notebooks/Documents/pers/Data%20Analytics/WIIT%207110%20Applied%20Data%20Analytics/Group%20Project/notebooks/GP01-Clean-Merge-Madison-Morrow.ipynb#Clean-data-appraoch" TargetMode="External"/><Relationship Id="rId5" Type="http://schemas.openxmlformats.org/officeDocument/2006/relationships/hyperlink" Target="http://localhost:8889/notebooks/Documents/pers/Data%20Analytics/WIIT%207110%20Applied%20Data%20Analytics/Group%20Project/notebooks/GP01-Clean-Merge-Madison-Morrow.ipynb#SampleData" TargetMode="External"/><Relationship Id="rId15" Type="http://schemas.openxmlformats.org/officeDocument/2006/relationships/hyperlink" Target="http://localhost:8889/notebooks/Documents/pers/Data%20Analytics/WIIT%207110%20Applied%20Data%20Analytics/Group%20Project/notebooks/GP01-Clean-Merge-Madison-Morrow.ipynb#Append-files" TargetMode="External"/><Relationship Id="rId23" Type="http://schemas.openxmlformats.org/officeDocument/2006/relationships/hyperlink" Target="http://localhost:8889/notebooks/Documents/pers/Data%20Analytics/WIIT%207110%20Applied%20Data%20Analytics/Group%20Project/notebooks/GP01-Clean-Merge-Madison-Morrow.ipynb#Clean-data" TargetMode="External"/><Relationship Id="rId10" Type="http://schemas.openxmlformats.org/officeDocument/2006/relationships/hyperlink" Target="http://localhost:8889/notebooks/Documents/pers/Data%20Analytics/WIIT%207110%20Applied%20Data%20Analytics/Group%20Project/notebooks/GP01-Clean-Merge-Madison-Morrow.ipynb#Create-merge-files" TargetMode="External"/><Relationship Id="rId19" Type="http://schemas.openxmlformats.org/officeDocument/2006/relationships/hyperlink" Target="http://localhost:8889/notebooks/Documents/pers/Data%20Analytics/WIIT%207110%20Applied%20Data%20Analytics/Group%20Project/notebooks/GP01-Clean-Merge-Madison-Morrow.ipynb#Describe" TargetMode="External"/><Relationship Id="rId4" Type="http://schemas.openxmlformats.org/officeDocument/2006/relationships/hyperlink" Target="http://localhost:8889/notebooks/Documents/pers/Data%20Analytics/WIIT%207110%20Applied%20Data%20Analytics/Group%20Project/notebooks/GP01-Clean-Merge-Madison-Morrow.ipynb#Franklin-County-Audit-Data" TargetMode="External"/><Relationship Id="rId9" Type="http://schemas.openxmlformats.org/officeDocument/2006/relationships/hyperlink" Target="http://localhost:8889/notebooks/Documents/pers/Data%20Analytics/WIIT%207110%20Applied%20Data%20Analytics/Group%20Project/notebooks/GP01-Clean-Merge-Madison-Morrow.ipynb#Merge" TargetMode="External"/><Relationship Id="rId14" Type="http://schemas.openxmlformats.org/officeDocument/2006/relationships/hyperlink" Target="http://localhost:8889/notebooks/Documents/pers/Data%20Analytics/WIIT%207110%20Applied%20Data%20Analytics/Group%20Project/notebooks/GP01-Clean-Merge-Madison-Morrow.ipynb#Validate-columns" TargetMode="External"/><Relationship Id="rId22" Type="http://schemas.openxmlformats.org/officeDocument/2006/relationships/hyperlink" Target="http://localhost:8889/notebooks/Documents/pers/Data%20Analytics/WIIT%207110%20Applied%20Data%20Analytics/Group%20Project/notebooks/GP01-Clean-Merge-Madison-Morrow.ipynb#Check-is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9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>
                <a:solidFill>
                  <a:srgbClr val="FFFFFF"/>
                </a:solidFill>
              </a:rPr>
              <a:t>Team 4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-Some cool team name goes here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Nandini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Kelly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Raji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14FC-512D-9B42-8CD5-94B4C8DD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B112-7D69-DF40-83E3-1330D334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E35A-358B-214B-A641-C9A9D122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BA6B-6F8B-BA4E-B482-0FE350C5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FD08-50E6-3E4D-B7DB-1D97D497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8308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/>
              <a:t>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Nandini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Kelly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Raji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8114F-F618-744B-AE44-5A45766392B2}"/>
              </a:ext>
            </a:extLst>
          </p:cNvPr>
          <p:cNvSpPr/>
          <p:nvPr/>
        </p:nvSpPr>
        <p:spPr>
          <a:xfrm>
            <a:off x="0" y="0"/>
            <a:ext cx="4499429" cy="6858000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C34-70F2-DC45-B47A-818002F5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 Do</a:t>
            </a:r>
            <a:br>
              <a:rPr lang="en-US" sz="4400" dirty="0"/>
            </a:br>
            <a:r>
              <a:rPr lang="en-US" sz="2000" dirty="0"/>
              <a:t>-from 6/18 meeting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7E798-6FA0-4DEB-B0E4-A108B359E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90176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7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C10-3235-064C-8681-2BB19FED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F6F4-8EE6-114E-BA03-2464A5AC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1600"/>
            <a:ext cx="10364452" cy="6756399"/>
          </a:xfrm>
        </p:spPr>
        <p:txBody>
          <a:bodyPr>
            <a:noAutofit/>
          </a:bodyPr>
          <a:lstStyle/>
          <a:p>
            <a:r>
              <a:rPr lang="en-US" sz="1000" u="sng" dirty="0">
                <a:hlinkClick r:id="rId2"/>
              </a:rPr>
              <a:t>Lab Description</a:t>
            </a:r>
            <a:endParaRPr lang="en-US" sz="1000" dirty="0"/>
          </a:p>
          <a:p>
            <a:r>
              <a:rPr lang="en-US" sz="1000" u="sng" dirty="0">
                <a:hlinkClick r:id="rId3"/>
              </a:rPr>
              <a:t>Get Data</a:t>
            </a:r>
            <a:endParaRPr lang="en-US" sz="1000" dirty="0"/>
          </a:p>
          <a:p>
            <a:pPr lvl="1"/>
            <a:r>
              <a:rPr lang="en-US" sz="1000" u="sng" dirty="0">
                <a:hlinkClick r:id="rId4"/>
              </a:rPr>
              <a:t>Franklin County Auditor Data</a:t>
            </a:r>
            <a:endParaRPr lang="en-US" sz="1000" dirty="0"/>
          </a:p>
          <a:p>
            <a:pPr lvl="2"/>
            <a:r>
              <a:rPr lang="en-US" sz="1000" u="sng" dirty="0">
                <a:hlinkClick r:id="rId5"/>
              </a:rPr>
              <a:t>Sample Franklin County Auditor Data</a:t>
            </a:r>
            <a:endParaRPr lang="en-US" sz="1000" dirty="0"/>
          </a:p>
          <a:p>
            <a:pPr lvl="1"/>
            <a:r>
              <a:rPr lang="en-US" sz="1000" u="sng" dirty="0">
                <a:hlinkClick r:id="rId6"/>
              </a:rPr>
              <a:t>Madison and Morrow County Auditor Data</a:t>
            </a:r>
            <a:endParaRPr lang="en-US" sz="1000" dirty="0"/>
          </a:p>
          <a:p>
            <a:r>
              <a:rPr lang="en-US" sz="1000" u="sng" dirty="0">
                <a:hlinkClick r:id="rId7"/>
              </a:rPr>
              <a:t>Examine Data</a:t>
            </a:r>
            <a:endParaRPr lang="en-US" sz="1000" dirty="0"/>
          </a:p>
          <a:p>
            <a:pPr lvl="1"/>
            <a:r>
              <a:rPr lang="en-US" sz="1000" u="sng" dirty="0">
                <a:hlinkClick r:id="rId8"/>
              </a:rPr>
              <a:t>Decide which columns are common across counties</a:t>
            </a:r>
            <a:endParaRPr lang="en-US" sz="1000" dirty="0"/>
          </a:p>
          <a:p>
            <a:r>
              <a:rPr lang="en-US" sz="1000" u="sng" dirty="0">
                <a:hlinkClick r:id="rId9"/>
              </a:rPr>
              <a:t>Merge the Counties</a:t>
            </a:r>
            <a:endParaRPr lang="en-US" sz="1000" dirty="0"/>
          </a:p>
          <a:p>
            <a:pPr lvl="1"/>
            <a:r>
              <a:rPr lang="en-US" sz="1000" u="sng" dirty="0">
                <a:hlinkClick r:id="rId10"/>
              </a:rPr>
              <a:t>Create Merge Files for each County</a:t>
            </a:r>
            <a:endParaRPr lang="en-US" sz="1000" dirty="0"/>
          </a:p>
          <a:p>
            <a:pPr lvl="2"/>
            <a:r>
              <a:rPr lang="en-US" sz="1000" u="sng" dirty="0">
                <a:hlinkClick r:id="rId11"/>
              </a:rPr>
              <a:t>Madison Merge File</a:t>
            </a:r>
            <a:endParaRPr lang="en-US" sz="1000" dirty="0"/>
          </a:p>
          <a:p>
            <a:pPr lvl="2"/>
            <a:r>
              <a:rPr lang="en-US" sz="1000" u="sng" dirty="0">
                <a:hlinkClick r:id="rId12"/>
              </a:rPr>
              <a:t>Morrow Merge File</a:t>
            </a:r>
            <a:endParaRPr lang="en-US" sz="1000" dirty="0"/>
          </a:p>
          <a:p>
            <a:pPr lvl="2"/>
            <a:r>
              <a:rPr lang="en-US" sz="1000" u="sng" dirty="0">
                <a:hlinkClick r:id="rId13"/>
              </a:rPr>
              <a:t>Franklin Merge File</a:t>
            </a:r>
            <a:endParaRPr lang="en-US" sz="1000" dirty="0"/>
          </a:p>
          <a:p>
            <a:pPr lvl="1"/>
            <a:r>
              <a:rPr lang="en-US" sz="1000" u="sng" dirty="0">
                <a:hlinkClick r:id="rId14"/>
              </a:rPr>
              <a:t>Validate Columns for All Merge Files</a:t>
            </a:r>
            <a:endParaRPr lang="en-US" sz="1000" dirty="0"/>
          </a:p>
          <a:p>
            <a:pPr lvl="1"/>
            <a:r>
              <a:rPr lang="en-US" sz="1000" u="sng" dirty="0">
                <a:hlinkClick r:id="rId15"/>
              </a:rPr>
              <a:t>Merge Files into One (Using APPEND)</a:t>
            </a:r>
            <a:endParaRPr lang="en-US" sz="1000" dirty="0"/>
          </a:p>
          <a:p>
            <a:pPr lvl="2"/>
            <a:r>
              <a:rPr lang="en-US" sz="1000" u="sng" dirty="0">
                <a:hlinkClick r:id="rId16"/>
              </a:rPr>
              <a:t>Validate All 3 Counties are in the Merged File</a:t>
            </a:r>
            <a:endParaRPr lang="en-US" sz="1000" dirty="0"/>
          </a:p>
          <a:p>
            <a:r>
              <a:rPr lang="en-US" sz="1000" u="sng" dirty="0">
                <a:hlinkClick r:id="rId17"/>
              </a:rPr>
              <a:t>Explore Data</a:t>
            </a:r>
            <a:endParaRPr lang="en-US" sz="1000" dirty="0"/>
          </a:p>
          <a:p>
            <a:pPr lvl="1"/>
            <a:r>
              <a:rPr lang="en-US" sz="1000" u="sng" dirty="0">
                <a:hlinkClick r:id="rId18"/>
              </a:rPr>
              <a:t>Get dtypes for each Column</a:t>
            </a:r>
            <a:endParaRPr lang="en-US" sz="1000" dirty="0"/>
          </a:p>
          <a:p>
            <a:pPr lvl="1"/>
            <a:r>
              <a:rPr lang="en-US" sz="1000" u="sng" dirty="0">
                <a:hlinkClick r:id="rId19"/>
              </a:rPr>
              <a:t>Describe Data</a:t>
            </a:r>
            <a:endParaRPr lang="en-US" sz="1000" dirty="0"/>
          </a:p>
          <a:p>
            <a:pPr lvl="1"/>
            <a:r>
              <a:rPr lang="en-US" sz="1000" u="sng" dirty="0">
                <a:hlinkClick r:id="rId20"/>
              </a:rPr>
              <a:t>Get Value Counts</a:t>
            </a:r>
            <a:endParaRPr lang="en-US" sz="1000" dirty="0"/>
          </a:p>
          <a:p>
            <a:pPr lvl="1"/>
            <a:r>
              <a:rPr lang="en-US" sz="1000" u="sng" dirty="0">
                <a:hlinkClick r:id="rId21"/>
              </a:rPr>
              <a:t>Check for Duplicates</a:t>
            </a:r>
            <a:endParaRPr lang="en-US" sz="1000" dirty="0"/>
          </a:p>
          <a:p>
            <a:pPr lvl="1"/>
            <a:r>
              <a:rPr lang="en-US" sz="1000" u="sng" dirty="0">
                <a:hlinkClick r:id="rId22"/>
              </a:rPr>
              <a:t>Check for NaN values</a:t>
            </a:r>
            <a:endParaRPr lang="en-US" sz="1000" dirty="0"/>
          </a:p>
          <a:p>
            <a:r>
              <a:rPr lang="en-US" sz="1000" u="sng" dirty="0">
                <a:hlinkClick r:id="rId23"/>
              </a:rPr>
              <a:t>Clean Data</a:t>
            </a:r>
            <a:endParaRPr lang="en-US" sz="1000" dirty="0"/>
          </a:p>
          <a:p>
            <a:pPr lvl="1"/>
            <a:r>
              <a:rPr lang="en-US" sz="1000" u="sng" dirty="0">
                <a:hlinkClick r:id="rId24"/>
              </a:rPr>
              <a:t>Clean Data Approach</a:t>
            </a:r>
            <a:endParaRPr lang="en-US" sz="1000" dirty="0"/>
          </a:p>
          <a:p>
            <a:r>
              <a:rPr lang="en-US" sz="1000" u="sng" dirty="0">
                <a:hlinkClick r:id="rId25"/>
              </a:rPr>
              <a:t>Results</a:t>
            </a:r>
            <a:endParaRPr lang="en-US" sz="1000" dirty="0"/>
          </a:p>
          <a:p>
            <a:r>
              <a:rPr lang="en-US" sz="1000" u="sng" dirty="0">
                <a:hlinkClick r:id="rId26"/>
              </a:rPr>
              <a:t>Next Steps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865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1A2A8-C8E5-45D4-B785-CA6DFD4CB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3536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EACD717-7A78-A54A-99E8-07F74357214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857" y="0"/>
            <a:ext cx="2801257" cy="26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5" y="1352340"/>
            <a:ext cx="4351550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8131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56775-2AA3-6D46-BA00-1D7BF82B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795"/>
            <a:ext cx="12192000" cy="54224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1F0459-5D8D-F843-BEFC-61784BC8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94446"/>
            <a:ext cx="10364451" cy="1596177"/>
          </a:xfrm>
        </p:spPr>
        <p:txBody>
          <a:bodyPr/>
          <a:lstStyle/>
          <a:p>
            <a:r>
              <a:rPr lang="en-US" dirty="0"/>
              <a:t>COLUMN DATA ANALYSIS - MANUAL</a:t>
            </a:r>
          </a:p>
        </p:txBody>
      </p:sp>
    </p:spTree>
    <p:extLst>
      <p:ext uri="{BB962C8B-B14F-4D97-AF65-F5344CB8AC3E}">
        <p14:creationId xmlns:p14="http://schemas.microsoft.com/office/powerpoint/2010/main" val="25630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7A63FB-0267-C54D-B4FD-0EF7D7C4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721"/>
            <a:ext cx="12192000" cy="50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A108-128D-3443-A235-03BE2CC4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Data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AC8DBC-E494-4267-9A4B-CC289DA1E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088828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0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91601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23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6428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0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56C1-8E0A-E54F-B8BC-71B07A6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CFD-E6EB-E145-913B-D2605BE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35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468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Team 4 -Some cool team name goes here </vt:lpstr>
      <vt:lpstr>Project Approach</vt:lpstr>
      <vt:lpstr>Data Understanding</vt:lpstr>
      <vt:lpstr>COLUMN DATA ANALYSIS - MANUAL</vt:lpstr>
      <vt:lpstr>PowerPoint Presentation</vt:lpstr>
      <vt:lpstr>Data CHALLENGES</vt:lpstr>
      <vt:lpstr>Data PREPARATION</vt:lpstr>
      <vt:lpstr>Data Modeling</vt:lpstr>
      <vt:lpstr>SCATTER PLOT</vt:lpstr>
      <vt:lpstr>BAR CHART</vt:lpstr>
      <vt:lpstr>PIVOT TABLE</vt:lpstr>
      <vt:lpstr>APPENDIX</vt:lpstr>
      <vt:lpstr>FUTURE</vt:lpstr>
      <vt:lpstr>To Do -from 6/18 meeting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4 -Some cool team name goes here </dc:title>
  <dc:creator>Cullimore, Kelly M</dc:creator>
  <cp:lastModifiedBy>Cullimore, Kelly M</cp:lastModifiedBy>
  <cp:revision>2</cp:revision>
  <dcterms:created xsi:type="dcterms:W3CDTF">2019-06-19T00:42:47Z</dcterms:created>
  <dcterms:modified xsi:type="dcterms:W3CDTF">2019-06-19T00:52:07Z</dcterms:modified>
</cp:coreProperties>
</file>