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3" r:id="rId2"/>
    <p:sldId id="257" r:id="rId3"/>
    <p:sldId id="262" r:id="rId4"/>
    <p:sldId id="263" r:id="rId5"/>
    <p:sldId id="260" r:id="rId6"/>
    <p:sldId id="265" r:id="rId7"/>
    <p:sldId id="269" r:id="rId8"/>
    <p:sldId id="268" r:id="rId9"/>
    <p:sldId id="270" r:id="rId10"/>
    <p:sldId id="271" r:id="rId11"/>
    <p:sldId id="264" r:id="rId12"/>
    <p:sldId id="266" r:id="rId13"/>
    <p:sldId id="272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0E425-56F7-4CA5-8522-F1CA2C40F0BC}" type="doc">
      <dgm:prSet loTypeId="urn:microsoft.com/office/officeart/2008/layout/VerticalCurvedList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AU"/>
        </a:p>
      </dgm:t>
    </dgm:pt>
    <dgm:pt modelId="{A1953304-C846-484B-A008-D9818604D20A}">
      <dgm:prSet phldrT="[Text]"/>
      <dgm:spPr/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Giới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thiệu</a:t>
          </a:r>
          <a:endParaRPr lang="en-AU" dirty="0"/>
        </a:p>
      </dgm:t>
    </dgm:pt>
    <dgm:pt modelId="{F1DDB8FC-E164-4941-B320-625B29D6DC68}" type="parTrans" cxnId="{EF95E86A-44DD-4727-893F-EEEF87EB789C}">
      <dgm:prSet/>
      <dgm:spPr/>
      <dgm:t>
        <a:bodyPr/>
        <a:lstStyle/>
        <a:p>
          <a:endParaRPr lang="en-AU"/>
        </a:p>
      </dgm:t>
    </dgm:pt>
    <dgm:pt modelId="{71C56EB8-279A-48F0-9BC4-35F2EB4C305E}" type="sibTrans" cxnId="{EF95E86A-44DD-4727-893F-EEEF87EB789C}">
      <dgm:prSet/>
      <dgm:spPr/>
      <dgm:t>
        <a:bodyPr/>
        <a:lstStyle/>
        <a:p>
          <a:endParaRPr lang="en-AU"/>
        </a:p>
      </dgm:t>
    </dgm:pt>
    <dgm:pt modelId="{E3A121B5-B761-4C69-9193-B00F13871622}">
      <dgm:prSet/>
      <dgm:spPr/>
      <dgm:t>
        <a:bodyPr/>
        <a:lstStyle/>
        <a:p>
          <a:r>
            <a:rPr lang="en-US" smtClean="0">
              <a:latin typeface="Arial" pitchFamily="34" charset="0"/>
              <a:cs typeface="Arial" pitchFamily="34" charset="0"/>
            </a:rPr>
            <a:t>Phân chia công việc</a:t>
          </a:r>
          <a:endParaRPr lang="en-US" dirty="0" smtClean="0">
            <a:latin typeface="Arial" pitchFamily="34" charset="0"/>
            <a:cs typeface="Arial" pitchFamily="34" charset="0"/>
          </a:endParaRPr>
        </a:p>
      </dgm:t>
    </dgm:pt>
    <dgm:pt modelId="{1A67F84A-2F4D-4D0B-8680-8F7BCDA8E2BF}" type="parTrans" cxnId="{5A22FC17-B1C1-464C-863C-30637141583D}">
      <dgm:prSet/>
      <dgm:spPr/>
      <dgm:t>
        <a:bodyPr/>
        <a:lstStyle/>
        <a:p>
          <a:endParaRPr lang="en-AU"/>
        </a:p>
      </dgm:t>
    </dgm:pt>
    <dgm:pt modelId="{7AEB6CB1-43A5-41CD-A265-A33B913AE3B6}" type="sibTrans" cxnId="{5A22FC17-B1C1-464C-863C-30637141583D}">
      <dgm:prSet/>
      <dgm:spPr/>
      <dgm:t>
        <a:bodyPr/>
        <a:lstStyle/>
        <a:p>
          <a:endParaRPr lang="en-AU"/>
        </a:p>
      </dgm:t>
    </dgm:pt>
    <dgm:pt modelId="{36C99CB1-6D6A-40E7-92EF-225383AE1016}">
      <dgm:prSet/>
      <dgm:spPr/>
      <dgm:t>
        <a:bodyPr/>
        <a:lstStyle/>
        <a:p>
          <a:r>
            <a:rPr lang="en-US" smtClean="0">
              <a:latin typeface="Arial" pitchFamily="34" charset="0"/>
              <a:cs typeface="Arial" pitchFamily="34" charset="0"/>
            </a:rPr>
            <a:t>Tiến độ triển khai</a:t>
          </a:r>
          <a:endParaRPr lang="en-US" dirty="0" smtClean="0">
            <a:latin typeface="Arial" pitchFamily="34" charset="0"/>
            <a:cs typeface="Arial" pitchFamily="34" charset="0"/>
          </a:endParaRPr>
        </a:p>
      </dgm:t>
    </dgm:pt>
    <dgm:pt modelId="{8C26D711-BE87-432B-B72A-015A2D34E5A9}" type="parTrans" cxnId="{14608183-3D44-4777-B67E-1566565A0979}">
      <dgm:prSet/>
      <dgm:spPr/>
      <dgm:t>
        <a:bodyPr/>
        <a:lstStyle/>
        <a:p>
          <a:endParaRPr lang="en-AU"/>
        </a:p>
      </dgm:t>
    </dgm:pt>
    <dgm:pt modelId="{02DD9390-7860-48E1-9FA1-BF14743924A0}" type="sibTrans" cxnId="{14608183-3D44-4777-B67E-1566565A0979}">
      <dgm:prSet/>
      <dgm:spPr/>
      <dgm:t>
        <a:bodyPr/>
        <a:lstStyle/>
        <a:p>
          <a:endParaRPr lang="en-AU"/>
        </a:p>
      </dgm:t>
    </dgm:pt>
    <dgm:pt modelId="{FC951D82-5023-476D-9628-873AA78F1A96}">
      <dgm:prSet/>
      <dgm:spPr/>
      <dgm:t>
        <a:bodyPr/>
        <a:lstStyle/>
        <a:p>
          <a:r>
            <a:rPr lang="en-US" smtClean="0">
              <a:latin typeface="Arial" pitchFamily="34" charset="0"/>
              <a:cs typeface="Arial" pitchFamily="34" charset="0"/>
            </a:rPr>
            <a:t>Công việc sắp tới</a:t>
          </a:r>
          <a:endParaRPr lang="en-AU" dirty="0">
            <a:latin typeface="Arial" pitchFamily="34" charset="0"/>
            <a:cs typeface="Arial" pitchFamily="34" charset="0"/>
          </a:endParaRPr>
        </a:p>
      </dgm:t>
    </dgm:pt>
    <dgm:pt modelId="{885B91AD-9AE2-4872-A504-06B3B98FB313}" type="parTrans" cxnId="{FDCFC503-E779-4429-A929-8730C10830E1}">
      <dgm:prSet/>
      <dgm:spPr/>
      <dgm:t>
        <a:bodyPr/>
        <a:lstStyle/>
        <a:p>
          <a:endParaRPr lang="en-AU"/>
        </a:p>
      </dgm:t>
    </dgm:pt>
    <dgm:pt modelId="{988D9CCD-2A76-49C6-AD1F-BCD783243A9B}" type="sibTrans" cxnId="{FDCFC503-E779-4429-A929-8730C10830E1}">
      <dgm:prSet/>
      <dgm:spPr/>
      <dgm:t>
        <a:bodyPr/>
        <a:lstStyle/>
        <a:p>
          <a:endParaRPr lang="en-AU"/>
        </a:p>
      </dgm:t>
    </dgm:pt>
    <dgm:pt modelId="{6FBAFCDE-FC1E-456F-A578-04FDB0CDECA0}" type="pres">
      <dgm:prSet presAssocID="{9D00E425-56F7-4CA5-8522-F1CA2C40F0B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AU"/>
        </a:p>
      </dgm:t>
    </dgm:pt>
    <dgm:pt modelId="{D737C13C-688B-46B2-834C-7E4B9FFA13E2}" type="pres">
      <dgm:prSet presAssocID="{9D00E425-56F7-4CA5-8522-F1CA2C40F0BC}" presName="Name1" presStyleCnt="0"/>
      <dgm:spPr/>
    </dgm:pt>
    <dgm:pt modelId="{394FBDD7-4D28-4059-B489-EE7AE9ECF86F}" type="pres">
      <dgm:prSet presAssocID="{9D00E425-56F7-4CA5-8522-F1CA2C40F0BC}" presName="cycle" presStyleCnt="0"/>
      <dgm:spPr/>
    </dgm:pt>
    <dgm:pt modelId="{22AB09F9-2801-41E1-89C0-5CE4CC59422A}" type="pres">
      <dgm:prSet presAssocID="{9D00E425-56F7-4CA5-8522-F1CA2C40F0BC}" presName="srcNode" presStyleLbl="node1" presStyleIdx="0" presStyleCnt="4"/>
      <dgm:spPr/>
    </dgm:pt>
    <dgm:pt modelId="{9B513649-EAA8-4990-A790-8B6691672729}" type="pres">
      <dgm:prSet presAssocID="{9D00E425-56F7-4CA5-8522-F1CA2C40F0BC}" presName="conn" presStyleLbl="parChTrans1D2" presStyleIdx="0" presStyleCnt="1"/>
      <dgm:spPr/>
      <dgm:t>
        <a:bodyPr/>
        <a:lstStyle/>
        <a:p>
          <a:endParaRPr lang="en-AU"/>
        </a:p>
      </dgm:t>
    </dgm:pt>
    <dgm:pt modelId="{123A62C1-955B-44C5-8274-97A004C8C6D1}" type="pres">
      <dgm:prSet presAssocID="{9D00E425-56F7-4CA5-8522-F1CA2C40F0BC}" presName="extraNode" presStyleLbl="node1" presStyleIdx="0" presStyleCnt="4"/>
      <dgm:spPr/>
    </dgm:pt>
    <dgm:pt modelId="{DDBF4996-7319-41BE-B743-590C4D4963AA}" type="pres">
      <dgm:prSet presAssocID="{9D00E425-56F7-4CA5-8522-F1CA2C40F0BC}" presName="dstNode" presStyleLbl="node1" presStyleIdx="0" presStyleCnt="4"/>
      <dgm:spPr/>
    </dgm:pt>
    <dgm:pt modelId="{F97039F3-4912-478A-A093-74382BEC6855}" type="pres">
      <dgm:prSet presAssocID="{A1953304-C846-484B-A008-D9818604D20A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8D3A28D-0209-46D8-9BD3-CE4C8F038349}" type="pres">
      <dgm:prSet presAssocID="{A1953304-C846-484B-A008-D9818604D20A}" presName="accent_1" presStyleCnt="0"/>
      <dgm:spPr/>
    </dgm:pt>
    <dgm:pt modelId="{39369B2B-7096-44AF-B9E0-F4D0F6349BE7}" type="pres">
      <dgm:prSet presAssocID="{A1953304-C846-484B-A008-D9818604D20A}" presName="accentRepeatNode" presStyleLbl="solidFgAcc1" presStyleIdx="0" presStyleCnt="4"/>
      <dgm:spPr/>
    </dgm:pt>
    <dgm:pt modelId="{79D9027F-A5F5-4C02-B3F9-0A265F5F4EEE}" type="pres">
      <dgm:prSet presAssocID="{E3A121B5-B761-4C69-9193-B00F13871622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D062514-E68F-46C9-8087-CA26BD361EF1}" type="pres">
      <dgm:prSet presAssocID="{E3A121B5-B761-4C69-9193-B00F13871622}" presName="accent_2" presStyleCnt="0"/>
      <dgm:spPr/>
    </dgm:pt>
    <dgm:pt modelId="{BF94358B-7D55-40E3-A11F-00F528F0F9C2}" type="pres">
      <dgm:prSet presAssocID="{E3A121B5-B761-4C69-9193-B00F13871622}" presName="accentRepeatNode" presStyleLbl="solidFgAcc1" presStyleIdx="1" presStyleCnt="4"/>
      <dgm:spPr/>
    </dgm:pt>
    <dgm:pt modelId="{22B8FB06-3E11-4D68-970A-076EA64C6A4A}" type="pres">
      <dgm:prSet presAssocID="{36C99CB1-6D6A-40E7-92EF-225383AE1016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19E6CE9-23A5-4A52-A9D7-D04C65177657}" type="pres">
      <dgm:prSet presAssocID="{36C99CB1-6D6A-40E7-92EF-225383AE1016}" presName="accent_3" presStyleCnt="0"/>
      <dgm:spPr/>
    </dgm:pt>
    <dgm:pt modelId="{857A8F08-DE02-4C42-B6AF-F28E6BB448A6}" type="pres">
      <dgm:prSet presAssocID="{36C99CB1-6D6A-40E7-92EF-225383AE1016}" presName="accentRepeatNode" presStyleLbl="solidFgAcc1" presStyleIdx="2" presStyleCnt="4"/>
      <dgm:spPr/>
    </dgm:pt>
    <dgm:pt modelId="{759ABBCC-C5D4-4E41-907C-1136AF50B538}" type="pres">
      <dgm:prSet presAssocID="{FC951D82-5023-476D-9628-873AA78F1A96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522F75D-9751-41AE-B76D-20AD026649A0}" type="pres">
      <dgm:prSet presAssocID="{FC951D82-5023-476D-9628-873AA78F1A96}" presName="accent_4" presStyleCnt="0"/>
      <dgm:spPr/>
    </dgm:pt>
    <dgm:pt modelId="{E6D48C6D-5381-4A4E-8471-AC4A6E6F503F}" type="pres">
      <dgm:prSet presAssocID="{FC951D82-5023-476D-9628-873AA78F1A96}" presName="accentRepeatNode" presStyleLbl="solidFgAcc1" presStyleIdx="3" presStyleCnt="4"/>
      <dgm:spPr/>
    </dgm:pt>
  </dgm:ptLst>
  <dgm:cxnLst>
    <dgm:cxn modelId="{EF95E86A-44DD-4727-893F-EEEF87EB789C}" srcId="{9D00E425-56F7-4CA5-8522-F1CA2C40F0BC}" destId="{A1953304-C846-484B-A008-D9818604D20A}" srcOrd="0" destOrd="0" parTransId="{F1DDB8FC-E164-4941-B320-625B29D6DC68}" sibTransId="{71C56EB8-279A-48F0-9BC4-35F2EB4C305E}"/>
    <dgm:cxn modelId="{FDCFC503-E779-4429-A929-8730C10830E1}" srcId="{9D00E425-56F7-4CA5-8522-F1CA2C40F0BC}" destId="{FC951D82-5023-476D-9628-873AA78F1A96}" srcOrd="3" destOrd="0" parTransId="{885B91AD-9AE2-4872-A504-06B3B98FB313}" sibTransId="{988D9CCD-2A76-49C6-AD1F-BCD783243A9B}"/>
    <dgm:cxn modelId="{FCF2C61E-5386-46B5-8746-D173C140D372}" type="presOf" srcId="{9D00E425-56F7-4CA5-8522-F1CA2C40F0BC}" destId="{6FBAFCDE-FC1E-456F-A578-04FDB0CDECA0}" srcOrd="0" destOrd="0" presId="urn:microsoft.com/office/officeart/2008/layout/VerticalCurvedList"/>
    <dgm:cxn modelId="{F07182BE-406D-4553-9095-C3DDF0079C58}" type="presOf" srcId="{E3A121B5-B761-4C69-9193-B00F13871622}" destId="{79D9027F-A5F5-4C02-B3F9-0A265F5F4EEE}" srcOrd="0" destOrd="0" presId="urn:microsoft.com/office/officeart/2008/layout/VerticalCurvedList"/>
    <dgm:cxn modelId="{5A22FC17-B1C1-464C-863C-30637141583D}" srcId="{9D00E425-56F7-4CA5-8522-F1CA2C40F0BC}" destId="{E3A121B5-B761-4C69-9193-B00F13871622}" srcOrd="1" destOrd="0" parTransId="{1A67F84A-2F4D-4D0B-8680-8F7BCDA8E2BF}" sibTransId="{7AEB6CB1-43A5-41CD-A265-A33B913AE3B6}"/>
    <dgm:cxn modelId="{FCFE17C4-B56C-4119-AB55-16B466457BEA}" type="presOf" srcId="{71C56EB8-279A-48F0-9BC4-35F2EB4C305E}" destId="{9B513649-EAA8-4990-A790-8B6691672729}" srcOrd="0" destOrd="0" presId="urn:microsoft.com/office/officeart/2008/layout/VerticalCurvedList"/>
    <dgm:cxn modelId="{14608183-3D44-4777-B67E-1566565A0979}" srcId="{9D00E425-56F7-4CA5-8522-F1CA2C40F0BC}" destId="{36C99CB1-6D6A-40E7-92EF-225383AE1016}" srcOrd="2" destOrd="0" parTransId="{8C26D711-BE87-432B-B72A-015A2D34E5A9}" sibTransId="{02DD9390-7860-48E1-9FA1-BF14743924A0}"/>
    <dgm:cxn modelId="{9533B0CF-D6F4-4089-92B3-340E0D8A4A15}" type="presOf" srcId="{FC951D82-5023-476D-9628-873AA78F1A96}" destId="{759ABBCC-C5D4-4E41-907C-1136AF50B538}" srcOrd="0" destOrd="0" presId="urn:microsoft.com/office/officeart/2008/layout/VerticalCurvedList"/>
    <dgm:cxn modelId="{862D579C-D400-496E-9458-64425F842FA9}" type="presOf" srcId="{A1953304-C846-484B-A008-D9818604D20A}" destId="{F97039F3-4912-478A-A093-74382BEC6855}" srcOrd="0" destOrd="0" presId="urn:microsoft.com/office/officeart/2008/layout/VerticalCurvedList"/>
    <dgm:cxn modelId="{A8B4C7A0-47E9-4910-A82F-C435B5D14177}" type="presOf" srcId="{36C99CB1-6D6A-40E7-92EF-225383AE1016}" destId="{22B8FB06-3E11-4D68-970A-076EA64C6A4A}" srcOrd="0" destOrd="0" presId="urn:microsoft.com/office/officeart/2008/layout/VerticalCurvedList"/>
    <dgm:cxn modelId="{0FD96445-E52A-40C4-AFD4-8F6CB6CF435A}" type="presParOf" srcId="{6FBAFCDE-FC1E-456F-A578-04FDB0CDECA0}" destId="{D737C13C-688B-46B2-834C-7E4B9FFA13E2}" srcOrd="0" destOrd="0" presId="urn:microsoft.com/office/officeart/2008/layout/VerticalCurvedList"/>
    <dgm:cxn modelId="{6A5F86BD-8E53-4E35-88F1-4927221B958B}" type="presParOf" srcId="{D737C13C-688B-46B2-834C-7E4B9FFA13E2}" destId="{394FBDD7-4D28-4059-B489-EE7AE9ECF86F}" srcOrd="0" destOrd="0" presId="urn:microsoft.com/office/officeart/2008/layout/VerticalCurvedList"/>
    <dgm:cxn modelId="{3384B67B-2199-4E2A-81F4-C750CA3E173A}" type="presParOf" srcId="{394FBDD7-4D28-4059-B489-EE7AE9ECF86F}" destId="{22AB09F9-2801-41E1-89C0-5CE4CC59422A}" srcOrd="0" destOrd="0" presId="urn:microsoft.com/office/officeart/2008/layout/VerticalCurvedList"/>
    <dgm:cxn modelId="{7D1A9209-EE07-419C-9978-95EAB9F29B6A}" type="presParOf" srcId="{394FBDD7-4D28-4059-B489-EE7AE9ECF86F}" destId="{9B513649-EAA8-4990-A790-8B6691672729}" srcOrd="1" destOrd="0" presId="urn:microsoft.com/office/officeart/2008/layout/VerticalCurvedList"/>
    <dgm:cxn modelId="{8BC2C2D7-BF24-4442-A32B-3374C0909488}" type="presParOf" srcId="{394FBDD7-4D28-4059-B489-EE7AE9ECF86F}" destId="{123A62C1-955B-44C5-8274-97A004C8C6D1}" srcOrd="2" destOrd="0" presId="urn:microsoft.com/office/officeart/2008/layout/VerticalCurvedList"/>
    <dgm:cxn modelId="{2C3070B8-BA94-4870-B5E1-A90729C6A69B}" type="presParOf" srcId="{394FBDD7-4D28-4059-B489-EE7AE9ECF86F}" destId="{DDBF4996-7319-41BE-B743-590C4D4963AA}" srcOrd="3" destOrd="0" presId="urn:microsoft.com/office/officeart/2008/layout/VerticalCurvedList"/>
    <dgm:cxn modelId="{189A5FD0-B460-49BC-95D6-9E664BD63BF0}" type="presParOf" srcId="{D737C13C-688B-46B2-834C-7E4B9FFA13E2}" destId="{F97039F3-4912-478A-A093-74382BEC6855}" srcOrd="1" destOrd="0" presId="urn:microsoft.com/office/officeart/2008/layout/VerticalCurvedList"/>
    <dgm:cxn modelId="{E9F3DD87-2A7D-4EC2-9357-6F60F64BD075}" type="presParOf" srcId="{D737C13C-688B-46B2-834C-7E4B9FFA13E2}" destId="{D8D3A28D-0209-46D8-9BD3-CE4C8F038349}" srcOrd="2" destOrd="0" presId="urn:microsoft.com/office/officeart/2008/layout/VerticalCurvedList"/>
    <dgm:cxn modelId="{A5CE0B5A-FC0D-4F09-8FF5-635A9829CB8B}" type="presParOf" srcId="{D8D3A28D-0209-46D8-9BD3-CE4C8F038349}" destId="{39369B2B-7096-44AF-B9E0-F4D0F6349BE7}" srcOrd="0" destOrd="0" presId="urn:microsoft.com/office/officeart/2008/layout/VerticalCurvedList"/>
    <dgm:cxn modelId="{E56D9392-768C-4C9F-9A89-D61473F74B66}" type="presParOf" srcId="{D737C13C-688B-46B2-834C-7E4B9FFA13E2}" destId="{79D9027F-A5F5-4C02-B3F9-0A265F5F4EEE}" srcOrd="3" destOrd="0" presId="urn:microsoft.com/office/officeart/2008/layout/VerticalCurvedList"/>
    <dgm:cxn modelId="{8D35877C-F09A-4E7C-8B53-3AABE7EA4EE0}" type="presParOf" srcId="{D737C13C-688B-46B2-834C-7E4B9FFA13E2}" destId="{3D062514-E68F-46C9-8087-CA26BD361EF1}" srcOrd="4" destOrd="0" presId="urn:microsoft.com/office/officeart/2008/layout/VerticalCurvedList"/>
    <dgm:cxn modelId="{0E80BD30-DDBC-4348-A69E-DD2D8E46FE1D}" type="presParOf" srcId="{3D062514-E68F-46C9-8087-CA26BD361EF1}" destId="{BF94358B-7D55-40E3-A11F-00F528F0F9C2}" srcOrd="0" destOrd="0" presId="urn:microsoft.com/office/officeart/2008/layout/VerticalCurvedList"/>
    <dgm:cxn modelId="{CECDE919-95AB-46A5-BA36-9BD0A42A9EB3}" type="presParOf" srcId="{D737C13C-688B-46B2-834C-7E4B9FFA13E2}" destId="{22B8FB06-3E11-4D68-970A-076EA64C6A4A}" srcOrd="5" destOrd="0" presId="urn:microsoft.com/office/officeart/2008/layout/VerticalCurvedList"/>
    <dgm:cxn modelId="{39C2A33D-76D4-4A78-B5B6-C87613046574}" type="presParOf" srcId="{D737C13C-688B-46B2-834C-7E4B9FFA13E2}" destId="{B19E6CE9-23A5-4A52-A9D7-D04C65177657}" srcOrd="6" destOrd="0" presId="urn:microsoft.com/office/officeart/2008/layout/VerticalCurvedList"/>
    <dgm:cxn modelId="{E64689EE-61FF-4EC0-B6B3-C2E0D528B1F6}" type="presParOf" srcId="{B19E6CE9-23A5-4A52-A9D7-D04C65177657}" destId="{857A8F08-DE02-4C42-B6AF-F28E6BB448A6}" srcOrd="0" destOrd="0" presId="urn:microsoft.com/office/officeart/2008/layout/VerticalCurvedList"/>
    <dgm:cxn modelId="{269E877A-57D5-4656-B0E5-F4F7CDFEDD9E}" type="presParOf" srcId="{D737C13C-688B-46B2-834C-7E4B9FFA13E2}" destId="{759ABBCC-C5D4-4E41-907C-1136AF50B538}" srcOrd="7" destOrd="0" presId="urn:microsoft.com/office/officeart/2008/layout/VerticalCurvedList"/>
    <dgm:cxn modelId="{A82F16E4-6299-4D71-909E-22226209C792}" type="presParOf" srcId="{D737C13C-688B-46B2-834C-7E4B9FFA13E2}" destId="{B522F75D-9751-41AE-B76D-20AD026649A0}" srcOrd="8" destOrd="0" presId="urn:microsoft.com/office/officeart/2008/layout/VerticalCurvedList"/>
    <dgm:cxn modelId="{16D6909A-5F63-404B-B284-4DA00DD5C19F}" type="presParOf" srcId="{B522F75D-9751-41AE-B76D-20AD026649A0}" destId="{E6D48C6D-5381-4A4E-8471-AC4A6E6F503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13649-EAA8-4990-A790-8B6691672729}">
      <dsp:nvSpPr>
        <dsp:cNvPr id="0" name=""/>
        <dsp:cNvSpPr/>
      </dsp:nvSpPr>
      <dsp:spPr>
        <a:xfrm>
          <a:off x="-5718551" y="-875318"/>
          <a:ext cx="6808303" cy="6808303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039F3-4912-478A-A093-74382BEC6855}">
      <dsp:nvSpPr>
        <dsp:cNvPr id="0" name=""/>
        <dsp:cNvSpPr/>
      </dsp:nvSpPr>
      <dsp:spPr>
        <a:xfrm>
          <a:off x="570431" y="388833"/>
          <a:ext cx="7639607" cy="77807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7594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>
              <a:latin typeface="Arial" pitchFamily="34" charset="0"/>
              <a:cs typeface="Arial" pitchFamily="34" charset="0"/>
            </a:rPr>
            <a:t>Giới</a:t>
          </a:r>
          <a:r>
            <a:rPr lang="en-US" sz="4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4000" kern="1200" dirty="0" err="1" smtClean="0">
              <a:latin typeface="Arial" pitchFamily="34" charset="0"/>
              <a:cs typeface="Arial" pitchFamily="34" charset="0"/>
            </a:rPr>
            <a:t>thiệu</a:t>
          </a:r>
          <a:endParaRPr lang="en-AU" sz="4000" kern="1200" dirty="0"/>
        </a:p>
      </dsp:txBody>
      <dsp:txXfrm>
        <a:off x="570431" y="388833"/>
        <a:ext cx="7639607" cy="778071"/>
      </dsp:txXfrm>
    </dsp:sp>
    <dsp:sp modelId="{39369B2B-7096-44AF-B9E0-F4D0F6349BE7}">
      <dsp:nvSpPr>
        <dsp:cNvPr id="0" name=""/>
        <dsp:cNvSpPr/>
      </dsp:nvSpPr>
      <dsp:spPr>
        <a:xfrm>
          <a:off x="84136" y="291574"/>
          <a:ext cx="972589" cy="9725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D9027F-A5F5-4C02-B3F9-0A265F5F4EEE}">
      <dsp:nvSpPr>
        <dsp:cNvPr id="0" name=""/>
        <dsp:cNvSpPr/>
      </dsp:nvSpPr>
      <dsp:spPr>
        <a:xfrm>
          <a:off x="1016517" y="1556142"/>
          <a:ext cx="7193521" cy="77807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7594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>
              <a:latin typeface="Arial" pitchFamily="34" charset="0"/>
              <a:cs typeface="Arial" pitchFamily="34" charset="0"/>
            </a:rPr>
            <a:t>Phân chia công việc</a:t>
          </a:r>
          <a:endParaRPr lang="en-US" sz="4000" kern="1200" dirty="0" smtClean="0">
            <a:latin typeface="Arial" pitchFamily="34" charset="0"/>
            <a:cs typeface="Arial" pitchFamily="34" charset="0"/>
          </a:endParaRPr>
        </a:p>
      </dsp:txBody>
      <dsp:txXfrm>
        <a:off x="1016517" y="1556142"/>
        <a:ext cx="7193521" cy="778071"/>
      </dsp:txXfrm>
    </dsp:sp>
    <dsp:sp modelId="{BF94358B-7D55-40E3-A11F-00F528F0F9C2}">
      <dsp:nvSpPr>
        <dsp:cNvPr id="0" name=""/>
        <dsp:cNvSpPr/>
      </dsp:nvSpPr>
      <dsp:spPr>
        <a:xfrm>
          <a:off x="530223" y="1458883"/>
          <a:ext cx="972589" cy="9725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B8FB06-3E11-4D68-970A-076EA64C6A4A}">
      <dsp:nvSpPr>
        <dsp:cNvPr id="0" name=""/>
        <dsp:cNvSpPr/>
      </dsp:nvSpPr>
      <dsp:spPr>
        <a:xfrm>
          <a:off x="1016517" y="2723451"/>
          <a:ext cx="7193521" cy="77807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7594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>
              <a:latin typeface="Arial" pitchFamily="34" charset="0"/>
              <a:cs typeface="Arial" pitchFamily="34" charset="0"/>
            </a:rPr>
            <a:t>Tiến độ triển khai</a:t>
          </a:r>
          <a:endParaRPr lang="en-US" sz="4000" kern="1200" dirty="0" smtClean="0">
            <a:latin typeface="Arial" pitchFamily="34" charset="0"/>
            <a:cs typeface="Arial" pitchFamily="34" charset="0"/>
          </a:endParaRPr>
        </a:p>
      </dsp:txBody>
      <dsp:txXfrm>
        <a:off x="1016517" y="2723451"/>
        <a:ext cx="7193521" cy="778071"/>
      </dsp:txXfrm>
    </dsp:sp>
    <dsp:sp modelId="{857A8F08-DE02-4C42-B6AF-F28E6BB448A6}">
      <dsp:nvSpPr>
        <dsp:cNvPr id="0" name=""/>
        <dsp:cNvSpPr/>
      </dsp:nvSpPr>
      <dsp:spPr>
        <a:xfrm>
          <a:off x="530223" y="2626193"/>
          <a:ext cx="972589" cy="9725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9ABBCC-C5D4-4E41-907C-1136AF50B538}">
      <dsp:nvSpPr>
        <dsp:cNvPr id="0" name=""/>
        <dsp:cNvSpPr/>
      </dsp:nvSpPr>
      <dsp:spPr>
        <a:xfrm>
          <a:off x="570431" y="3890761"/>
          <a:ext cx="7639607" cy="77807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7594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>
              <a:latin typeface="Arial" pitchFamily="34" charset="0"/>
              <a:cs typeface="Arial" pitchFamily="34" charset="0"/>
            </a:rPr>
            <a:t>Công việc sắp tới</a:t>
          </a:r>
          <a:endParaRPr lang="en-AU" sz="4000" kern="1200" dirty="0">
            <a:latin typeface="Arial" pitchFamily="34" charset="0"/>
            <a:cs typeface="Arial" pitchFamily="34" charset="0"/>
          </a:endParaRPr>
        </a:p>
      </dsp:txBody>
      <dsp:txXfrm>
        <a:off x="570431" y="3890761"/>
        <a:ext cx="7639607" cy="778071"/>
      </dsp:txXfrm>
    </dsp:sp>
    <dsp:sp modelId="{E6D48C6D-5381-4A4E-8471-AC4A6E6F503F}">
      <dsp:nvSpPr>
        <dsp:cNvPr id="0" name=""/>
        <dsp:cNvSpPr/>
      </dsp:nvSpPr>
      <dsp:spPr>
        <a:xfrm>
          <a:off x="84136" y="3793502"/>
          <a:ext cx="972589" cy="9725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40F9-7AFD-4344-9CEA-9AD6AD021881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98F3F-D863-49D5-9700-76A0E1FAA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02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dirty="0"/>
          </a:p>
        </p:txBody>
      </p:sp>
      <p:sp>
        <p:nvSpPr>
          <p:cNvPr id="166" name="Google Shape;16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98F3F-D863-49D5-9700-76A0E1FAAAD6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741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98F3F-D863-49D5-9700-76A0E1FAAAD6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741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98F3F-D863-49D5-9700-76A0E1FAAAD6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74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98F3F-D863-49D5-9700-76A0E1FAAAD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741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98F3F-D863-49D5-9700-76A0E1FAAAD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741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khối</a:t>
            </a:r>
            <a:endParaRPr lang="en-US" baseline="0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98F3F-D863-49D5-9700-76A0E1FAAAD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1673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98F3F-D863-49D5-9700-76A0E1FAAAD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741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98F3F-D863-49D5-9700-76A0E1FAAAD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741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98F3F-D863-49D5-9700-76A0E1FAAAD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741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</a:t>
            </a:r>
            <a:r>
              <a:rPr lang="en-US" dirty="0" err="1" smtClean="0"/>
              <a:t>Darknet</a:t>
            </a:r>
            <a:r>
              <a:rPr lang="en-US" dirty="0" smtClean="0"/>
              <a:t> is an open source neural network framework written in C and CUDA. It is fast, easy to install, and supports CPU and GPU computation.” (“</a:t>
            </a:r>
            <a:r>
              <a:rPr lang="en-US" dirty="0" err="1" smtClean="0"/>
              <a:t>Darknet</a:t>
            </a:r>
            <a:r>
              <a:rPr lang="en-US" dirty="0" smtClean="0"/>
              <a:t>: Open Source Neural Networks in C”, </a:t>
            </a:r>
            <a:r>
              <a:rPr lang="en-US" dirty="0" err="1" smtClean="0"/>
              <a:t>n.d.</a:t>
            </a:r>
            <a:r>
              <a:rPr lang="en-US" dirty="0" smtClean="0"/>
              <a:t>).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98F3F-D863-49D5-9700-76A0E1FAAAD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741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98F3F-D863-49D5-9700-76A0E1FAAAD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74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1B94-C13D-4C52-8B66-F2068283BBC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7FD6-7FEF-4AE8-86A0-32E9EF0D3C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78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1B94-C13D-4C52-8B66-F2068283BBC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7FD6-7FEF-4AE8-86A0-32E9EF0D3C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57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1B94-C13D-4C52-8B66-F2068283BBC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7FD6-7FEF-4AE8-86A0-32E9EF0D3C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6657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Title Slide">
  <p:cSld name="27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10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1B94-C13D-4C52-8B66-F2068283BBC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7FD6-7FEF-4AE8-86A0-32E9EF0D3C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531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1B94-C13D-4C52-8B66-F2068283BBC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7FD6-7FEF-4AE8-86A0-32E9EF0D3C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53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1B94-C13D-4C52-8B66-F2068283BBC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7FD6-7FEF-4AE8-86A0-32E9EF0D3C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37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1B94-C13D-4C52-8B66-F2068283BBC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7FD6-7FEF-4AE8-86A0-32E9EF0D3C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972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1B94-C13D-4C52-8B66-F2068283BBC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7FD6-7FEF-4AE8-86A0-32E9EF0D3C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14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1B94-C13D-4C52-8B66-F2068283BBC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7FD6-7FEF-4AE8-86A0-32E9EF0D3C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43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1B94-C13D-4C52-8B66-F2068283BBC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7FD6-7FEF-4AE8-86A0-32E9EF0D3C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09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1B94-C13D-4C52-8B66-F2068283BBC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7FD6-7FEF-4AE8-86A0-32E9EF0D3C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290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1B94-C13D-4C52-8B66-F2068283BBC6}" type="datetimeFigureOut">
              <a:rPr lang="en-AU" smtClean="0"/>
              <a:t>15/04/2021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97FD6-7FEF-4AE8-86A0-32E9EF0D3C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23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/>
          <p:nvPr/>
        </p:nvSpPr>
        <p:spPr>
          <a:xfrm>
            <a:off x="2196213" y="21616571"/>
            <a:ext cx="5209774" cy="28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World One Powerful Presentation Template</a:t>
            </a:r>
            <a:endParaRPr/>
          </a:p>
        </p:txBody>
      </p:sp>
      <p:sp>
        <p:nvSpPr>
          <p:cNvPr id="169" name="Google Shape;169;p1"/>
          <p:cNvSpPr txBox="1"/>
          <p:nvPr/>
        </p:nvSpPr>
        <p:spPr>
          <a:xfrm>
            <a:off x="843912" y="2644190"/>
            <a:ext cx="756250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HỆ THỐNG </a:t>
            </a:r>
            <a:r>
              <a:rPr lang="vi-VN" sz="3200" b="1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NHẬN DIỆN VẬT CẢN VÀ PHÁT HIỆN NGƯỜI THÂN CHO NGƯỜI BỊ KHIẾM THỊ</a:t>
            </a:r>
            <a:endParaRPr sz="3200" b="1" i="0" u="none" strike="noStrike" cap="none" dirty="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"/>
          <p:cNvSpPr txBox="1"/>
          <p:nvPr/>
        </p:nvSpPr>
        <p:spPr>
          <a:xfrm>
            <a:off x="1817471" y="327837"/>
            <a:ext cx="5483100" cy="584735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DA NANG</a:t>
            </a:r>
            <a:br>
              <a:rPr lang="en-US" sz="160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SCIENCE AND TECHNOLOGY</a:t>
            </a:r>
            <a:endParaRPr sz="1600" i="0" u="none" strike="noStrike" cap="none" dirty="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1817471" y="1507500"/>
            <a:ext cx="5065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ĐỒ ÁN </a:t>
            </a:r>
            <a:r>
              <a:rPr lang="vi-VN" sz="2400" b="1" dirty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PBL5</a:t>
            </a:r>
            <a:endParaRPr sz="2400" b="1" i="0" u="none" strike="noStrike" cap="none" dirty="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"/>
          <p:cNvSpPr txBox="1"/>
          <p:nvPr/>
        </p:nvSpPr>
        <p:spPr>
          <a:xfrm>
            <a:off x="179512" y="5427501"/>
            <a:ext cx="864096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 HƯỚNG DẪN:</a:t>
            </a:r>
            <a:endParaRPr lang="vi-VN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TS.NGUYỄN THỊ THANH THANH– CÔNG TY PHẦN MỀM ENCLAVE. 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 THỰC HIỆN: NHÓM </a:t>
            </a:r>
            <a:r>
              <a:rPr lang="vi-V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NHẬT TÙNG-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LÊ HỮU LONG–</a:t>
            </a:r>
            <a:r>
              <a:rPr lang="vi-V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THÀNH VINH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vi-V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TRẦN ANH DUY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4" name="Google Shape;174;p1"/>
          <p:cNvCxnSpPr/>
          <p:nvPr/>
        </p:nvCxnSpPr>
        <p:spPr>
          <a:xfrm rot="10800000">
            <a:off x="1037601" y="5285720"/>
            <a:ext cx="6869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8699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TIẾN ĐỘ TRIỂN KHAI</a:t>
            </a:r>
            <a:endParaRPr lang="en-A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93" y="2924175"/>
            <a:ext cx="1958626" cy="3662363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87829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 typeface="+mj-lt"/>
              <a:buAutoNum type="arabicPeriod"/>
            </a:pP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máy</a:t>
            </a:r>
            <a:endParaRPr lang="en-AU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 descr="C:\Users\nhatt\Documents\Assignments\DA AI\reports\images\opencv-python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29" y="1340768"/>
            <a:ext cx="41148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88024" y="2455262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chạy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máy</a:t>
            </a:r>
            <a:endParaRPr lang="en-AU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7828" y="2239818"/>
            <a:ext cx="37681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d)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mô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nhatt\Documents\Assignments\DA AI\reports\images\demo-vin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" y="2924944"/>
            <a:ext cx="1988329" cy="371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hatt\Documents\Assignments\DA AI\reports\images\demo-pers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948" y="3283976"/>
            <a:ext cx="24765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781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TIẾN ĐỘ TRIỂN KHAI</a:t>
            </a:r>
            <a:endParaRPr lang="en-A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7829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cứng</a:t>
            </a:r>
            <a:endParaRPr lang="en-AU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6" name="Picture 4" descr="C:\Users\nhatt\Documents\Assignments\DA AI\reports\diagrams\daAI-over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213" y="1342227"/>
            <a:ext cx="3726093" cy="451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63091" y="6075068"/>
            <a:ext cx="3954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Sơ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đồ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khối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quy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bị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 vi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.</a:t>
            </a:r>
            <a:endParaRPr lang="en-AU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2141538"/>
            <a:ext cx="4245429" cy="3984625"/>
          </a:xfrm>
        </p:spPr>
        <p:txBody>
          <a:bodyPr>
            <a:normAutofit fontScale="92500"/>
          </a:bodyPr>
          <a:lstStyle/>
          <a:p>
            <a:pPr marL="285750" indent="-285750"/>
            <a:r>
              <a:rPr lang="en-US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nhúng</a:t>
            </a:r>
            <a:r>
              <a:rPr lang="en-US" dirty="0">
                <a:latin typeface="Arial" pitchFamily="34" charset="0"/>
                <a:cs typeface="Arial" pitchFamily="34" charset="0"/>
              </a:rPr>
              <a:t> Raspberry Pi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bị</a:t>
            </a:r>
            <a:r>
              <a:rPr lang="en-US" dirty="0">
                <a:latin typeface="Arial" pitchFamily="34" charset="0"/>
                <a:cs typeface="Arial" pitchFamily="34" charset="0"/>
              </a:rPr>
              <a:t> vi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lý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chính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/>
            <a:r>
              <a:rPr lang="en-US" dirty="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báo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dùng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bằng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loa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/>
            <a:r>
              <a:rPr lang="en-US" dirty="0" err="1">
                <a:latin typeface="Arial" pitchFamily="34" charset="0"/>
                <a:cs typeface="Arial" pitchFamily="34" charset="0"/>
              </a:rPr>
              <a:t>Chụp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latin typeface="Arial" pitchFamily="34" charset="0"/>
                <a:cs typeface="Arial" pitchFamily="34" charset="0"/>
              </a:rPr>
              <a:t> Pi camera module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09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TIẾN ĐỘ TRIỂN KHAI</a:t>
            </a:r>
            <a:endParaRPr lang="en-A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6977"/>
            <a:ext cx="7848872" cy="4525963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website.</a:t>
            </a:r>
          </a:p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tọa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bị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đồ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Google Map API.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7829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latin typeface="Arial" pitchFamily="34" charset="0"/>
                <a:cs typeface="Arial" pitchFamily="34" charset="0"/>
              </a:rPr>
              <a:t>2.   Web app</a:t>
            </a:r>
            <a:endParaRPr lang="en-A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97636" y="6403900"/>
            <a:ext cx="3374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hiển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1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đồ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.</a:t>
            </a:r>
            <a:endParaRPr lang="en-AU" sz="14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C:\Users\nhatt\Documents\Assignments\DA AI\reports\images\Hom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18" y="3945986"/>
            <a:ext cx="4140750" cy="223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nhatt\Documents\Assignments\DA AI\reports\images\Map ap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48" y="3924080"/>
            <a:ext cx="4137981" cy="22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7829" y="6403900"/>
            <a:ext cx="337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diện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 index</a:t>
            </a:r>
            <a:endParaRPr lang="en-AU" sz="14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87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CÔNG VIỆC DỰ KIẾN</a:t>
            </a:r>
            <a:endParaRPr lang="en-AU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87387"/>
              </p:ext>
            </p:extLst>
          </p:nvPr>
        </p:nvGraphicFramePr>
        <p:xfrm>
          <a:off x="755576" y="1484784"/>
          <a:ext cx="7758873" cy="421766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85731"/>
                <a:gridCol w="2586571"/>
                <a:gridCol w="2586571"/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nhóm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việc</a:t>
                      </a:r>
                      <a:endParaRPr lang="en-AU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Thành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viên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đảm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nhiệm</a:t>
                      </a:r>
                      <a:endParaRPr lang="en-AU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Nội dung công việc</a:t>
                      </a:r>
                      <a:endParaRPr lang="en-AU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618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Xử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lý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phần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cứng</a:t>
                      </a:r>
                      <a:endParaRPr lang="en-AU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Nguyễn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Thành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Vinh</a:t>
                      </a:r>
                      <a:endParaRPr lang="en-AU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>
                          <a:effectLst/>
                        </a:rPr>
                        <a:t>Chuẩn bị camera module.</a:t>
                      </a:r>
                      <a:endParaRPr lang="en-AU" sz="12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>
                          <a:effectLst/>
                        </a:rPr>
                        <a:t>Viết chương trình chụp hình và chạy chương trình học máy để nhận diện và thông báo ra loa.</a:t>
                      </a:r>
                      <a:endParaRPr lang="en-AU" sz="12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>
                          <a:effectLst/>
                        </a:rPr>
                        <a:t>Viết chương trình gửi vị trí địa lý tới web server.</a:t>
                      </a:r>
                      <a:endParaRPr lang="en-AU" sz="120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618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Web app</a:t>
                      </a:r>
                      <a:endParaRPr lang="en-AU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Trần Anh Duy</a:t>
                      </a:r>
                      <a:endParaRPr lang="en-AU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>
                          <a:effectLst/>
                        </a:rPr>
                        <a:t>Nhận thông tin vị trí địa lí của thiết bị vi xử lý.</a:t>
                      </a:r>
                      <a:endParaRPr lang="en-AU" sz="12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>
                          <a:effectLst/>
                        </a:rPr>
                        <a:t>Hiển thị vị trí của thiết bị trên bản đồ.</a:t>
                      </a:r>
                      <a:endParaRPr lang="en-AU" sz="120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618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Học máy</a:t>
                      </a:r>
                      <a:endParaRPr lang="en-AU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Nguyễn Nhật Tùng</a:t>
                      </a:r>
                      <a:endParaRPr lang="en-AU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Lê Hữu Long</a:t>
                      </a:r>
                      <a:endParaRPr lang="en-AU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err="1">
                          <a:effectLst/>
                        </a:rPr>
                        <a:t>Tiếp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tục</a:t>
                      </a:r>
                      <a:r>
                        <a:rPr lang="en-US" sz="1200" dirty="0">
                          <a:effectLst/>
                        </a:rPr>
                        <a:t> train </a:t>
                      </a:r>
                      <a:r>
                        <a:rPr lang="en-US" sz="1200" dirty="0" err="1">
                          <a:effectLst/>
                        </a:rPr>
                        <a:t>mô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hình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AU" sz="1200" dirty="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108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Thanks for listening</a:t>
            </a:r>
            <a:endParaRPr lang="en-AU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19944" y="14127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The end.</a:t>
            </a:r>
            <a:endParaRPr lang="en-AU" sz="3600" i="1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Contents</a:t>
            </a:r>
            <a:endParaRPr lang="en-AU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3749285"/>
              </p:ext>
            </p:extLst>
          </p:nvPr>
        </p:nvGraphicFramePr>
        <p:xfrm>
          <a:off x="323528" y="1772816"/>
          <a:ext cx="8280920" cy="5057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739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GIẢI PHÁP</a:t>
            </a:r>
            <a:endParaRPr lang="en-A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G</a:t>
            </a:r>
            <a:r>
              <a:rPr lang="vi-VN" dirty="0">
                <a:latin typeface="Arial" pitchFamily="34" charset="0"/>
                <a:cs typeface="Arial" pitchFamily="34" charset="0"/>
              </a:rPr>
              <a:t>iải pháp kết hợp phần cứng và phần mềm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Nhằm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ăng tính chủ động cho người khiếm thị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11267" name="Picture 3" descr="C:\Users\nhatt\Documents\Assignments\DA AI\reports\images\kisspng-learning-to-program-using-python-programming-langu-tic-tac-toe-logo-5b47098b9492c9.360030891531382155608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840" y="1509479"/>
            <a:ext cx="1555974" cy="155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nhatt\Documents\Assignments\DA AI\reports\images\Raspi-PGB0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12776"/>
            <a:ext cx="1873696" cy="166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hatt\Documents\Assignments\DA AI\reports\images\blind-woman-crossing-street-help-guid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913" y="3114412"/>
            <a:ext cx="3456383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81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GIẢI PHÁP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2132856"/>
            <a:ext cx="410445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neurol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7829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YOLOv3</a:t>
            </a:r>
            <a:endParaRPr lang="en-AU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C:\Users\nhatt\Documents\Assignments\DA AI\reports\images\yolo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436" y="1358881"/>
            <a:ext cx="2069604" cy="109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nhatt\Documents\Assignments\DA AI\reports\images\yolov3-performan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024435"/>
            <a:ext cx="4476130" cy="27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29183" y="2404467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Logo </a:t>
            </a:r>
            <a:r>
              <a:rPr lang="en-US" sz="1400" i="1" dirty="0" err="1" smtClean="0"/>
              <a:t>của</a:t>
            </a:r>
            <a:r>
              <a:rPr lang="en-US" sz="1400" i="1" dirty="0" smtClean="0"/>
              <a:t> project YOLO</a:t>
            </a:r>
            <a:endParaRPr lang="en-AU" sz="1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709153" y="5802925"/>
            <a:ext cx="4273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/>
              <a:t>Biểu</a:t>
            </a:r>
            <a:r>
              <a:rPr lang="en-US" i="1" dirty="0" smtClean="0"/>
              <a:t> </a:t>
            </a:r>
            <a:r>
              <a:rPr lang="en-US" i="1" dirty="0" err="1" smtClean="0"/>
              <a:t>đồ</a:t>
            </a:r>
            <a:r>
              <a:rPr lang="en-US" i="1" dirty="0" smtClean="0"/>
              <a:t> so </a:t>
            </a:r>
            <a:r>
              <a:rPr lang="en-US" i="1" dirty="0" err="1" smtClean="0"/>
              <a:t>giữa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mô</a:t>
            </a:r>
            <a:r>
              <a:rPr lang="en-US" i="1" dirty="0" smtClean="0"/>
              <a:t> </a:t>
            </a:r>
            <a:r>
              <a:rPr lang="en-US" i="1" dirty="0" err="1" smtClean="0"/>
              <a:t>hình</a:t>
            </a:r>
            <a:r>
              <a:rPr lang="en-US" i="1" dirty="0" smtClean="0"/>
              <a:t> </a:t>
            </a:r>
            <a:r>
              <a:rPr lang="en-US" i="1" dirty="0" err="1" smtClean="0"/>
              <a:t>nhận</a:t>
            </a:r>
            <a:r>
              <a:rPr lang="en-US" i="1" dirty="0" smtClean="0"/>
              <a:t> </a:t>
            </a:r>
            <a:r>
              <a:rPr lang="en-US" i="1" dirty="0" err="1" smtClean="0"/>
              <a:t>diện</a:t>
            </a:r>
            <a:r>
              <a:rPr lang="en-US" i="1" dirty="0" smtClean="0"/>
              <a:t> </a:t>
            </a:r>
            <a:r>
              <a:rPr lang="en-US" i="1" dirty="0" err="1" smtClean="0"/>
              <a:t>vật</a:t>
            </a:r>
            <a:r>
              <a:rPr lang="en-US" i="1" dirty="0" smtClean="0"/>
              <a:t> </a:t>
            </a:r>
            <a:r>
              <a:rPr lang="en-US" i="1" dirty="0" err="1" smtClean="0"/>
              <a:t>thể</a:t>
            </a:r>
            <a:r>
              <a:rPr lang="en-US" i="1" dirty="0" smtClean="0"/>
              <a:t> </a:t>
            </a:r>
            <a:r>
              <a:rPr lang="en-US" i="1" dirty="0" err="1" smtClean="0"/>
              <a:t>trên</a:t>
            </a:r>
            <a:r>
              <a:rPr lang="en-US" i="1" dirty="0" smtClean="0"/>
              <a:t> </a:t>
            </a:r>
            <a:r>
              <a:rPr lang="en-US" i="1" dirty="0" err="1" smtClean="0"/>
              <a:t>bộ</a:t>
            </a:r>
            <a:r>
              <a:rPr lang="en-US" i="1" dirty="0" smtClean="0"/>
              <a:t> </a:t>
            </a:r>
            <a:r>
              <a:rPr lang="en-US" i="1" dirty="0" err="1" smtClean="0"/>
              <a:t>dữ</a:t>
            </a:r>
            <a:r>
              <a:rPr lang="en-US" i="1" dirty="0" smtClean="0"/>
              <a:t> </a:t>
            </a:r>
            <a:r>
              <a:rPr lang="en-US" i="1" dirty="0" err="1" smtClean="0"/>
              <a:t>liệu</a:t>
            </a:r>
            <a:r>
              <a:rPr lang="en-US" i="1" dirty="0" smtClean="0"/>
              <a:t> COCO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4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PHÂN CHIA CÔNG VIỆC</a:t>
            </a:r>
            <a:endParaRPr lang="en-AU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49644"/>
              </p:ext>
            </p:extLst>
          </p:nvPr>
        </p:nvGraphicFramePr>
        <p:xfrm>
          <a:off x="611560" y="4221088"/>
          <a:ext cx="8280919" cy="201622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08112"/>
                <a:gridCol w="1440160"/>
                <a:gridCol w="5832647"/>
              </a:tblGrid>
              <a:tr h="3711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nhóm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việc</a:t>
                      </a:r>
                      <a:endParaRPr lang="en-AU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Thành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viên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đảm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nhiệm</a:t>
                      </a:r>
                      <a:endParaRPr lang="en-AU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Nội</a:t>
                      </a:r>
                      <a:r>
                        <a:rPr lang="en-US" sz="1200" dirty="0">
                          <a:effectLst/>
                        </a:rPr>
                        <a:t> dung </a:t>
                      </a:r>
                      <a:r>
                        <a:rPr lang="en-US" sz="1200" dirty="0" err="1">
                          <a:effectLst/>
                        </a:rPr>
                        <a:t>công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việc</a:t>
                      </a:r>
                      <a:endParaRPr lang="en-AU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315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Xử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lý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phần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cứng</a:t>
                      </a:r>
                      <a:endParaRPr lang="en-AU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Nguyễn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Thành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Vinh</a:t>
                      </a:r>
                      <a:endParaRPr lang="en-AU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Thiết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lập</a:t>
                      </a:r>
                      <a:r>
                        <a:rPr lang="en-US" sz="1200" dirty="0">
                          <a:effectLst/>
                        </a:rPr>
                        <a:t> Raspberry </a:t>
                      </a:r>
                      <a:r>
                        <a:rPr lang="en-US" sz="1200" dirty="0" smtClean="0">
                          <a:effectLst/>
                        </a:rPr>
                        <a:t>Pi, </a:t>
                      </a:r>
                      <a:r>
                        <a:rPr lang="en-US" sz="1200" dirty="0" err="1" smtClean="0">
                          <a:effectLst/>
                        </a:rPr>
                        <a:t>lập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trình</a:t>
                      </a:r>
                      <a:r>
                        <a:rPr lang="en-US" sz="1200" dirty="0">
                          <a:effectLst/>
                        </a:rPr>
                        <a:t> module </a:t>
                      </a:r>
                      <a:r>
                        <a:rPr lang="en-US" sz="1200" dirty="0" err="1">
                          <a:effectLst/>
                        </a:rPr>
                        <a:t>chụp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và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lưu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ảnh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lập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trình</a:t>
                      </a:r>
                      <a:r>
                        <a:rPr lang="en-US" sz="1200" dirty="0">
                          <a:effectLst/>
                        </a:rPr>
                        <a:t> module </a:t>
                      </a:r>
                      <a:r>
                        <a:rPr lang="en-US" sz="1200" dirty="0" err="1">
                          <a:effectLst/>
                        </a:rPr>
                        <a:t>sử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dụng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mô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hình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học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để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nhận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diện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ảnh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chụp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được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lập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trình</a:t>
                      </a:r>
                      <a:r>
                        <a:rPr lang="en-US" sz="1200" dirty="0">
                          <a:effectLst/>
                        </a:rPr>
                        <a:t> module </a:t>
                      </a:r>
                      <a:r>
                        <a:rPr lang="en-US" sz="1200" dirty="0" err="1">
                          <a:effectLst/>
                        </a:rPr>
                        <a:t>phát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tín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hiệu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giọng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nói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loa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AU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Web app</a:t>
                      </a:r>
                      <a:endParaRPr lang="en-AU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Trần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Duy</a:t>
                      </a:r>
                      <a:endParaRPr lang="en-AU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Nhận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thông</a:t>
                      </a:r>
                      <a:r>
                        <a:rPr lang="en-US" sz="1200" dirty="0">
                          <a:effectLst/>
                        </a:rPr>
                        <a:t> tin </a:t>
                      </a:r>
                      <a:r>
                        <a:rPr lang="en-US" sz="1200" dirty="0" err="1">
                          <a:effectLst/>
                        </a:rPr>
                        <a:t>vị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địa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thiết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bị</a:t>
                      </a:r>
                      <a:r>
                        <a:rPr lang="en-US" sz="1200" dirty="0">
                          <a:effectLst/>
                        </a:rPr>
                        <a:t> vi </a:t>
                      </a:r>
                      <a:r>
                        <a:rPr lang="en-US" sz="1200" dirty="0" err="1">
                          <a:effectLst/>
                        </a:rPr>
                        <a:t>xử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lý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hiển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thị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vị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thiết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bị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bản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đồ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AU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Học máy</a:t>
                      </a:r>
                      <a:endParaRPr lang="en-AU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Nguyễn Nhật Tùng</a:t>
                      </a:r>
                      <a:endParaRPr lang="en-AU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Lê Hữu Long</a:t>
                      </a:r>
                      <a:endParaRPr lang="en-AU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Nghiên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cứu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kiến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thức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nền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tảng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về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học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máy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tạo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bộ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dữ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liệu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học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tạo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và</a:t>
                      </a:r>
                      <a:r>
                        <a:rPr lang="en-US" sz="1200" dirty="0">
                          <a:effectLst/>
                        </a:rPr>
                        <a:t> train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mô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hình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học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máy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lập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trình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module </a:t>
                      </a:r>
                      <a:r>
                        <a:rPr lang="en-US" sz="1200" dirty="0" err="1">
                          <a:effectLst/>
                        </a:rPr>
                        <a:t>học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máy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để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máy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chủ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dụng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AU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495743" y="2862064"/>
            <a:ext cx="1500713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máy</a:t>
            </a:r>
            <a:endParaRPr lang="en-A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16023" y="2888940"/>
            <a:ext cx="1500713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cứng</a:t>
            </a:r>
            <a:endParaRPr lang="en-A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88224" y="2888940"/>
            <a:ext cx="1500713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Web app</a:t>
            </a:r>
            <a:endParaRPr lang="en-A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16024" y="1664804"/>
            <a:ext cx="1500713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Tasks</a:t>
            </a:r>
            <a:endParaRPr lang="en-AU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8" idx="2"/>
            <a:endCxn id="5" idx="0"/>
          </p:cNvCxnSpPr>
          <p:nvPr/>
        </p:nvCxnSpPr>
        <p:spPr>
          <a:xfrm flipH="1">
            <a:off x="2246100" y="2312876"/>
            <a:ext cx="2520281" cy="549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stCxn id="8" idx="2"/>
            <a:endCxn id="6" idx="0"/>
          </p:cNvCxnSpPr>
          <p:nvPr/>
        </p:nvCxnSpPr>
        <p:spPr>
          <a:xfrm flipH="1">
            <a:off x="4766380" y="2312876"/>
            <a:ext cx="1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8" name="Straight Arrow Connector 17"/>
          <p:cNvCxnSpPr>
            <a:stCxn id="8" idx="2"/>
            <a:endCxn id="7" idx="0"/>
          </p:cNvCxnSpPr>
          <p:nvPr/>
        </p:nvCxnSpPr>
        <p:spPr>
          <a:xfrm>
            <a:off x="4766381" y="2312876"/>
            <a:ext cx="257220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3" name="TextBox 22"/>
          <p:cNvSpPr txBox="1"/>
          <p:nvPr/>
        </p:nvSpPr>
        <p:spPr>
          <a:xfrm>
            <a:off x="1495743" y="3681028"/>
            <a:ext cx="659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Sơ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đồ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khối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chia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nhỏ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việc</a:t>
            </a:r>
            <a:endParaRPr lang="en-AU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1560" y="6381328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Bảng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chia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viên</a:t>
            </a:r>
            <a:endParaRPr lang="en-AU" sz="16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51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TIẾN ĐỘ TRIỂN KHAI</a:t>
            </a:r>
            <a:endParaRPr lang="en-A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7829" y="1268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 typeface="+mj-lt"/>
              <a:buAutoNum type="arabicPeriod"/>
            </a:pP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máy</a:t>
            </a:r>
            <a:endParaRPr lang="en-AU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nhatt\Documents\Assignments\DA AI\reports\diagrams\daAI-overview (block diagram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92896"/>
            <a:ext cx="2330118" cy="37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90308" y="6406589"/>
            <a:ext cx="3165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Quy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máy</a:t>
            </a:r>
            <a:endParaRPr lang="en-AU" sz="16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8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TIẾN ĐỘ TRIỂN KHAI</a:t>
            </a:r>
            <a:endParaRPr lang="en-A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2132857"/>
            <a:ext cx="2880319" cy="5040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Thu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thập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7829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 typeface="+mj-lt"/>
              <a:buAutoNum type="arabicPeriod"/>
            </a:pP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máy</a:t>
            </a:r>
            <a:endParaRPr lang="en-AU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nhatt\Documents\Assignments\DA AI\reports\images\train-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738026"/>
            <a:ext cx="5330118" cy="481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2850421"/>
            <a:ext cx="3240360" cy="3232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lnSpc>
                <a:spcPct val="114000"/>
              </a:lnSpc>
              <a:buFont typeface="Arial" pitchFamily="34" charset="0"/>
              <a:buChar char="•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AU" dirty="0">
                <a:latin typeface="Arial" pitchFamily="34" charset="0"/>
                <a:cs typeface="Arial" pitchFamily="34" charset="0"/>
              </a:rPr>
              <a:t>45173 </a:t>
            </a:r>
            <a:r>
              <a:rPr lang="en-AU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AU" dirty="0">
                <a:latin typeface="Arial" pitchFamily="34" charset="0"/>
                <a:cs typeface="Arial" pitchFamily="34" charset="0"/>
              </a:rPr>
              <a:t> </a:t>
            </a:r>
            <a:r>
              <a:rPr lang="en-AU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latin typeface="Arial" pitchFamily="34" charset="0"/>
                <a:cs typeface="Arial" pitchFamily="34" charset="0"/>
              </a:rPr>
              <a:t> COCO 2017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tự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thập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174625" indent="-174625">
              <a:lnSpc>
                <a:spcPct val="114000"/>
              </a:lnSpc>
              <a:buFont typeface="Arial" pitchFamily="34" charset="0"/>
              <a:buChar char="•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tượng</a:t>
            </a:r>
            <a:r>
              <a:rPr lang="en-US" dirty="0">
                <a:latin typeface="Arial" pitchFamily="34" charset="0"/>
                <a:cs typeface="Arial" pitchFamily="34" charset="0"/>
              </a:rPr>
              <a:t>: person, bicycle, car, motorcycle, cat, dog,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duy</a:t>
            </a:r>
            <a:r>
              <a:rPr lang="en-US" dirty="0">
                <a:latin typeface="Arial" pitchFamily="34" charset="0"/>
                <a:cs typeface="Arial" pitchFamily="34" charset="0"/>
              </a:rPr>
              <a:t>, long,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tung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vinh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174625" indent="-174625">
              <a:lnSpc>
                <a:spcPct val="114000"/>
              </a:lnSpc>
              <a:buFont typeface="Arial" pitchFamily="34" charset="0"/>
              <a:buChar char="•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Đánh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dấu</a:t>
            </a:r>
            <a:r>
              <a:rPr lang="en-US" dirty="0">
                <a:latin typeface="Arial" pitchFamily="34" charset="0"/>
                <a:cs typeface="Arial" pitchFamily="34" charset="0"/>
              </a:rPr>
              <a:t> bounding box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bbox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ảnh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174625" indent="-174625">
              <a:lnSpc>
                <a:spcPct val="114000"/>
              </a:lnSpc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Augmenting: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Lật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ngang</a:t>
            </a:r>
            <a:r>
              <a:rPr lang="en-US" dirty="0">
                <a:latin typeface="Arial" pitchFamily="34" charset="0"/>
                <a:cs typeface="Arial" pitchFamily="34" charset="0"/>
              </a:rPr>
              <a:t>, scale,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xoay</a:t>
            </a:r>
            <a:r>
              <a:rPr lang="en-US" dirty="0">
                <a:latin typeface="Arial" pitchFamily="34" charset="0"/>
                <a:cs typeface="Arial" pitchFamily="34" charset="0"/>
              </a:rPr>
              <a:t>, HSV,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tổng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hợp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174625" indent="-174625">
              <a:lnSpc>
                <a:spcPct val="114000"/>
              </a:lnSpc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725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TIẾN ĐỘ TRIỂN KHAI</a:t>
            </a:r>
            <a:endParaRPr lang="en-A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2132857"/>
            <a:ext cx="5904655" cy="194421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máy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YOLOv3: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darknet53 (backbone), FPN (neck).</a:t>
            </a:r>
            <a:endParaRPr lang="en-AU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7829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 typeface="+mj-lt"/>
              <a:buAutoNum type="arabicPeriod"/>
            </a:pP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máy</a:t>
            </a:r>
            <a:endParaRPr lang="en-AU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9" name="Picture 7" descr="C:\Users\nhatt\Documents\Assignments\DA AI\reports\images\Structure-detail-of-YOLOv3It-uses-Darknet-53-as-the-backbone-network-and-uses-th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71" y="4077072"/>
            <a:ext cx="8486657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768046" y="6453336"/>
            <a:ext cx="186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Kiến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 YOLOv3</a:t>
            </a:r>
            <a:endParaRPr lang="en-AU" sz="12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14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TIẾN ĐỘ TRIỂN KHAI</a:t>
            </a:r>
            <a:endParaRPr lang="en-A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446449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Huấn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luyện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Darknet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framework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giúp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training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nhanh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Training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Google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Colab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backup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Google Drive.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7829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máy</a:t>
            </a:r>
            <a:endParaRPr lang="en-AU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C:\Users\nhatt\Documents\Assignments\DA AI\reports\images\darknet-black-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356592"/>
            <a:ext cx="2243088" cy="224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hatt\Documents\Assignments\DA AI\reports\images\downlo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656" y="3717032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24128" y="3717032"/>
            <a:ext cx="3007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Arial" pitchFamily="34" charset="0"/>
                <a:cs typeface="Arial" pitchFamily="34" charset="0"/>
              </a:rPr>
              <a:t>Logo 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 project 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Darknet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 framework</a:t>
            </a:r>
            <a:endParaRPr lang="en-AU" sz="14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2963" y="5373216"/>
            <a:ext cx="300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Arial" pitchFamily="34" charset="0"/>
                <a:cs typeface="Arial" pitchFamily="34" charset="0"/>
              </a:rPr>
              <a:t>Logo 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 Google </a:t>
            </a:r>
            <a:r>
              <a:rPr lang="en-US" sz="1400" i="1" dirty="0" err="1" smtClean="0">
                <a:latin typeface="Arial" pitchFamily="34" charset="0"/>
                <a:cs typeface="Arial" pitchFamily="34" charset="0"/>
              </a:rPr>
              <a:t>Colab</a:t>
            </a:r>
            <a:endParaRPr lang="en-AU" sz="14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99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789</Words>
  <Application>Microsoft Office PowerPoint</Application>
  <PresentationFormat>On-screen Show (4:3)</PresentationFormat>
  <Paragraphs>114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Contents</vt:lpstr>
      <vt:lpstr>GIẢI PHÁP</vt:lpstr>
      <vt:lpstr>GIẢI PHÁP</vt:lpstr>
      <vt:lpstr>PHÂN CHIA CÔNG VIỆC</vt:lpstr>
      <vt:lpstr>TIẾN ĐỘ TRIỂN KHAI</vt:lpstr>
      <vt:lpstr>TIẾN ĐỘ TRIỂN KHAI</vt:lpstr>
      <vt:lpstr>TIẾN ĐỘ TRIỂN KHAI</vt:lpstr>
      <vt:lpstr>TIẾN ĐỘ TRIỂN KHAI</vt:lpstr>
      <vt:lpstr>TIẾN ĐỘ TRIỂN KHAI</vt:lpstr>
      <vt:lpstr>TIẾN ĐỘ TRIỂN KHAI</vt:lpstr>
      <vt:lpstr>TIẾN ĐỘ TRIỂN KHAI</vt:lpstr>
      <vt:lpstr>CÔNG VIỆC DỰ KIẾN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NHẬN DIỆN VẬT CẢN VÀ PHÁT HIỆN NGƯỜI CHO NGƯỜI KHIẾM THỊ</dc:title>
  <dc:creator>Tùng Nguyễn Nhật</dc:creator>
  <cp:lastModifiedBy>Tùng Nguyễn Nhật</cp:lastModifiedBy>
  <cp:revision>27</cp:revision>
  <dcterms:created xsi:type="dcterms:W3CDTF">2021-03-31T14:52:38Z</dcterms:created>
  <dcterms:modified xsi:type="dcterms:W3CDTF">2021-04-15T08:10:40Z</dcterms:modified>
</cp:coreProperties>
</file>