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4660"/>
  </p:normalViewPr>
  <p:slideViewPr>
    <p:cSldViewPr>
      <p:cViewPr varScale="1">
        <p:scale>
          <a:sx n="39" d="100"/>
          <a:sy n="39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ED99-00F4-4231-A278-303FBF8A2E87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9FD6-CEC5-4B66-8239-F1F625B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feature I can think of feel free to add. Plan to have a slide for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9FD6-CEC5-4B66-8239-F1F625B21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 in window and error that can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9FD6-CEC5-4B66-8239-F1F625B212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to enter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9FD6-CEC5-4B66-8239-F1F625B21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the window and </a:t>
            </a:r>
            <a:r>
              <a:rPr lang="en-US" baseline="0" smtClean="0"/>
              <a:t>the requrments </a:t>
            </a:r>
            <a:r>
              <a:rPr lang="en-US" baseline="0" dirty="0" smtClean="0"/>
              <a:t>need </a:t>
            </a:r>
            <a:r>
              <a:rPr lang="en-US" baseline="0" smtClean="0"/>
              <a:t>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9FD6-CEC5-4B66-8239-F1F625B21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</a:t>
            </a:r>
            <a:r>
              <a:rPr lang="en-US" baseline="0" dirty="0" smtClean="0"/>
              <a:t> display of what the window looks like with information of slides and the window when the music is playing</a:t>
            </a:r>
            <a:r>
              <a:rPr lang="en-US" baseline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9FD6-CEC5-4B66-8239-F1F625B212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D24EE7-2496-49AF-9A5E-52D1721EFA94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6401802-78A8-4AE6-B7BE-141427E72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882" y="1219200"/>
            <a:ext cx="6777318" cy="1447800"/>
          </a:xfrm>
        </p:spPr>
        <p:txBody>
          <a:bodyPr/>
          <a:lstStyle/>
          <a:p>
            <a:r>
              <a:rPr lang="en-US" dirty="0" smtClean="0"/>
              <a:t>The Noise </a:t>
            </a:r>
            <a:br>
              <a:rPr lang="en-US" dirty="0" smtClean="0"/>
            </a:br>
            <a:r>
              <a:rPr lang="en-US" sz="2800" dirty="0"/>
              <a:t>User orientated audio streaming program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23622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Tom Bloom</a:t>
            </a:r>
          </a:p>
          <a:p>
            <a:r>
              <a:rPr lang="en-US" dirty="0" smtClean="0"/>
              <a:t>Matthew Lindsay</a:t>
            </a:r>
          </a:p>
          <a:p>
            <a:r>
              <a:rPr lang="en-US" dirty="0" smtClean="0"/>
              <a:t>Jeffrey Price</a:t>
            </a:r>
          </a:p>
        </p:txBody>
      </p:sp>
    </p:spTree>
    <p:extLst>
      <p:ext uri="{BB962C8B-B14F-4D97-AF65-F5344CB8AC3E}">
        <p14:creationId xmlns:p14="http://schemas.microsoft.com/office/powerpoint/2010/main" val="1546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Makes things silky smooth for the server</a:t>
            </a:r>
          </a:p>
          <a:p>
            <a:r>
              <a:rPr lang="en-US" dirty="0" smtClean="0"/>
              <a:t>Two functions for the server to call, </a:t>
            </a:r>
            <a:r>
              <a:rPr lang="en-US" dirty="0" err="1" smtClean="0"/>
              <a:t>validateUser</a:t>
            </a:r>
            <a:r>
              <a:rPr lang="en-US" dirty="0" smtClean="0"/>
              <a:t> and </a:t>
            </a:r>
            <a:r>
              <a:rPr lang="en-US" dirty="0" err="1" smtClean="0"/>
              <a:t>addUser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functions return </a:t>
            </a:r>
            <a:r>
              <a:rPr lang="en-US" dirty="0"/>
              <a:t>the enumeration </a:t>
            </a:r>
            <a:r>
              <a:rPr lang="en-US" dirty="0" err="1"/>
              <a:t>UserAuthenticationResult</a:t>
            </a:r>
            <a:r>
              <a:rPr lang="en-US" dirty="0"/>
              <a:t> and </a:t>
            </a:r>
            <a:r>
              <a:rPr lang="en-US" dirty="0" err="1"/>
              <a:t>UserAddResult</a:t>
            </a:r>
            <a:r>
              <a:rPr lang="en-US" dirty="0"/>
              <a:t> so the server knows exactly what to do with the result</a:t>
            </a:r>
            <a:r>
              <a:rPr lang="en-US" dirty="0" smtClean="0"/>
              <a:t>.</a:t>
            </a:r>
          </a:p>
          <a:p>
            <a:r>
              <a:rPr lang="en-US" dirty="0"/>
              <a:t>Contains three tables: </a:t>
            </a:r>
            <a:r>
              <a:rPr lang="en-US" dirty="0" err="1"/>
              <a:t>musicUsers</a:t>
            </a:r>
            <a:r>
              <a:rPr lang="en-US" dirty="0"/>
              <a:t>, directories, and </a:t>
            </a:r>
            <a:r>
              <a:rPr lang="en-US" dirty="0" err="1"/>
              <a:t>userDirectories</a:t>
            </a:r>
            <a:r>
              <a:rPr lang="en-US" dirty="0"/>
              <a:t>. </a:t>
            </a:r>
          </a:p>
          <a:p>
            <a:r>
              <a:rPr lang="en-US" dirty="0"/>
              <a:t>Utilizes two procedures: </a:t>
            </a:r>
            <a:r>
              <a:rPr lang="en-US" dirty="0" err="1"/>
              <a:t>checkMusicUser</a:t>
            </a:r>
            <a:r>
              <a:rPr lang="en-US" dirty="0"/>
              <a:t> and </a:t>
            </a:r>
            <a:r>
              <a:rPr lang="en-US" dirty="0" err="1"/>
              <a:t>addMusicUser</a:t>
            </a:r>
            <a:endParaRPr lang="en-US" dirty="0"/>
          </a:p>
          <a:p>
            <a:r>
              <a:rPr lang="en-US" dirty="0"/>
              <a:t>Procedures make things safe and easy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User Login</a:t>
            </a:r>
          </a:p>
          <a:p>
            <a:pPr algn="ctr"/>
            <a:r>
              <a:rPr lang="en-US" dirty="0" smtClean="0"/>
              <a:t>Registration for New User</a:t>
            </a:r>
          </a:p>
          <a:p>
            <a:pPr algn="ctr"/>
            <a:r>
              <a:rPr lang="en-US" dirty="0" smtClean="0"/>
              <a:t>Setup for IP Address</a:t>
            </a:r>
          </a:p>
          <a:p>
            <a:pPr algn="ctr"/>
            <a:r>
              <a:rPr lang="en-US" dirty="0" smtClean="0"/>
              <a:t>Audio file display and information</a:t>
            </a:r>
          </a:p>
          <a:p>
            <a:pPr algn="ctr"/>
            <a:r>
              <a:rPr lang="en-US" dirty="0" smtClean="0"/>
              <a:t>Select file and play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915400" cy="460965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 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82" y="2286000"/>
            <a:ext cx="4272740" cy="216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15720"/>
            <a:ext cx="4227547" cy="16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281237"/>
            <a:ext cx="7745505" cy="38778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Enter a IP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 and Registration Window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11" y="3733800"/>
            <a:ext cx="26937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346868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Player Window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3" y="2300287"/>
            <a:ext cx="796282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Derek’s Music Maker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399"/>
            <a:ext cx="3395663" cy="301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43" y="2754347"/>
            <a:ext cx="6297714" cy="28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4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159" y="2174251"/>
            <a:ext cx="7745505" cy="38778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Protocol</a:t>
            </a:r>
            <a:endParaRPr lang="en-US" dirty="0"/>
          </a:p>
        </p:txBody>
      </p:sp>
      <p:pic>
        <p:nvPicPr>
          <p:cNvPr id="2050" name="Picture 2" descr="C:\Users\SAMSA\Desktop\Base Pa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2217"/>
            <a:ext cx="28670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MSA\Desktop\High Le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8" y="4038600"/>
            <a:ext cx="712628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3570492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Level Packet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3912" y="4953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0768" y="5867400"/>
            <a:ext cx="712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Level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connection to server</a:t>
            </a:r>
          </a:p>
          <a:p>
            <a:r>
              <a:rPr lang="en-US" dirty="0" smtClean="0"/>
              <a:t>Handles Registration and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Hashes passwords before sending</a:t>
            </a:r>
          </a:p>
          <a:p>
            <a:r>
              <a:rPr lang="en-US" dirty="0" smtClean="0"/>
              <a:t>Provides updates </a:t>
            </a:r>
            <a:r>
              <a:rPr lang="en-US" smtClean="0"/>
              <a:t>of audio listing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API</a:t>
            </a:r>
            <a:endParaRPr lang="en-US" dirty="0"/>
          </a:p>
        </p:txBody>
      </p:sp>
      <p:pic>
        <p:nvPicPr>
          <p:cNvPr id="3074" name="Picture 2" descr="C:\Users\SAMSA\Desktop\API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9908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57</TotalTime>
  <Words>217</Words>
  <Application>Microsoft Office PowerPoint</Application>
  <PresentationFormat>On-screen Show (4:3)</PresentationFormat>
  <Paragraphs>51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The Noise  User orientated audio streaming program </vt:lpstr>
      <vt:lpstr>What’s The Noise</vt:lpstr>
      <vt:lpstr>User Log In</vt:lpstr>
      <vt:lpstr>Setting  and Registration Window</vt:lpstr>
      <vt:lpstr>Audio Player Window</vt:lpstr>
      <vt:lpstr>Derek’s Music Maker</vt:lpstr>
      <vt:lpstr>The Server</vt:lpstr>
      <vt:lpstr>Client/Server Protocol</vt:lpstr>
      <vt:lpstr>Server API</vt:lpstr>
      <vt:lpstr>Database Access Layer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NHTI</cp:lastModifiedBy>
  <cp:revision>15</cp:revision>
  <dcterms:created xsi:type="dcterms:W3CDTF">2013-05-05T15:44:19Z</dcterms:created>
  <dcterms:modified xsi:type="dcterms:W3CDTF">2013-05-06T12:06:07Z</dcterms:modified>
</cp:coreProperties>
</file>