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3.jpeg" ContentType="image/jpeg"/>
  <Override PartName="/ppt/media/image12.jpeg" ContentType="image/jpeg"/>
  <Override PartName="/ppt/media/image11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8.jpeg" ContentType="image/jpeg"/>
  <Override PartName="/ppt/media/image5.png" ContentType="image/png"/>
  <Override PartName="/ppt/media/image6.png" ContentType="image/png"/>
  <Override PartName="/ppt/media/image9.jpeg" ContentType="image/jpeg"/>
  <Override PartName="/ppt/media/image7.png" ContentType="image/png"/>
  <Override PartName="/ppt/media/image10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9049E69-A8FA-4BB5-B26A-0DA62842B6C7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34A5833-8D85-41F1-AD7B-738180AFF315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 rot="19724400">
            <a:off x="1371960" y="1038600"/>
            <a:ext cx="7239240" cy="5705640"/>
          </a:xfrm>
          <a:prstGeom prst="ellipse">
            <a:avLst/>
          </a:prstGeom>
          <a:gradFill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 rot="17656800">
            <a:off x="-273960" y="1166040"/>
            <a:ext cx="5537160" cy="4479120"/>
          </a:xfrm>
          <a:prstGeom prst="ellipse">
            <a:avLst/>
          </a:prstGeom>
          <a:gradFill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 rot="19724400">
            <a:off x="3277080" y="117000"/>
            <a:ext cx="6477840" cy="4753440"/>
          </a:xfrm>
          <a:prstGeom prst="ellipse">
            <a:avLst/>
          </a:prstGeom>
          <a:gradFill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828800" y="3164400"/>
            <a:ext cx="455760" cy="102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" bIns="9000" anchor="ctr"/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{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 rot="19724400">
            <a:off x="1371960" y="1038600"/>
            <a:ext cx="7239240" cy="5705640"/>
          </a:xfrm>
          <a:prstGeom prst="ellipse">
            <a:avLst/>
          </a:prstGeom>
          <a:gradFill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 rot="17656800">
            <a:off x="-273960" y="1166040"/>
            <a:ext cx="5537160" cy="4479120"/>
          </a:xfrm>
          <a:prstGeom prst="ellipse">
            <a:avLst/>
          </a:prstGeom>
          <a:gradFill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 rot="19724400">
            <a:off x="3277080" y="117000"/>
            <a:ext cx="6477840" cy="4753440"/>
          </a:xfrm>
          <a:prstGeom prst="ellipse">
            <a:avLst/>
          </a:prstGeom>
          <a:gradFill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6" Type="http://schemas.openxmlformats.org/officeDocument/2006/relationships/image" Target="../media/image13.jpe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77240" y="1219320"/>
            <a:ext cx="7542360" cy="21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2133720" y="3375360"/>
            <a:ext cx="6170760" cy="6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-32040" y="-110160"/>
            <a:ext cx="9142560" cy="685656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pt-BR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Tumblr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55520" y="-144360"/>
            <a:ext cx="303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Picture 3" descr=""/>
          <p:cNvPicPr/>
          <p:nvPr/>
        </p:nvPicPr>
        <p:blipFill>
          <a:blip r:embed="rId1"/>
          <a:stretch/>
        </p:blipFill>
        <p:spPr>
          <a:xfrm>
            <a:off x="3142800" y="168120"/>
            <a:ext cx="2856240" cy="285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133720" y="685800"/>
            <a:ext cx="6094440" cy="365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74320" indent="-254520">
              <a:lnSpc>
                <a:spcPct val="100000"/>
              </a:lnSpc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b="0" lang="pt-BR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O Tumblr é também, uma ótima rede social para achar blogs/grupos de estudo.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54520">
              <a:lnSpc>
                <a:spcPct val="100000"/>
              </a:lnSpc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b="0" lang="pt-BR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 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54520">
              <a:lnSpc>
                <a:spcPct val="100000"/>
              </a:lnSpc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b="0" lang="pt-BR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E os grupos tendem a serem mais sérios e amigáveis… em geral um ótimo lugar para fazer amigos, e compartilhar ideias.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777240" y="4876920"/>
            <a:ext cx="75423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4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*+curiosidades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133720" y="685800"/>
            <a:ext cx="6094440" cy="365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74320" indent="-254520">
              <a:lnSpc>
                <a:spcPct val="100000"/>
              </a:lnSpc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b="0" lang="pt-BR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Talvez após o escandalo do facebook algumas pessoas migrem para o tumblr / twitter, aumentando a visibilidade dessas redes sociais diferentes e mudando um pouco a rotina, o monopólio que o facebook tem se tornado.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777240" y="4876920"/>
            <a:ext cx="75423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4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*Finalização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049560" y="576000"/>
            <a:ext cx="6094440" cy="365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74320" indent="-254520">
              <a:lnSpc>
                <a:spcPct val="100000"/>
              </a:lnSpc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b="0" lang="pt-BR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Tumblr &gt; Facebook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777240" y="4876920"/>
            <a:ext cx="75423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331640" y="548640"/>
            <a:ext cx="6824520" cy="48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*Tumblr é uma plataforma de blogging que permite aos usuários publicarem textos, imagens, vídeo, links, citações, áudio e "diálogos". A maioria dos posts feitos no Tumblr são textos curtos, mas a plataforma não chega a ser um sistema de microblog, estando em uma categoria intermediária entre os blogs de formato convencional Wordpress ou Blogger e o microblog Twitter. David decidiu fazer um intercâmbio para o Japão, época em que ele melhorou os seus conhecimentos sobre programação. Aos 21, ele voltou para os Estados Unidos e trabalhou em algumas empresas relacionadas à tecnologia, como a UrbanBaby e a CNET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77240" y="5805360"/>
            <a:ext cx="754236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4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*O que é Tumblr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133720" y="685800"/>
            <a:ext cx="6094440" cy="365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74320" indent="-254520">
              <a:lnSpc>
                <a:spcPct val="100000"/>
              </a:lnSpc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b="0" lang="pt-BR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 </a:t>
            </a:r>
            <a:r>
              <a:rPr b="0" lang="pt-BR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David decidiu fazer um intercâmbio para o Japão, época em que ele melhorou os seus conhecimentos sobre programação. Aos 21, ele voltou para os Estados Unidos e trabalhou em algumas empresas relacionadas à tecnologia, como a UrbanBaby e a CNET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777240" y="4876920"/>
            <a:ext cx="75423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115640" y="620640"/>
            <a:ext cx="7112520" cy="48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74320" indent="-254520">
              <a:lnSpc>
                <a:spcPct val="100000"/>
              </a:lnSpc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b="0" lang="pt-BR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A plataforma foi inicialmente desenvolvida em 1992 pelo francês Thomas Müller. O Tumblr foi depois fundado, comercialmente, em 2007 por David Karp e Marco Arment.[2] Setenta e cinco mil blogueiros que utilizavam outros sistemas logo mudaram para a plataforma, e desde então o serviço recebeu mais de 3 milhões de usuários. Em 2009, adquiriu o aplicativo "Tumblerette" para iPhone, criado por Jeff Rock e Garrett Ross.[3] Em 17 de março de 2010, foi anunciado que o site estaria acessível a partir de então em smartphones BlackBerry através de um aplicativo criado por Mobelux. Em 17 de abril de 2010, o aplicativo foi disponibilizado no BlackBerry App World. Atualmente já existe disponível também o aplicativo para aparelhos com Android e Windows Phone.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54520">
              <a:lnSpc>
                <a:spcPct val="100000"/>
              </a:lnSpc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b="0" lang="pt-BR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Em 18 de maio de 2011, o Tumblr contabilizava mais de 4,2 bilhões de publicações e aproximadamente 19 milhões de blogs.[4] No começo de junho de 2011 o visual da Dashboard ganhou várias novas funcionalidades e um novo design, como responder mensagens de modo particular[5] (a resposta pode ser vista apenas pelo usuário que perguntou dentro de sua "Inbox") e alguns painéis de configurações foram mudados de lugar para que se tornasse mais fácil e prático.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54520">
              <a:lnSpc>
                <a:spcPct val="100000"/>
              </a:lnSpc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b="0" lang="pt-BR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No dia 9 de setembro de 2011, o site alcançou a marca de 10 bilhões de posts exclusivos (sem contar reblogs). O feito foi comemorado com uma chuva de confetes na Dashboard. Para quem perdeu a cena, ela pode ser revista no YouTube. Foi comprado pelo Yahoo! em maio de 2013, por US$ 1,1 bilhão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777240" y="5805360"/>
            <a:ext cx="7542360" cy="9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4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*História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133720" y="685800"/>
            <a:ext cx="6094440" cy="365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74320" indent="-254520">
              <a:lnSpc>
                <a:spcPct val="100000"/>
              </a:lnSpc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b="0" lang="pt-BR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Fundo preto no tumblr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54520">
              <a:lnSpc>
                <a:spcPct val="100000"/>
              </a:lnSpc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b="0" lang="pt-BR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 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54520">
              <a:lnSpc>
                <a:spcPct val="100000"/>
              </a:lnSpc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b="0" lang="pt-BR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Imagens bonitas pra colocar de papel de parede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54520">
              <a:lnSpc>
                <a:spcPct val="100000"/>
              </a:lnSpc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b="0" lang="pt-BR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 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54520">
              <a:lnSpc>
                <a:spcPct val="100000"/>
              </a:lnSpc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b="0" lang="pt-BR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Pessoas legais postando coisas legais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54520">
              <a:lnSpc>
                <a:spcPct val="100000"/>
              </a:lnSpc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b="0" lang="pt-BR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 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54520">
              <a:lnSpc>
                <a:spcPct val="100000"/>
              </a:lnSpc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b="0" lang="pt-BR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Praticamente não tem noticias falsas e chatas e também não tem tantos anuncios como facebook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77240" y="4876920"/>
            <a:ext cx="75423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4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*Vantagens do tumblr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133720" y="685800"/>
            <a:ext cx="6094440" cy="365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74320" indent="-254520">
              <a:lnSpc>
                <a:spcPct val="100000"/>
              </a:lnSpc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b="0" lang="pt-BR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Tumblr é quase igual o facebook, só que diferente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54520">
              <a:lnSpc>
                <a:spcPct val="100000"/>
              </a:lnSpc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b="0" lang="pt-BR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 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54520">
              <a:lnSpc>
                <a:spcPct val="100000"/>
              </a:lnSpc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b="0" lang="pt-BR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Simples e prático e estiloso ao mesmo tempo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54520">
              <a:lnSpc>
                <a:spcPct val="100000"/>
              </a:lnSpc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b="0" lang="pt-BR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 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54520">
              <a:lnSpc>
                <a:spcPct val="100000"/>
              </a:lnSpc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b="0" lang="pt-BR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Vários fotógrafos e artistas postam seu trabalho no tumblr, freelancers etc…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54520">
              <a:lnSpc>
                <a:spcPct val="100000"/>
              </a:lnSpc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b="0" lang="pt-BR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 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54520">
              <a:lnSpc>
                <a:spcPct val="100000"/>
              </a:lnSpc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b="0" lang="pt-BR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o que faz da rede social um lugar perfeito para achar imagens.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777240" y="4876920"/>
            <a:ext cx="75423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4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*Como funciona o tumblr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360" y="2160000"/>
            <a:ext cx="4427640" cy="295200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1485720" y="0"/>
            <a:ext cx="5298840" cy="331200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3"/>
          <a:stretch/>
        </p:blipFill>
        <p:spPr>
          <a:xfrm>
            <a:off x="27000" y="22320"/>
            <a:ext cx="2466000" cy="328968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4"/>
          <a:stretch/>
        </p:blipFill>
        <p:spPr>
          <a:xfrm>
            <a:off x="5832000" y="0"/>
            <a:ext cx="3312000" cy="331200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5"/>
          <a:stretch/>
        </p:blipFill>
        <p:spPr>
          <a:xfrm>
            <a:off x="0" y="4212720"/>
            <a:ext cx="4320000" cy="269928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6"/>
          <a:stretch/>
        </p:blipFill>
        <p:spPr>
          <a:xfrm>
            <a:off x="4320000" y="3257640"/>
            <a:ext cx="5757120" cy="365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133720" y="685800"/>
            <a:ext cx="6094440" cy="365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74320" indent="-254520">
              <a:lnSpc>
                <a:spcPct val="100000"/>
              </a:lnSpc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b="0" lang="pt-BR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Seu criador deixou os estudos para terminar sua ideia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54520">
              <a:lnSpc>
                <a:spcPct val="100000"/>
              </a:lnSpc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b="0" lang="pt-BR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 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54520">
              <a:lnSpc>
                <a:spcPct val="100000"/>
              </a:lnSpc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b="0" lang="pt-BR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Tumblr usa machine learning para dar recomendações de outros blogs/pessoas para você seguir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54520">
              <a:lnSpc>
                <a:spcPct val="100000"/>
              </a:lnSpc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b="0" lang="pt-BR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 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54520">
              <a:lnSpc>
                <a:spcPct val="100000"/>
              </a:lnSpc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b="0" lang="pt-BR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 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777240" y="4876920"/>
            <a:ext cx="75423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4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*curiosidades sobre o tumblr e seu criador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2133720" y="685800"/>
            <a:ext cx="6094440" cy="365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74320" indent="-254520">
              <a:lnSpc>
                <a:spcPct val="100000"/>
              </a:lnSpc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b="0" lang="pt-BR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Os gifs começaram a ganhar fama no tumblr junto com os blogs, e os criadores de conteúdo tendo uma chance de expor seu trabalho nessa plataforma. (ainda que hoje em dia existem outras plataformas para isso como dribbble, Imgur entre outros.)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77240" y="4876920"/>
            <a:ext cx="75423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4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*+curiosidades</a:t>
            </a:r>
            <a:endParaRPr b="0" lang="pt-B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46</TotalTime>
  <Application>LibreOffice/5.1.6.2$Linux_X86_64 LibreOffice_project/10m0$Build-2</Application>
  <Words>571</Words>
  <Paragraphs>13</Paragraphs>
  <Company>xp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2018-04-11T19:46:30Z</dcterms:created>
  <dc:creator>Demetrio</dc:creator>
  <dc:description/>
  <dc:language>pt-BR</dc:language>
  <cp:lastModifiedBy/>
  <dcterms:modified xsi:type="dcterms:W3CDTF">2018-04-20T00:08:46Z</dcterms:modified>
  <cp:revision>11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xp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</vt:i4>
  </property>
</Properties>
</file>