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2.jpeg" ContentType="image/jpeg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B3C7912-A00F-4DE6-8B98-01203C922C29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79F0B37-EDAB-4514-8338-1E7286AEA4A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 rot="19724400">
            <a:off x="1371600" y="1038600"/>
            <a:ext cx="7238880" cy="57052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7656800">
            <a:off x="-273960" y="1166040"/>
            <a:ext cx="5536800" cy="44787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9724400">
            <a:off x="3276720" y="117000"/>
            <a:ext cx="6477480" cy="47530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828800" y="3164400"/>
            <a:ext cx="455400" cy="10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9000" anchor="ctr"/>
          <a:p>
            <a:pPr>
              <a:lnSpc>
                <a:spcPct val="100000"/>
              </a:lnSpc>
            </a:pPr>
            <a:r>
              <a:rPr lang="pt-BR" sz="6600" strike="noStrike">
                <a:solidFill>
                  <a:srgbClr val="ffffff"/>
                </a:solidFill>
                <a:latin typeface="Palatino Linotype"/>
                <a:ea typeface="DejaVu Sans"/>
              </a:rPr>
              <a:t>{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2200" cy="68562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rot="19724400">
            <a:off x="1371600" y="1038600"/>
            <a:ext cx="7238880" cy="57052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rot="17656800">
            <a:off x="-273960" y="1166040"/>
            <a:ext cx="5536800" cy="447876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 rot="19724400">
            <a:off x="3276720" y="117000"/>
            <a:ext cx="6477480" cy="4753080"/>
          </a:xfrm>
          <a:prstGeom prst="ellipse">
            <a:avLst/>
          </a:prstGeom>
          <a:gradFill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77240" y="1219320"/>
            <a:ext cx="7542000" cy="21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133720" y="3375360"/>
            <a:ext cx="617040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1800" y="0"/>
            <a:ext cx="9142200" cy="68562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pt-BR" sz="7200" strike="noStrike">
                <a:solidFill>
                  <a:srgbClr val="ffffff"/>
                </a:solidFill>
                <a:latin typeface="Palatino Linotype"/>
                <a:ea typeface="DejaVu Sans"/>
              </a:rPr>
              <a:t>Tumblr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3142800" y="168120"/>
            <a:ext cx="2855880" cy="28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Os gifs começaram a ganhar fama no tumblr junto com os blogs, e os criadores de conteúdo tendo uma chance de expor seu trabalho nessa plataforma. (ainda que hoje em dia existem outras plataformas para isso como dribbble, devianART, Dunked entre outros.)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*+curiosidades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O Tumblr é também, uma ótima rede social para achar blogs/grupos de estudo.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E os grupos tendem a serem mais sérios e amigáveis… em geral um ótimo lugar para fazer amigos, e compartilhar ideias.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*+curiosidades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Talvez após o escândalo do Facebook algumas pessoas migrem para o Tumblr / Twitter, aumentando a visibilidade dessas redes sociais diferentes e mudando um pouco a rotina, deste monopólio que o Facebook tem se tornado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*Finalização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041920" y="8082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4000" strike="noStrike">
                <a:solidFill>
                  <a:srgbClr val="ffffff"/>
                </a:solidFill>
                <a:latin typeface="Palatino Linotype"/>
                <a:ea typeface="DejaVu Sans"/>
              </a:rPr>
              <a:t>Tumblr &gt; Facebook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Shape 3"/>
          <p:cNvSpPr txBox="1"/>
          <p:nvPr/>
        </p:nvSpPr>
        <p:spPr>
          <a:xfrm>
            <a:off x="2630880" y="2039040"/>
            <a:ext cx="180720" cy="6577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31640" y="548640"/>
            <a:ext cx="68241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*Tumblr é uma plataforma de blogging que permite aos usuários publicarem textos, imagens, vídeo, links, citações, áudio e "diálogos". A maioria dos posts feitos no Tumblr são textos curtos, mas a plataforma não chega a ser um sistema de microblog, estando em uma categoria intermediária entre os blogs de formato convencional Wordpress ou Blogger e o microblog Twitter.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777240" y="5805360"/>
            <a:ext cx="75420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*O que é Tumblr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 </a:t>
            </a: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David decidiu fazer um intercâmbio para o Japão, época em que ele melhorou os seus conhecimentos sobre programação. Aos 21, ele voltou para os Estados Unidos e trabalhou em algumas empresas relacionadas à tecnologia, como a UrbanBaby e a CNET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360000" y="5832000"/>
            <a:ext cx="7704000" cy="111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6000">
                <a:latin typeface="Arial"/>
              </a:rPr>
              <a:t>  </a:t>
            </a:r>
            <a:r>
              <a:rPr lang="pt-BR" sz="6000">
                <a:latin typeface="Palatino Linotype"/>
              </a:rPr>
              <a:t>*</a:t>
            </a:r>
            <a:r>
              <a:rPr lang="pt-BR" sz="4800">
                <a:latin typeface="Palatino Linotype"/>
              </a:rPr>
              <a:t>Historia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115640" y="620640"/>
            <a:ext cx="71121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trike="noStrike">
                <a:solidFill>
                  <a:srgbClr val="ffffff"/>
                </a:solidFill>
                <a:latin typeface="Palatino Linotype"/>
                <a:ea typeface="DejaVu Sans"/>
              </a:rPr>
              <a:t>A plataforma foi inicialmente desenvolvida em 1992 pelo francês Thomas Müller. O Tumblr foi depois fundado, comercialmente, em 2007 por David Karp e Marco Arment. Setenta e cinco mil blogueiros que utilizavam outros sistemas logo mudaram para a plataforma, e desde então o serviço recebeu mais de 3 milhões de usuários. Em 2009, adquiriu o aplicativo "Tumblerette" para iPhone, criado por Jeff Rock e Garrett Ross. Em 17 de março de 2010, foi anunciado que o site estaria acessível a partir de então em smartphones BlackBerry através de um aplicativo criado por Mobelux. Em 17 de abril de 2010, o aplicativo foi disponibilizado no BlackBerry App World. Atualmente já existe disponível também o aplicativo para aparelhos com Android e Windows Phone.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777240" y="5805360"/>
            <a:ext cx="75420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*História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15640" y="620640"/>
            <a:ext cx="711216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trike="noStrike">
                <a:solidFill>
                  <a:srgbClr val="ffffff"/>
                </a:solidFill>
                <a:latin typeface="Palatino Linotype"/>
                <a:ea typeface="DejaVu Sans"/>
              </a:rPr>
              <a:t>Em 18 de maio de 2011, o Tumblr contabilizava mais de 4,2 bilhões de publicações e aproximadamente 19 milhões de blogs. No começo de junho de 2011 o visual da Dashboard ganhou várias novas funcionalidades e um novo design, como responder mensagens de modo particular (a resposta pode ser vista apenas pelo usuário que perguntou dentro de sua "Inbox") e alguns painéis de configurações foram mudados de lugar para que se tornasse mais fácil e prático.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trike="noStrike">
                <a:solidFill>
                  <a:srgbClr val="ffffff"/>
                </a:solidFill>
                <a:latin typeface="Palatino Linotype"/>
                <a:ea typeface="DejaVu Sans"/>
              </a:rPr>
              <a:t>No dia 9 de setembro de 2011, o site alcançou a marca de 10 bilhões de posts exclusivos (sem contar reblogs). O feito foi comemorado com uma chuva de confetes na Dashboard. Para quem perdeu a cena, ela pode ser revista no YouTube. Foi comprado pelo Yahoo! em maio de 2013, por US$ 1,1 bilhão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777240" y="5805360"/>
            <a:ext cx="7542000" cy="9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*História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Fundo preto no Tumblr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Imagens bonitas pra colocar de papel de parede 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Pessoas legais postando coisas legais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Praticamente não tem noticias falsas e chatas e também não tem tantos anúncios como Facebook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*Vantagens do Tumblr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Tumblr é quase igual ao Facebook, só que diferente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Simples e prático e estiloso ao mesmo tempo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Vários fotógrafos e artistas postam seu trabalho no Tumblr, </a:t>
            </a:r>
            <a:r>
              <a:rPr i="1"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freelancers</a:t>
            </a: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 etc…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000" strike="noStrike">
                <a:solidFill>
                  <a:srgbClr val="ffffff"/>
                </a:solidFill>
                <a:latin typeface="Palatino Linotype"/>
                <a:ea typeface="DejaVu Sans"/>
              </a:rPr>
              <a:t>o que faz da rede social um lugar perfeito para achar imagens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*Como funciona o tumblr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0" y="2160000"/>
            <a:ext cx="4427280" cy="295164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485720" y="0"/>
            <a:ext cx="5298480" cy="331164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-9000" y="22320"/>
            <a:ext cx="2465640" cy="3289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5832000" y="0"/>
            <a:ext cx="3311640" cy="33116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0" y="4212720"/>
            <a:ext cx="4319640" cy="269892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4320000" y="3293640"/>
            <a:ext cx="5756760" cy="365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133720" y="685800"/>
            <a:ext cx="60940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Seu criador deixou os estudos para terminar sua ideia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"/>
            </a:pPr>
            <a:r>
              <a:rPr lang="pt-BR" sz="2100" strike="noStrike">
                <a:solidFill>
                  <a:srgbClr val="ffffff"/>
                </a:solidFill>
                <a:latin typeface="Palatino Linotype"/>
                <a:ea typeface="DejaVu Sans"/>
              </a:rPr>
              <a:t>Tumblr usa machine learning para fazer recomendações de outros blogs/pessoas para você seguir 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77240" y="4876920"/>
            <a:ext cx="75420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900" strike="noStrike">
                <a:solidFill>
                  <a:srgbClr val="ffffff"/>
                </a:solidFill>
                <a:latin typeface="Palatino Linotype"/>
                <a:ea typeface="DejaVu Sans"/>
              </a:rPr>
              <a:t>*Curiosidades sobre o Tumblr e seu criador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