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9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Vantagens do Tumblr sobre o facebook: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Fundo escuro do tumblr. (dark theme)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Imagens bonitas pra colocar de papel de parede.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Pessoas legais postando coisas legais.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Praticamente não tem “noticias falsas” e anúncios CHATOS.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Café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54480" y="1801440"/>
            <a:ext cx="3809160" cy="25902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5688000" y="1234440"/>
            <a:ext cx="3809160" cy="373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Wallpapers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79560" y="1256400"/>
            <a:ext cx="3304080" cy="44132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3600000" y="1296000"/>
            <a:ext cx="2922120" cy="43833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6696000" y="1251360"/>
            <a:ext cx="3311640" cy="441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wallpaper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598760" y="1296000"/>
            <a:ext cx="6882480" cy="430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Aqui estão algumas coisas que são mais comuns no tumblr.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Seu criador deixou os estudos para terminar sua ideia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Tumblr usa Machine learning para dar recomendações de conteúdo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Yahoo comprou Tumblr em 2013 por 1,1Bilhões de dolares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Como funciona o tumblr: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Tumblr é basicamente a mesma coisa que o facebook, só que diferente!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Você cria uma conta, procura os blogs/posts/pessoas que vc gosta e pronto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Vários fotógrafos postam suas fotos no tumblr, o que faz com que a rede social tenha várias imagens como estas...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161520" y="360"/>
            <a:ext cx="375660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914560" y="0"/>
            <a:ext cx="425052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28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Aqui estão algumas coisas que são mais comuns no tumblr.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The Grumpy cat - Meme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Nyan cat - Meme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Café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Café</a:t>
            </a:r>
            <a:endParaRPr b="0" lang="pt-B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Walpapers p/ celular até desktop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The Grumpy cat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535040" y="1094400"/>
            <a:ext cx="7009560" cy="444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Nyan Cat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589480" y="1872000"/>
            <a:ext cx="4754160" cy="316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Café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880000" y="1224000"/>
            <a:ext cx="4319640" cy="43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Application>LibreOffice/6.0.2.1$Windows_X86_64 LibreOffice_project/f7f06a8f319e4b62f9bc5095aa112a65d2f3ac89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2018-04-12T17:10:06Z</dcterms:created>
  <dc:creator/>
  <dc:description/>
  <dc:language>pt-BR</dc:language>
  <cp:lastModifiedBy/>
  <dcterms:modified xsi:type="dcterms:W3CDTF">2018-04-18T15:05:24Z</dcterms:modified>
  <cp:revision>4</cp:revision>
  <dc:subject/>
  <dc:title/>
</cp:coreProperties>
</file>