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3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4"/><Relationship Target="../media/image11.png" Type="http://schemas.openxmlformats.org/officeDocument/2006/relationships/image" Id="rId3"/><Relationship Target="../media/image15.pn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MetaFolder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 Philippe Garand-Leduc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E. Fonctionnelles (suite)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Identification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Authentification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Droits d’accès par projet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Exigences Non fonctionnelles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Facilité d’utilisation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Apprentissage en moins d’une heure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Opération complétée en moins de 3 minutes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Fiabilité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Disponible pendant 8-10 heures par jour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MTBF : 1 journée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MTTR : Moins de 5 minutes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Assurer l’intégrité et la disponibilité des documents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E. Non fonctionnelles (suite)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Performance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Doit effectuer une transaction en moins de 5 secondes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Doit effectuer un transfert de ficher de taille normale (&lt;10 mo) en moins de 15 secondes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Facilité d’entretien</a:t>
            </a:r>
          </a:p>
          <a:p>
            <a:pPr algn="l" rtl="0" lvl="1" marR="0" indent="-3810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Mise-à-jours n’ont pas d’impact sur les documents existents.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0650" x="714250"/>
            <a:ext cy="3009900" cx="74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Base de données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88625" x="1468187"/>
            <a:ext cy="3713750" cx="62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Web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08075" x="818300"/>
            <a:ext cy="3659225" cx="75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 Web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721349" x="577575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Tornado 4.0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0500" x="4098625"/>
            <a:ext cy="1617074" cx="36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59275" x="1122000"/>
            <a:ext cy="2008024" cx="5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Interface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23299" x="59025"/>
            <a:ext cy="617100" cx="902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23900" x="246050"/>
            <a:ext cy="1645149" cx="519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Interface (suite)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04150" x="5366725"/>
            <a:ext cy="2643424" cx="293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881625" x="1285925"/>
            <a:ext cy="1181100" cx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532325" x="1473200"/>
            <a:ext cy="2078849" cx="21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Test-driven development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Définir les fonctions de l’API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Élaborer des séries de test pour chaque fonction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Rédiger les tests dans SoapUI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Coder la fonction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Effectuer les tests pour la fonction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 de la présentation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Recherche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Exigences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Architecture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Méthodes de programmation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Futures améliorations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SoapUI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86150" x="757237"/>
            <a:ext cy="2609850" cx="76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Futures améliorations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Hot Folder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Versionnement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Analyse automatique des documents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65000" x="3352800"/>
            <a:ext cy="2438400" cx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37375" x="5118175"/>
            <a:ext cy="3360049" cx="36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>
            <p:ph idx="1" type="body"/>
          </p:nvPr>
        </p:nvSpPr>
        <p:spPr>
          <a:xfrm>
            <a:off y="1484749" x="287175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Étudiants McGill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Laboratoire de combustion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Problème posé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68825" x="5120787"/>
            <a:ext cy="3448650" cx="356601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>
            <p:ph idx="1" type="body"/>
          </p:nvPr>
        </p:nvSpPr>
        <p:spPr>
          <a:xfrm>
            <a:off y="1460499" x="3810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Problèmes de classification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Solutions existentes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Google Drive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Dropbox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213000" x="4002737"/>
            <a:ext cy="1057275" cx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54350" x="4169425"/>
            <a:ext cy="600075" cx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 proposée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Gestion personalisée des documents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Installé sur le réseau interne de l’université plutôt que sur le web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Caractéristiques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Gestion de documents (téléchargement et téléverement)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Gestion par métadonnées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Niveaux d’accès par projet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2304195"/>
            <a:ext cy="5143500" cx="408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Exigences Fonctionnelles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Document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Téléversement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Téléchargement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Prévisualisation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Métadonnées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Création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Assignation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