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</p:sldIdLst>
  <p:sldSz cx="5486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A8"/>
    <a:srgbClr val="2CB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2"/>
            <a:ext cx="46634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1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9"/>
            <a:ext cx="232100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9"/>
            <a:ext cx="2332435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1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0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94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9042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109</cp:revision>
  <dcterms:created xsi:type="dcterms:W3CDTF">2025-02-22T17:47:33Z</dcterms:created>
  <dcterms:modified xsi:type="dcterms:W3CDTF">2025-07-05T19:09:43Z</dcterms:modified>
</cp:coreProperties>
</file>