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</p:sldIdLst>
  <p:sldSz cx="5486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AFA8"/>
    <a:srgbClr val="2CB4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6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272012"/>
            <a:ext cx="46634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082310"/>
            <a:ext cx="4114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59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095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6" y="413808"/>
            <a:ext cx="1183005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413808"/>
            <a:ext cx="3480435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28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36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937705"/>
            <a:ext cx="473202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5201393"/>
            <a:ext cx="473202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64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2069042"/>
            <a:ext cx="23317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85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13811"/>
            <a:ext cx="473202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905319"/>
            <a:ext cx="232100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839085"/>
            <a:ext cx="232100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905319"/>
            <a:ext cx="2332435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839085"/>
            <a:ext cx="2332435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03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91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53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119083"/>
            <a:ext cx="2777490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7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518160"/>
            <a:ext cx="1769507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119083"/>
            <a:ext cx="2777490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331720"/>
            <a:ext cx="1769507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56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413811"/>
            <a:ext cx="473202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2069042"/>
            <a:ext cx="473202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7203865"/>
            <a:ext cx="18516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7203865"/>
            <a:ext cx="1234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09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599193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1520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103</cp:revision>
  <dcterms:created xsi:type="dcterms:W3CDTF">2025-02-22T17:47:33Z</dcterms:created>
  <dcterms:modified xsi:type="dcterms:W3CDTF">2025-07-04T19:09:11Z</dcterms:modified>
</cp:coreProperties>
</file>