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690"/>
    <a:srgbClr val="75AB7E"/>
    <a:srgbClr val="54895D"/>
    <a:srgbClr val="FFFF89"/>
    <a:srgbClr val="FFFF53"/>
    <a:srgbClr val="CB3DBA"/>
    <a:srgbClr val="C04F15"/>
    <a:srgbClr val="A02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7D48-D78D-CC85-E93F-17EBBE9D1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0164B-E277-C925-77C8-B69D11FD1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1F80-5232-86D6-75E1-0629D010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A4BE-EE89-6831-AA8E-3C6A5C77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41C6-8B59-78E0-3320-F6F8BA5D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3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A43F-2C6E-297A-C3EE-123EA847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CBB9E-5773-90DC-7CDD-D90BA11D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DC1A-E9EF-8D49-D7A4-08D00461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15C4-EA75-0D12-A8C9-AE7E901A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E2F5D-B6C9-6AE0-FF5F-D9CC3071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7334B-9783-5587-9592-0194E1A0A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64D1-5C6B-33B0-8FE8-D5695769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4901-ADB9-FB51-4AC8-BB1E4B616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8CAF-4BF9-5214-3298-F5002DAE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CC63-03D7-AF39-38EE-C987D7D0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B4B9-6AF9-71FC-5B33-49149BC0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A90D-936E-C482-72B4-54FE57712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1654-FE5C-D41A-368D-D11DB528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B71BB-E35E-7FC3-5AC2-B3AEDED4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EB465-D844-0378-D73B-93B7EBBB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6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6FDD-1F0F-9A27-FF5E-5A43CDFD5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28A63-73BF-1728-98D0-C39A6E7FF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F5815-0EFF-2FF3-6F73-1E337238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177D-6A1A-AC95-CF16-E328CABD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66AE-F094-9421-9F01-C72A419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577A-B81E-E332-7390-19D27D28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600F-6EB9-8327-4DCB-FC2314D1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15EBA-1B43-C774-01DD-EA35D445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4D04-8119-9329-B89E-71EF406B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52BA6-C99B-E14B-5820-576B4E82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FC303-40AE-5C85-2B1C-9348959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0455-89B9-0279-619F-F986A3D1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44441-6204-7550-C503-E23946D4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B789-F5C4-BBC4-4EEB-D6B904CE2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D1F26-770C-4F68-1189-ADA94D32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18DAD-3D80-9D7A-CCE8-E9923DEC1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92C91-5AEE-A9BB-CD5B-14F3E95B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92183-8F87-3268-6609-41E78DF88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3216B-A06F-C23F-5225-A0843068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9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45F7-D2B6-6087-1CF4-8B6D4531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4F89-8696-0015-28F0-BD81129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1100-1EDD-657F-E2AE-390CFC26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AC4BC-E564-7E46-C651-A13F8BA2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F3DAF-FE28-75F8-1007-2F2C26D9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88728-BB57-4769-28FB-D4B72CF5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B56E-FC44-0973-475D-273DD25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81A3-E23C-D651-816D-FC174F1A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3847-6B67-A6F9-D2E6-831AD886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299FE-B722-D952-ADE4-4A8D5EA9D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CA4-D3DA-3BB9-049F-E07AF453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0A9A9-1AD1-F5B0-E15A-342B140A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7F0C-A04F-B3F7-BCA2-C3D8F89F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7323-32D0-2218-1A41-ACC7311A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F3D21-D05C-17C3-D321-1D3FE8DC8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12E4B-09D6-364A-D10F-B7F682714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0B6D5-133D-D462-3CF6-3F72703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CFCC-FC36-1953-D7EF-2430ACBB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1031A-89A9-B320-AA7A-44CBBC4D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82288-727C-B5F1-D6EC-C5D55B2B4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D72E-842F-5129-03D4-671FB889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A437-3E97-B75F-8B29-9CAA87269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1A48B-1028-45CA-A02C-A589471456EC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9F020-92BD-6369-5DA1-8BF6540B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BC5C0-41D7-3A6B-4C29-F630EA604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9FD42-9432-48C5-9821-691861656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7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BBA8BA4-DAE5-4D7E-73C8-DAE9BEBA96E3}"/>
              </a:ext>
            </a:extLst>
          </p:cNvPr>
          <p:cNvGrpSpPr/>
          <p:nvPr/>
        </p:nvGrpSpPr>
        <p:grpSpPr>
          <a:xfrm>
            <a:off x="2240507" y="1099124"/>
            <a:ext cx="7710986" cy="3985146"/>
            <a:chOff x="1951629" y="846161"/>
            <a:chExt cx="7710986" cy="3985146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6456618-2422-DD85-B503-8B89B7C0D1AD}"/>
                </a:ext>
              </a:extLst>
            </p:cNvPr>
            <p:cNvSpPr/>
            <p:nvPr/>
          </p:nvSpPr>
          <p:spPr>
            <a:xfrm>
              <a:off x="1951630" y="846161"/>
              <a:ext cx="1596789" cy="2402006"/>
            </a:xfrm>
            <a:custGeom>
              <a:avLst/>
              <a:gdLst>
                <a:gd name="connsiteX0" fmla="*/ 266132 w 1596789"/>
                <a:gd name="connsiteY0" fmla="*/ 0 h 2402006"/>
                <a:gd name="connsiteX1" fmla="*/ 1596789 w 1596789"/>
                <a:gd name="connsiteY1" fmla="*/ 1201003 h 2402006"/>
                <a:gd name="connsiteX2" fmla="*/ 266132 w 1596789"/>
                <a:gd name="connsiteY2" fmla="*/ 2402006 h 2402006"/>
                <a:gd name="connsiteX3" fmla="*/ 130080 w 1596789"/>
                <a:gd name="connsiteY3" fmla="*/ 2395805 h 2402006"/>
                <a:gd name="connsiteX4" fmla="*/ 0 w 1596789"/>
                <a:gd name="connsiteY4" fmla="*/ 2377887 h 2402006"/>
                <a:gd name="connsiteX5" fmla="*/ 0 w 1596789"/>
                <a:gd name="connsiteY5" fmla="*/ 24119 h 2402006"/>
                <a:gd name="connsiteX6" fmla="*/ 130080 w 1596789"/>
                <a:gd name="connsiteY6" fmla="*/ 6201 h 2402006"/>
                <a:gd name="connsiteX7" fmla="*/ 266132 w 1596789"/>
                <a:gd name="connsiteY7" fmla="*/ 0 h 240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6789" h="2402006">
                  <a:moveTo>
                    <a:pt x="266132" y="0"/>
                  </a:moveTo>
                  <a:cubicBezTo>
                    <a:pt x="1001034" y="0"/>
                    <a:pt x="1596789" y="537707"/>
                    <a:pt x="1596789" y="1201003"/>
                  </a:cubicBezTo>
                  <a:cubicBezTo>
                    <a:pt x="1596789" y="1864299"/>
                    <a:pt x="1001034" y="2402006"/>
                    <a:pt x="266132" y="2402006"/>
                  </a:cubicBezTo>
                  <a:cubicBezTo>
                    <a:pt x="220200" y="2402006"/>
                    <a:pt x="174813" y="2399906"/>
                    <a:pt x="130080" y="2395805"/>
                  </a:cubicBezTo>
                  <a:lnTo>
                    <a:pt x="0" y="2377887"/>
                  </a:lnTo>
                  <a:lnTo>
                    <a:pt x="0" y="24119"/>
                  </a:lnTo>
                  <a:lnTo>
                    <a:pt x="130080" y="6201"/>
                  </a:lnTo>
                  <a:cubicBezTo>
                    <a:pt x="174813" y="2100"/>
                    <a:pt x="220200" y="0"/>
                    <a:pt x="266132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215ADCE-E5B0-1364-380C-3E659A11E7C7}"/>
                </a:ext>
              </a:extLst>
            </p:cNvPr>
            <p:cNvSpPr/>
            <p:nvPr/>
          </p:nvSpPr>
          <p:spPr>
            <a:xfrm>
              <a:off x="6026309" y="846161"/>
              <a:ext cx="495907" cy="166550"/>
            </a:xfrm>
            <a:custGeom>
              <a:avLst/>
              <a:gdLst>
                <a:gd name="connsiteX0" fmla="*/ 0 w 495907"/>
                <a:gd name="connsiteY0" fmla="*/ 0 h 166550"/>
                <a:gd name="connsiteX1" fmla="*/ 495907 w 495907"/>
                <a:gd name="connsiteY1" fmla="*/ 0 h 166550"/>
                <a:gd name="connsiteX2" fmla="*/ 488022 w 495907"/>
                <a:gd name="connsiteY2" fmla="*/ 22927 h 166550"/>
                <a:gd name="connsiteX3" fmla="*/ 247954 w 495907"/>
                <a:gd name="connsiteY3" fmla="*/ 166550 h 166550"/>
                <a:gd name="connsiteX4" fmla="*/ 7886 w 495907"/>
                <a:gd name="connsiteY4" fmla="*/ 22927 h 166550"/>
                <a:gd name="connsiteX5" fmla="*/ 0 w 495907"/>
                <a:gd name="connsiteY5" fmla="*/ 0 h 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907" h="166550">
                  <a:moveTo>
                    <a:pt x="0" y="0"/>
                  </a:moveTo>
                  <a:lnTo>
                    <a:pt x="495907" y="0"/>
                  </a:lnTo>
                  <a:lnTo>
                    <a:pt x="488022" y="22927"/>
                  </a:lnTo>
                  <a:cubicBezTo>
                    <a:pt x="448469" y="107328"/>
                    <a:pt x="355874" y="166550"/>
                    <a:pt x="247954" y="166550"/>
                  </a:cubicBezTo>
                  <a:cubicBezTo>
                    <a:pt x="140033" y="166550"/>
                    <a:pt x="47438" y="107328"/>
                    <a:pt x="7886" y="229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CA4885-B8DB-A5A1-A33D-65118BA139FF}"/>
                </a:ext>
              </a:extLst>
            </p:cNvPr>
            <p:cNvSpPr/>
            <p:nvPr/>
          </p:nvSpPr>
          <p:spPr>
            <a:xfrm>
              <a:off x="8429374" y="846161"/>
              <a:ext cx="1233241" cy="1429126"/>
            </a:xfrm>
            <a:custGeom>
              <a:avLst/>
              <a:gdLst>
                <a:gd name="connsiteX0" fmla="*/ 0 w 1233241"/>
                <a:gd name="connsiteY0" fmla="*/ 0 h 1429126"/>
                <a:gd name="connsiteX1" fmla="*/ 1233241 w 1233241"/>
                <a:gd name="connsiteY1" fmla="*/ 0 h 1429126"/>
                <a:gd name="connsiteX2" fmla="*/ 1233241 w 1233241"/>
                <a:gd name="connsiteY2" fmla="*/ 1429126 h 1429126"/>
                <a:gd name="connsiteX3" fmla="*/ 1148984 w 1233241"/>
                <a:gd name="connsiteY3" fmla="*/ 1409572 h 1429126"/>
                <a:gd name="connsiteX4" fmla="*/ 0 w 1233241"/>
                <a:gd name="connsiteY4" fmla="*/ 0 h 1429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241" h="1429126">
                  <a:moveTo>
                    <a:pt x="0" y="0"/>
                  </a:moveTo>
                  <a:lnTo>
                    <a:pt x="1233241" y="0"/>
                  </a:lnTo>
                  <a:lnTo>
                    <a:pt x="1233241" y="1429126"/>
                  </a:lnTo>
                  <a:lnTo>
                    <a:pt x="1148984" y="1409572"/>
                  </a:lnTo>
                  <a:cubicBezTo>
                    <a:pt x="483321" y="1222703"/>
                    <a:pt x="0" y="66229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BB66EB-0FD4-897A-A522-D7AD76FAE06A}"/>
                </a:ext>
              </a:extLst>
            </p:cNvPr>
            <p:cNvSpPr/>
            <p:nvPr/>
          </p:nvSpPr>
          <p:spPr>
            <a:xfrm>
              <a:off x="4045972" y="1297777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1FF95D-E178-BCFD-B7CC-838209C81187}"/>
                </a:ext>
              </a:extLst>
            </p:cNvPr>
            <p:cNvSpPr/>
            <p:nvPr/>
          </p:nvSpPr>
          <p:spPr>
            <a:xfrm>
              <a:off x="7331928" y="1732217"/>
              <a:ext cx="1307102" cy="1179742"/>
            </a:xfrm>
            <a:custGeom>
              <a:avLst/>
              <a:gdLst>
                <a:gd name="connsiteX0" fmla="*/ 653551 w 1307102"/>
                <a:gd name="connsiteY0" fmla="*/ 0 h 1179742"/>
                <a:gd name="connsiteX1" fmla="*/ 1307102 w 1307102"/>
                <a:gd name="connsiteY1" fmla="*/ 589871 h 1179742"/>
                <a:gd name="connsiteX2" fmla="*/ 653551 w 1307102"/>
                <a:gd name="connsiteY2" fmla="*/ 1179742 h 1179742"/>
                <a:gd name="connsiteX3" fmla="*/ 0 w 1307102"/>
                <a:gd name="connsiteY3" fmla="*/ 589871 h 1179742"/>
                <a:gd name="connsiteX4" fmla="*/ 653551 w 1307102"/>
                <a:gd name="connsiteY4" fmla="*/ 0 h 117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102" h="1179742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915648"/>
                    <a:pt x="1014497" y="1179742"/>
                    <a:pt x="653551" y="1179742"/>
                  </a:cubicBezTo>
                  <a:cubicBezTo>
                    <a:pt x="292605" y="1179742"/>
                    <a:pt x="0" y="915648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B8DFED-A475-86EB-CB3A-873CF040369C}"/>
                </a:ext>
              </a:extLst>
            </p:cNvPr>
            <p:cNvSpPr/>
            <p:nvPr/>
          </p:nvSpPr>
          <p:spPr>
            <a:xfrm>
              <a:off x="4612942" y="1910686"/>
              <a:ext cx="1596790" cy="1441204"/>
            </a:xfrm>
            <a:custGeom>
              <a:avLst/>
              <a:gdLst>
                <a:gd name="connsiteX0" fmla="*/ 798395 w 1596790"/>
                <a:gd name="connsiteY0" fmla="*/ 0 h 1441204"/>
                <a:gd name="connsiteX1" fmla="*/ 1596790 w 1596790"/>
                <a:gd name="connsiteY1" fmla="*/ 720602 h 1441204"/>
                <a:gd name="connsiteX2" fmla="*/ 798395 w 1596790"/>
                <a:gd name="connsiteY2" fmla="*/ 1441204 h 1441204"/>
                <a:gd name="connsiteX3" fmla="*/ 0 w 1596790"/>
                <a:gd name="connsiteY3" fmla="*/ 720602 h 1441204"/>
                <a:gd name="connsiteX4" fmla="*/ 798395 w 1596790"/>
                <a:gd name="connsiteY4" fmla="*/ 0 h 1441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6790" h="1441204">
                  <a:moveTo>
                    <a:pt x="798395" y="0"/>
                  </a:moveTo>
                  <a:cubicBezTo>
                    <a:pt x="1239336" y="0"/>
                    <a:pt x="1596790" y="322625"/>
                    <a:pt x="1596790" y="720602"/>
                  </a:cubicBezTo>
                  <a:cubicBezTo>
                    <a:pt x="1596790" y="1118579"/>
                    <a:pt x="1239336" y="1441204"/>
                    <a:pt x="798395" y="1441204"/>
                  </a:cubicBezTo>
                  <a:cubicBezTo>
                    <a:pt x="357454" y="1441204"/>
                    <a:pt x="0" y="1118579"/>
                    <a:pt x="0" y="720602"/>
                  </a:cubicBezTo>
                  <a:cubicBezTo>
                    <a:pt x="0" y="322625"/>
                    <a:pt x="357454" y="0"/>
                    <a:pt x="798395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F82B5D-08FC-5580-144E-366D31B3DF36}"/>
                </a:ext>
              </a:extLst>
            </p:cNvPr>
            <p:cNvSpPr/>
            <p:nvPr/>
          </p:nvSpPr>
          <p:spPr>
            <a:xfrm>
              <a:off x="6550947" y="1998348"/>
              <a:ext cx="358690" cy="323740"/>
            </a:xfrm>
            <a:custGeom>
              <a:avLst/>
              <a:gdLst>
                <a:gd name="connsiteX0" fmla="*/ 179345 w 358690"/>
                <a:gd name="connsiteY0" fmla="*/ 0 h 323740"/>
                <a:gd name="connsiteX1" fmla="*/ 358690 w 358690"/>
                <a:gd name="connsiteY1" fmla="*/ 161870 h 323740"/>
                <a:gd name="connsiteX2" fmla="*/ 179345 w 358690"/>
                <a:gd name="connsiteY2" fmla="*/ 323740 h 323740"/>
                <a:gd name="connsiteX3" fmla="*/ 0 w 358690"/>
                <a:gd name="connsiteY3" fmla="*/ 161870 h 323740"/>
                <a:gd name="connsiteX4" fmla="*/ 179345 w 358690"/>
                <a:gd name="connsiteY4" fmla="*/ 0 h 323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690" h="323740">
                  <a:moveTo>
                    <a:pt x="179345" y="0"/>
                  </a:moveTo>
                  <a:cubicBezTo>
                    <a:pt x="278395" y="0"/>
                    <a:pt x="358690" y="72472"/>
                    <a:pt x="358690" y="161870"/>
                  </a:cubicBezTo>
                  <a:cubicBezTo>
                    <a:pt x="358690" y="251268"/>
                    <a:pt x="278395" y="323740"/>
                    <a:pt x="179345" y="323740"/>
                  </a:cubicBezTo>
                  <a:cubicBezTo>
                    <a:pt x="80295" y="323740"/>
                    <a:pt x="0" y="251268"/>
                    <a:pt x="0" y="161870"/>
                  </a:cubicBezTo>
                  <a:cubicBezTo>
                    <a:pt x="0" y="72472"/>
                    <a:pt x="80295" y="0"/>
                    <a:pt x="179345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9A55A88-4CB7-9DF9-295C-2910640E9B9B}"/>
                </a:ext>
              </a:extLst>
            </p:cNvPr>
            <p:cNvSpPr/>
            <p:nvPr/>
          </p:nvSpPr>
          <p:spPr>
            <a:xfrm>
              <a:off x="3179926" y="3086319"/>
              <a:ext cx="1160062" cy="1047030"/>
            </a:xfrm>
            <a:custGeom>
              <a:avLst/>
              <a:gdLst>
                <a:gd name="connsiteX0" fmla="*/ 580031 w 1160062"/>
                <a:gd name="connsiteY0" fmla="*/ 0 h 1047030"/>
                <a:gd name="connsiteX1" fmla="*/ 1160062 w 1160062"/>
                <a:gd name="connsiteY1" fmla="*/ 523515 h 1047030"/>
                <a:gd name="connsiteX2" fmla="*/ 580031 w 1160062"/>
                <a:gd name="connsiteY2" fmla="*/ 1047030 h 1047030"/>
                <a:gd name="connsiteX3" fmla="*/ 0 w 1160062"/>
                <a:gd name="connsiteY3" fmla="*/ 523515 h 1047030"/>
                <a:gd name="connsiteX4" fmla="*/ 580031 w 1160062"/>
                <a:gd name="connsiteY4" fmla="*/ 0 h 104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0062" h="1047030">
                  <a:moveTo>
                    <a:pt x="580031" y="0"/>
                  </a:moveTo>
                  <a:cubicBezTo>
                    <a:pt x="900373" y="0"/>
                    <a:pt x="1160062" y="234386"/>
                    <a:pt x="1160062" y="523515"/>
                  </a:cubicBezTo>
                  <a:cubicBezTo>
                    <a:pt x="1160062" y="812644"/>
                    <a:pt x="900373" y="1047030"/>
                    <a:pt x="580031" y="1047030"/>
                  </a:cubicBezTo>
                  <a:cubicBezTo>
                    <a:pt x="259689" y="1047030"/>
                    <a:pt x="0" y="812644"/>
                    <a:pt x="0" y="523515"/>
                  </a:cubicBezTo>
                  <a:cubicBezTo>
                    <a:pt x="0" y="234386"/>
                    <a:pt x="259689" y="0"/>
                    <a:pt x="58003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5E092B-502E-1B9F-6B53-91C0D9548257}"/>
                </a:ext>
              </a:extLst>
            </p:cNvPr>
            <p:cNvSpPr/>
            <p:nvPr/>
          </p:nvSpPr>
          <p:spPr>
            <a:xfrm>
              <a:off x="8639030" y="3137828"/>
              <a:ext cx="645210" cy="582344"/>
            </a:xfrm>
            <a:custGeom>
              <a:avLst/>
              <a:gdLst>
                <a:gd name="connsiteX0" fmla="*/ 322605 w 645210"/>
                <a:gd name="connsiteY0" fmla="*/ 0 h 582344"/>
                <a:gd name="connsiteX1" fmla="*/ 645210 w 645210"/>
                <a:gd name="connsiteY1" fmla="*/ 291172 h 582344"/>
                <a:gd name="connsiteX2" fmla="*/ 322605 w 645210"/>
                <a:gd name="connsiteY2" fmla="*/ 582344 h 582344"/>
                <a:gd name="connsiteX3" fmla="*/ 0 w 645210"/>
                <a:gd name="connsiteY3" fmla="*/ 291172 h 582344"/>
                <a:gd name="connsiteX4" fmla="*/ 322605 w 645210"/>
                <a:gd name="connsiteY4" fmla="*/ 0 h 58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210" h="582344">
                  <a:moveTo>
                    <a:pt x="322605" y="0"/>
                  </a:moveTo>
                  <a:cubicBezTo>
                    <a:pt x="500775" y="0"/>
                    <a:pt x="645210" y="130362"/>
                    <a:pt x="645210" y="291172"/>
                  </a:cubicBezTo>
                  <a:cubicBezTo>
                    <a:pt x="645210" y="451982"/>
                    <a:pt x="500775" y="582344"/>
                    <a:pt x="322605" y="582344"/>
                  </a:cubicBezTo>
                  <a:cubicBezTo>
                    <a:pt x="144435" y="582344"/>
                    <a:pt x="0" y="451982"/>
                    <a:pt x="0" y="291172"/>
                  </a:cubicBezTo>
                  <a:cubicBezTo>
                    <a:pt x="0" y="130362"/>
                    <a:pt x="144435" y="0"/>
                    <a:pt x="322605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5F4E863-7D9E-2F0F-18BC-FFBBBC160F48}"/>
                </a:ext>
              </a:extLst>
            </p:cNvPr>
            <p:cNvSpPr/>
            <p:nvPr/>
          </p:nvSpPr>
          <p:spPr>
            <a:xfrm>
              <a:off x="6621657" y="3374676"/>
              <a:ext cx="521086" cy="470314"/>
            </a:xfrm>
            <a:custGeom>
              <a:avLst/>
              <a:gdLst>
                <a:gd name="connsiteX0" fmla="*/ 260543 w 521086"/>
                <a:gd name="connsiteY0" fmla="*/ 0 h 470314"/>
                <a:gd name="connsiteX1" fmla="*/ 521086 w 521086"/>
                <a:gd name="connsiteY1" fmla="*/ 235157 h 470314"/>
                <a:gd name="connsiteX2" fmla="*/ 260543 w 521086"/>
                <a:gd name="connsiteY2" fmla="*/ 470314 h 470314"/>
                <a:gd name="connsiteX3" fmla="*/ 0 w 521086"/>
                <a:gd name="connsiteY3" fmla="*/ 235157 h 470314"/>
                <a:gd name="connsiteX4" fmla="*/ 260543 w 521086"/>
                <a:gd name="connsiteY4" fmla="*/ 0 h 47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1086" h="470314">
                  <a:moveTo>
                    <a:pt x="260543" y="0"/>
                  </a:moveTo>
                  <a:cubicBezTo>
                    <a:pt x="404437" y="0"/>
                    <a:pt x="521086" y="105283"/>
                    <a:pt x="521086" y="235157"/>
                  </a:cubicBezTo>
                  <a:cubicBezTo>
                    <a:pt x="521086" y="365031"/>
                    <a:pt x="404437" y="470314"/>
                    <a:pt x="260543" y="470314"/>
                  </a:cubicBezTo>
                  <a:cubicBezTo>
                    <a:pt x="116649" y="470314"/>
                    <a:pt x="0" y="365031"/>
                    <a:pt x="0" y="235157"/>
                  </a:cubicBezTo>
                  <a:cubicBezTo>
                    <a:pt x="0" y="105283"/>
                    <a:pt x="116649" y="0"/>
                    <a:pt x="260543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F630CB-1FB9-9F7D-00F8-EFDD28CA24A3}"/>
                </a:ext>
              </a:extLst>
            </p:cNvPr>
            <p:cNvSpPr/>
            <p:nvPr/>
          </p:nvSpPr>
          <p:spPr>
            <a:xfrm>
              <a:off x="4751913" y="3720172"/>
              <a:ext cx="1307102" cy="1111135"/>
            </a:xfrm>
            <a:custGeom>
              <a:avLst/>
              <a:gdLst>
                <a:gd name="connsiteX0" fmla="*/ 653551 w 1307102"/>
                <a:gd name="connsiteY0" fmla="*/ 0 h 1111135"/>
                <a:gd name="connsiteX1" fmla="*/ 1307102 w 1307102"/>
                <a:gd name="connsiteY1" fmla="*/ 589871 h 1111135"/>
                <a:gd name="connsiteX2" fmla="*/ 1018957 w 1307102"/>
                <a:gd name="connsiteY2" fmla="*/ 1079001 h 1111135"/>
                <a:gd name="connsiteX3" fmla="*/ 953363 w 1307102"/>
                <a:gd name="connsiteY3" fmla="*/ 1111135 h 1111135"/>
                <a:gd name="connsiteX4" fmla="*/ 353738 w 1307102"/>
                <a:gd name="connsiteY4" fmla="*/ 1111135 h 1111135"/>
                <a:gd name="connsiteX5" fmla="*/ 288145 w 1307102"/>
                <a:gd name="connsiteY5" fmla="*/ 1079001 h 1111135"/>
                <a:gd name="connsiteX6" fmla="*/ 0 w 1307102"/>
                <a:gd name="connsiteY6" fmla="*/ 589871 h 1111135"/>
                <a:gd name="connsiteX7" fmla="*/ 653551 w 1307102"/>
                <a:gd name="connsiteY7" fmla="*/ 0 h 111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7102" h="1111135">
                  <a:moveTo>
                    <a:pt x="653551" y="0"/>
                  </a:moveTo>
                  <a:cubicBezTo>
                    <a:pt x="1014497" y="0"/>
                    <a:pt x="1307102" y="264094"/>
                    <a:pt x="1307102" y="589871"/>
                  </a:cubicBezTo>
                  <a:cubicBezTo>
                    <a:pt x="1307102" y="793482"/>
                    <a:pt x="1192803" y="972998"/>
                    <a:pt x="1018957" y="1079001"/>
                  </a:cubicBezTo>
                  <a:lnTo>
                    <a:pt x="953363" y="1111135"/>
                  </a:lnTo>
                  <a:lnTo>
                    <a:pt x="353738" y="1111135"/>
                  </a:lnTo>
                  <a:lnTo>
                    <a:pt x="288145" y="1079001"/>
                  </a:lnTo>
                  <a:cubicBezTo>
                    <a:pt x="114299" y="972998"/>
                    <a:pt x="0" y="793482"/>
                    <a:pt x="0" y="589871"/>
                  </a:cubicBezTo>
                  <a:cubicBezTo>
                    <a:pt x="0" y="264094"/>
                    <a:pt x="292605" y="0"/>
                    <a:pt x="653551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1DA0D5-0CD9-EBA9-2876-066328C7322B}"/>
                </a:ext>
              </a:extLst>
            </p:cNvPr>
            <p:cNvSpPr/>
            <p:nvPr/>
          </p:nvSpPr>
          <p:spPr>
            <a:xfrm>
              <a:off x="6261201" y="4133348"/>
              <a:ext cx="2775558" cy="697959"/>
            </a:xfrm>
            <a:custGeom>
              <a:avLst/>
              <a:gdLst>
                <a:gd name="connsiteX0" fmla="*/ 1387779 w 2775558"/>
                <a:gd name="connsiteY0" fmla="*/ 0 h 697959"/>
                <a:gd name="connsiteX1" fmla="*/ 2743763 w 2775558"/>
                <a:gd name="connsiteY1" fmla="*/ 650722 h 697959"/>
                <a:gd name="connsiteX2" fmla="*/ 2775558 w 2775558"/>
                <a:gd name="connsiteY2" fmla="*/ 697959 h 697959"/>
                <a:gd name="connsiteX3" fmla="*/ 0 w 2775558"/>
                <a:gd name="connsiteY3" fmla="*/ 697959 h 697959"/>
                <a:gd name="connsiteX4" fmla="*/ 31795 w 2775558"/>
                <a:gd name="connsiteY4" fmla="*/ 650722 h 697959"/>
                <a:gd name="connsiteX5" fmla="*/ 1387779 w 2775558"/>
                <a:gd name="connsiteY5" fmla="*/ 0 h 69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75558" h="697959">
                  <a:moveTo>
                    <a:pt x="1387779" y="0"/>
                  </a:moveTo>
                  <a:cubicBezTo>
                    <a:pt x="1952235" y="0"/>
                    <a:pt x="2449895" y="258123"/>
                    <a:pt x="2743763" y="650722"/>
                  </a:cubicBezTo>
                  <a:lnTo>
                    <a:pt x="2775558" y="697959"/>
                  </a:lnTo>
                  <a:lnTo>
                    <a:pt x="0" y="697959"/>
                  </a:lnTo>
                  <a:lnTo>
                    <a:pt x="31795" y="650722"/>
                  </a:lnTo>
                  <a:cubicBezTo>
                    <a:pt x="325663" y="258123"/>
                    <a:pt x="823323" y="0"/>
                    <a:pt x="1387779" y="0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ABB06B5-8D87-C55B-2F0C-DCD0EEFE9F00}"/>
                </a:ext>
              </a:extLst>
            </p:cNvPr>
            <p:cNvSpPr/>
            <p:nvPr/>
          </p:nvSpPr>
          <p:spPr>
            <a:xfrm>
              <a:off x="1951629" y="4419691"/>
              <a:ext cx="1094770" cy="411616"/>
            </a:xfrm>
            <a:custGeom>
              <a:avLst/>
              <a:gdLst>
                <a:gd name="connsiteX0" fmla="*/ 0 w 1094770"/>
                <a:gd name="connsiteY0" fmla="*/ 0 h 411616"/>
                <a:gd name="connsiteX1" fmla="*/ 128725 w 1094770"/>
                <a:gd name="connsiteY1" fmla="*/ 5866 h 411616"/>
                <a:gd name="connsiteX2" fmla="*/ 1001707 w 1094770"/>
                <a:gd name="connsiteY2" fmla="*/ 335276 h 411616"/>
                <a:gd name="connsiteX3" fmla="*/ 1094770 w 1094770"/>
                <a:gd name="connsiteY3" fmla="*/ 411616 h 411616"/>
                <a:gd name="connsiteX4" fmla="*/ 0 w 1094770"/>
                <a:gd name="connsiteY4" fmla="*/ 411616 h 411616"/>
                <a:gd name="connsiteX5" fmla="*/ 0 w 1094770"/>
                <a:gd name="connsiteY5" fmla="*/ 0 h 41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770" h="411616">
                  <a:moveTo>
                    <a:pt x="0" y="0"/>
                  </a:moveTo>
                  <a:lnTo>
                    <a:pt x="128725" y="5866"/>
                  </a:lnTo>
                  <a:cubicBezTo>
                    <a:pt x="458561" y="36099"/>
                    <a:pt x="759419" y="154805"/>
                    <a:pt x="1001707" y="335276"/>
                  </a:cubicBezTo>
                  <a:lnTo>
                    <a:pt x="1094770" y="411616"/>
                  </a:lnTo>
                  <a:lnTo>
                    <a:pt x="0" y="4116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A4FAFF0-6AD1-C2EC-F4D9-3C3F3D3C9441}"/>
                </a:ext>
              </a:extLst>
            </p:cNvPr>
            <p:cNvSpPr/>
            <p:nvPr/>
          </p:nvSpPr>
          <p:spPr>
            <a:xfrm>
              <a:off x="1951630" y="846162"/>
              <a:ext cx="266132" cy="24119"/>
            </a:xfrm>
            <a:custGeom>
              <a:avLst/>
              <a:gdLst>
                <a:gd name="connsiteX0" fmla="*/ 0 w 266132"/>
                <a:gd name="connsiteY0" fmla="*/ 0 h 24119"/>
                <a:gd name="connsiteX1" fmla="*/ 266132 w 266132"/>
                <a:gd name="connsiteY1" fmla="*/ 0 h 24119"/>
                <a:gd name="connsiteX2" fmla="*/ 130080 w 266132"/>
                <a:gd name="connsiteY2" fmla="*/ 6201 h 24119"/>
                <a:gd name="connsiteX3" fmla="*/ 0 w 266132"/>
                <a:gd name="connsiteY3" fmla="*/ 24119 h 24119"/>
                <a:gd name="connsiteX4" fmla="*/ 0 w 266132"/>
                <a:gd name="connsiteY4" fmla="*/ 0 h 2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132" h="24119">
                  <a:moveTo>
                    <a:pt x="0" y="0"/>
                  </a:moveTo>
                  <a:lnTo>
                    <a:pt x="266132" y="0"/>
                  </a:lnTo>
                  <a:cubicBezTo>
                    <a:pt x="220200" y="0"/>
                    <a:pt x="174813" y="2100"/>
                    <a:pt x="130080" y="6201"/>
                  </a:cubicBezTo>
                  <a:lnTo>
                    <a:pt x="0" y="24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BFF9F79-E731-3426-03BE-40A48FF6D9FB}"/>
                </a:ext>
              </a:extLst>
            </p:cNvPr>
            <p:cNvSpPr/>
            <p:nvPr/>
          </p:nvSpPr>
          <p:spPr>
            <a:xfrm>
              <a:off x="1951630" y="846161"/>
              <a:ext cx="7710985" cy="3985146"/>
            </a:xfrm>
            <a:custGeom>
              <a:avLst/>
              <a:gdLst>
                <a:gd name="connsiteX0" fmla="*/ 266132 w 7710985"/>
                <a:gd name="connsiteY0" fmla="*/ 0 h 3985146"/>
                <a:gd name="connsiteX1" fmla="*/ 4074679 w 7710985"/>
                <a:gd name="connsiteY1" fmla="*/ 0 h 3985146"/>
                <a:gd name="connsiteX2" fmla="*/ 4082565 w 7710985"/>
                <a:gd name="connsiteY2" fmla="*/ 22927 h 3985146"/>
                <a:gd name="connsiteX3" fmla="*/ 4322633 w 7710985"/>
                <a:gd name="connsiteY3" fmla="*/ 166550 h 3985146"/>
                <a:gd name="connsiteX4" fmla="*/ 4562701 w 7710985"/>
                <a:gd name="connsiteY4" fmla="*/ 22927 h 3985146"/>
                <a:gd name="connsiteX5" fmla="*/ 4570586 w 7710985"/>
                <a:gd name="connsiteY5" fmla="*/ 0 h 3985146"/>
                <a:gd name="connsiteX6" fmla="*/ 6477744 w 7710985"/>
                <a:gd name="connsiteY6" fmla="*/ 0 h 3985146"/>
                <a:gd name="connsiteX7" fmla="*/ 7626728 w 7710985"/>
                <a:gd name="connsiteY7" fmla="*/ 1409572 h 3985146"/>
                <a:gd name="connsiteX8" fmla="*/ 7710985 w 7710985"/>
                <a:gd name="connsiteY8" fmla="*/ 1429126 h 3985146"/>
                <a:gd name="connsiteX9" fmla="*/ 7710985 w 7710985"/>
                <a:gd name="connsiteY9" fmla="*/ 3985146 h 3985146"/>
                <a:gd name="connsiteX10" fmla="*/ 7085130 w 7710985"/>
                <a:gd name="connsiteY10" fmla="*/ 3985146 h 3985146"/>
                <a:gd name="connsiteX11" fmla="*/ 7053335 w 7710985"/>
                <a:gd name="connsiteY11" fmla="*/ 3937909 h 3985146"/>
                <a:gd name="connsiteX12" fmla="*/ 5697351 w 7710985"/>
                <a:gd name="connsiteY12" fmla="*/ 3287187 h 3985146"/>
                <a:gd name="connsiteX13" fmla="*/ 4341367 w 7710985"/>
                <a:gd name="connsiteY13" fmla="*/ 3937909 h 3985146"/>
                <a:gd name="connsiteX14" fmla="*/ 4309572 w 7710985"/>
                <a:gd name="connsiteY14" fmla="*/ 3985146 h 3985146"/>
                <a:gd name="connsiteX15" fmla="*/ 3753647 w 7710985"/>
                <a:gd name="connsiteY15" fmla="*/ 3985146 h 3985146"/>
                <a:gd name="connsiteX16" fmla="*/ 3819241 w 7710985"/>
                <a:gd name="connsiteY16" fmla="*/ 3953012 h 3985146"/>
                <a:gd name="connsiteX17" fmla="*/ 4107386 w 7710985"/>
                <a:gd name="connsiteY17" fmla="*/ 3463882 h 3985146"/>
                <a:gd name="connsiteX18" fmla="*/ 3453835 w 7710985"/>
                <a:gd name="connsiteY18" fmla="*/ 2874011 h 3985146"/>
                <a:gd name="connsiteX19" fmla="*/ 2800284 w 7710985"/>
                <a:gd name="connsiteY19" fmla="*/ 3463882 h 3985146"/>
                <a:gd name="connsiteX20" fmla="*/ 3088429 w 7710985"/>
                <a:gd name="connsiteY20" fmla="*/ 3953012 h 3985146"/>
                <a:gd name="connsiteX21" fmla="*/ 3154022 w 7710985"/>
                <a:gd name="connsiteY21" fmla="*/ 3985146 h 3985146"/>
                <a:gd name="connsiteX22" fmla="*/ 1094770 w 7710985"/>
                <a:gd name="connsiteY22" fmla="*/ 3985146 h 3985146"/>
                <a:gd name="connsiteX23" fmla="*/ 1001707 w 7710985"/>
                <a:gd name="connsiteY23" fmla="*/ 3908806 h 3985146"/>
                <a:gd name="connsiteX24" fmla="*/ 128725 w 7710985"/>
                <a:gd name="connsiteY24" fmla="*/ 3579396 h 3985146"/>
                <a:gd name="connsiteX25" fmla="*/ 0 w 7710985"/>
                <a:gd name="connsiteY25" fmla="*/ 3573530 h 3985146"/>
                <a:gd name="connsiteX26" fmla="*/ 0 w 7710985"/>
                <a:gd name="connsiteY26" fmla="*/ 2377887 h 3985146"/>
                <a:gd name="connsiteX27" fmla="*/ 130080 w 7710985"/>
                <a:gd name="connsiteY27" fmla="*/ 2395805 h 3985146"/>
                <a:gd name="connsiteX28" fmla="*/ 266132 w 7710985"/>
                <a:gd name="connsiteY28" fmla="*/ 2402006 h 3985146"/>
                <a:gd name="connsiteX29" fmla="*/ 1596789 w 7710985"/>
                <a:gd name="connsiteY29" fmla="*/ 1201003 h 3985146"/>
                <a:gd name="connsiteX30" fmla="*/ 266132 w 7710985"/>
                <a:gd name="connsiteY30" fmla="*/ 0 h 3985146"/>
                <a:gd name="connsiteX31" fmla="*/ 2354886 w 7710985"/>
                <a:gd name="connsiteY31" fmla="*/ 451616 h 3985146"/>
                <a:gd name="connsiteX32" fmla="*/ 2094343 w 7710985"/>
                <a:gd name="connsiteY32" fmla="*/ 686773 h 3985146"/>
                <a:gd name="connsiteX33" fmla="*/ 2354886 w 7710985"/>
                <a:gd name="connsiteY33" fmla="*/ 921930 h 3985146"/>
                <a:gd name="connsiteX34" fmla="*/ 2615429 w 7710985"/>
                <a:gd name="connsiteY34" fmla="*/ 686773 h 3985146"/>
                <a:gd name="connsiteX35" fmla="*/ 2354886 w 7710985"/>
                <a:gd name="connsiteY35" fmla="*/ 451616 h 3985146"/>
                <a:gd name="connsiteX36" fmla="*/ 6033850 w 7710985"/>
                <a:gd name="connsiteY36" fmla="*/ 886056 h 3985146"/>
                <a:gd name="connsiteX37" fmla="*/ 5380299 w 7710985"/>
                <a:gd name="connsiteY37" fmla="*/ 1475927 h 3985146"/>
                <a:gd name="connsiteX38" fmla="*/ 6033850 w 7710985"/>
                <a:gd name="connsiteY38" fmla="*/ 2065798 h 3985146"/>
                <a:gd name="connsiteX39" fmla="*/ 6687401 w 7710985"/>
                <a:gd name="connsiteY39" fmla="*/ 1475927 h 3985146"/>
                <a:gd name="connsiteX40" fmla="*/ 6033850 w 7710985"/>
                <a:gd name="connsiteY40" fmla="*/ 886056 h 3985146"/>
                <a:gd name="connsiteX41" fmla="*/ 3459708 w 7710985"/>
                <a:gd name="connsiteY41" fmla="*/ 1064525 h 3985146"/>
                <a:gd name="connsiteX42" fmla="*/ 2661313 w 7710985"/>
                <a:gd name="connsiteY42" fmla="*/ 1785127 h 3985146"/>
                <a:gd name="connsiteX43" fmla="*/ 3459708 w 7710985"/>
                <a:gd name="connsiteY43" fmla="*/ 2505729 h 3985146"/>
                <a:gd name="connsiteX44" fmla="*/ 4258103 w 7710985"/>
                <a:gd name="connsiteY44" fmla="*/ 1785127 h 3985146"/>
                <a:gd name="connsiteX45" fmla="*/ 3459708 w 7710985"/>
                <a:gd name="connsiteY45" fmla="*/ 1064525 h 3985146"/>
                <a:gd name="connsiteX46" fmla="*/ 4778663 w 7710985"/>
                <a:gd name="connsiteY46" fmla="*/ 1152187 h 3985146"/>
                <a:gd name="connsiteX47" fmla="*/ 4599318 w 7710985"/>
                <a:gd name="connsiteY47" fmla="*/ 1314057 h 3985146"/>
                <a:gd name="connsiteX48" fmla="*/ 4778663 w 7710985"/>
                <a:gd name="connsiteY48" fmla="*/ 1475927 h 3985146"/>
                <a:gd name="connsiteX49" fmla="*/ 4958008 w 7710985"/>
                <a:gd name="connsiteY49" fmla="*/ 1314057 h 3985146"/>
                <a:gd name="connsiteX50" fmla="*/ 4778663 w 7710985"/>
                <a:gd name="connsiteY50" fmla="*/ 1152187 h 3985146"/>
                <a:gd name="connsiteX51" fmla="*/ 7010006 w 7710985"/>
                <a:gd name="connsiteY51" fmla="*/ 2291667 h 3985146"/>
                <a:gd name="connsiteX52" fmla="*/ 6687401 w 7710985"/>
                <a:gd name="connsiteY52" fmla="*/ 2582839 h 3985146"/>
                <a:gd name="connsiteX53" fmla="*/ 7010006 w 7710985"/>
                <a:gd name="connsiteY53" fmla="*/ 2874011 h 3985146"/>
                <a:gd name="connsiteX54" fmla="*/ 7332611 w 7710985"/>
                <a:gd name="connsiteY54" fmla="*/ 2582839 h 3985146"/>
                <a:gd name="connsiteX55" fmla="*/ 7010006 w 7710985"/>
                <a:gd name="connsiteY55" fmla="*/ 2291667 h 3985146"/>
                <a:gd name="connsiteX56" fmla="*/ 1808328 w 7710985"/>
                <a:gd name="connsiteY56" fmla="*/ 2240158 h 3985146"/>
                <a:gd name="connsiteX57" fmla="*/ 1228297 w 7710985"/>
                <a:gd name="connsiteY57" fmla="*/ 2763673 h 3985146"/>
                <a:gd name="connsiteX58" fmla="*/ 1808328 w 7710985"/>
                <a:gd name="connsiteY58" fmla="*/ 3287188 h 3985146"/>
                <a:gd name="connsiteX59" fmla="*/ 2388359 w 7710985"/>
                <a:gd name="connsiteY59" fmla="*/ 2763673 h 3985146"/>
                <a:gd name="connsiteX60" fmla="*/ 1808328 w 7710985"/>
                <a:gd name="connsiteY60" fmla="*/ 2240158 h 3985146"/>
                <a:gd name="connsiteX61" fmla="*/ 4930571 w 7710985"/>
                <a:gd name="connsiteY61" fmla="*/ 2528515 h 3985146"/>
                <a:gd name="connsiteX62" fmla="*/ 4670028 w 7710985"/>
                <a:gd name="connsiteY62" fmla="*/ 2763672 h 3985146"/>
                <a:gd name="connsiteX63" fmla="*/ 4930571 w 7710985"/>
                <a:gd name="connsiteY63" fmla="*/ 2998829 h 3985146"/>
                <a:gd name="connsiteX64" fmla="*/ 5191114 w 7710985"/>
                <a:gd name="connsiteY64" fmla="*/ 2763672 h 3985146"/>
                <a:gd name="connsiteX65" fmla="*/ 4930571 w 7710985"/>
                <a:gd name="connsiteY65" fmla="*/ 2528515 h 398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7710985" h="3985146">
                  <a:moveTo>
                    <a:pt x="266132" y="0"/>
                  </a:moveTo>
                  <a:lnTo>
                    <a:pt x="4074679" y="0"/>
                  </a:lnTo>
                  <a:lnTo>
                    <a:pt x="4082565" y="22927"/>
                  </a:lnTo>
                  <a:cubicBezTo>
                    <a:pt x="4122117" y="107328"/>
                    <a:pt x="4214712" y="166550"/>
                    <a:pt x="4322633" y="166550"/>
                  </a:cubicBezTo>
                  <a:cubicBezTo>
                    <a:pt x="4430553" y="166550"/>
                    <a:pt x="4523148" y="107328"/>
                    <a:pt x="4562701" y="22927"/>
                  </a:cubicBezTo>
                  <a:lnTo>
                    <a:pt x="4570586" y="0"/>
                  </a:lnTo>
                  <a:lnTo>
                    <a:pt x="6477744" y="0"/>
                  </a:lnTo>
                  <a:cubicBezTo>
                    <a:pt x="6477744" y="662295"/>
                    <a:pt x="6961065" y="1222703"/>
                    <a:pt x="7626728" y="1409572"/>
                  </a:cubicBezTo>
                  <a:lnTo>
                    <a:pt x="7710985" y="1429126"/>
                  </a:lnTo>
                  <a:lnTo>
                    <a:pt x="7710985" y="3985146"/>
                  </a:lnTo>
                  <a:lnTo>
                    <a:pt x="7085130" y="3985146"/>
                  </a:lnTo>
                  <a:lnTo>
                    <a:pt x="7053335" y="3937909"/>
                  </a:lnTo>
                  <a:cubicBezTo>
                    <a:pt x="6759467" y="3545310"/>
                    <a:pt x="6261807" y="3287187"/>
                    <a:pt x="5697351" y="3287187"/>
                  </a:cubicBezTo>
                  <a:cubicBezTo>
                    <a:pt x="5132895" y="3287187"/>
                    <a:pt x="4635235" y="3545310"/>
                    <a:pt x="4341367" y="3937909"/>
                  </a:cubicBezTo>
                  <a:lnTo>
                    <a:pt x="4309572" y="3985146"/>
                  </a:lnTo>
                  <a:lnTo>
                    <a:pt x="3753647" y="3985146"/>
                  </a:lnTo>
                  <a:lnTo>
                    <a:pt x="3819241" y="3953012"/>
                  </a:lnTo>
                  <a:cubicBezTo>
                    <a:pt x="3993087" y="3847009"/>
                    <a:pt x="4107386" y="3667493"/>
                    <a:pt x="4107386" y="3463882"/>
                  </a:cubicBezTo>
                  <a:cubicBezTo>
                    <a:pt x="4107386" y="3138105"/>
                    <a:pt x="3814781" y="2874011"/>
                    <a:pt x="3453835" y="2874011"/>
                  </a:cubicBezTo>
                  <a:cubicBezTo>
                    <a:pt x="3092889" y="2874011"/>
                    <a:pt x="2800284" y="3138105"/>
                    <a:pt x="2800284" y="3463882"/>
                  </a:cubicBezTo>
                  <a:cubicBezTo>
                    <a:pt x="2800284" y="3667493"/>
                    <a:pt x="2914583" y="3847009"/>
                    <a:pt x="3088429" y="3953012"/>
                  </a:cubicBezTo>
                  <a:lnTo>
                    <a:pt x="3154022" y="3985146"/>
                  </a:lnTo>
                  <a:lnTo>
                    <a:pt x="1094770" y="3985146"/>
                  </a:lnTo>
                  <a:lnTo>
                    <a:pt x="1001707" y="3908806"/>
                  </a:lnTo>
                  <a:cubicBezTo>
                    <a:pt x="759419" y="3728335"/>
                    <a:pt x="458561" y="3609629"/>
                    <a:pt x="128725" y="3579396"/>
                  </a:cubicBezTo>
                  <a:lnTo>
                    <a:pt x="0" y="3573530"/>
                  </a:lnTo>
                  <a:lnTo>
                    <a:pt x="0" y="2377887"/>
                  </a:lnTo>
                  <a:lnTo>
                    <a:pt x="130080" y="2395805"/>
                  </a:lnTo>
                  <a:cubicBezTo>
                    <a:pt x="174813" y="2399906"/>
                    <a:pt x="220200" y="2402006"/>
                    <a:pt x="266132" y="2402006"/>
                  </a:cubicBezTo>
                  <a:cubicBezTo>
                    <a:pt x="1001034" y="2402006"/>
                    <a:pt x="1596789" y="1864299"/>
                    <a:pt x="1596789" y="1201003"/>
                  </a:cubicBezTo>
                  <a:cubicBezTo>
                    <a:pt x="1596789" y="537707"/>
                    <a:pt x="1001034" y="0"/>
                    <a:pt x="266132" y="0"/>
                  </a:cubicBezTo>
                  <a:close/>
                  <a:moveTo>
                    <a:pt x="2354886" y="451616"/>
                  </a:moveTo>
                  <a:cubicBezTo>
                    <a:pt x="2210992" y="451616"/>
                    <a:pt x="2094343" y="556899"/>
                    <a:pt x="2094343" y="686773"/>
                  </a:cubicBezTo>
                  <a:cubicBezTo>
                    <a:pt x="2094343" y="816647"/>
                    <a:pt x="2210992" y="921930"/>
                    <a:pt x="2354886" y="921930"/>
                  </a:cubicBezTo>
                  <a:cubicBezTo>
                    <a:pt x="2498780" y="921930"/>
                    <a:pt x="2615429" y="816647"/>
                    <a:pt x="2615429" y="686773"/>
                  </a:cubicBezTo>
                  <a:cubicBezTo>
                    <a:pt x="2615429" y="556899"/>
                    <a:pt x="2498780" y="451616"/>
                    <a:pt x="2354886" y="451616"/>
                  </a:cubicBezTo>
                  <a:close/>
                  <a:moveTo>
                    <a:pt x="6033850" y="886056"/>
                  </a:moveTo>
                  <a:cubicBezTo>
                    <a:pt x="5672904" y="886056"/>
                    <a:pt x="5380299" y="1150150"/>
                    <a:pt x="5380299" y="1475927"/>
                  </a:cubicBezTo>
                  <a:cubicBezTo>
                    <a:pt x="5380299" y="1801704"/>
                    <a:pt x="5672904" y="2065798"/>
                    <a:pt x="6033850" y="2065798"/>
                  </a:cubicBezTo>
                  <a:cubicBezTo>
                    <a:pt x="6394796" y="2065798"/>
                    <a:pt x="6687401" y="1801704"/>
                    <a:pt x="6687401" y="1475927"/>
                  </a:cubicBezTo>
                  <a:cubicBezTo>
                    <a:pt x="6687401" y="1150150"/>
                    <a:pt x="6394796" y="886056"/>
                    <a:pt x="6033850" y="886056"/>
                  </a:cubicBezTo>
                  <a:close/>
                  <a:moveTo>
                    <a:pt x="3459708" y="1064525"/>
                  </a:moveTo>
                  <a:cubicBezTo>
                    <a:pt x="3018767" y="1064525"/>
                    <a:pt x="2661313" y="1387150"/>
                    <a:pt x="2661313" y="1785127"/>
                  </a:cubicBezTo>
                  <a:cubicBezTo>
                    <a:pt x="2661313" y="2183104"/>
                    <a:pt x="3018767" y="2505729"/>
                    <a:pt x="3459708" y="2505729"/>
                  </a:cubicBezTo>
                  <a:cubicBezTo>
                    <a:pt x="3900649" y="2505729"/>
                    <a:pt x="4258103" y="2183104"/>
                    <a:pt x="4258103" y="1785127"/>
                  </a:cubicBezTo>
                  <a:cubicBezTo>
                    <a:pt x="4258103" y="1387150"/>
                    <a:pt x="3900649" y="1064525"/>
                    <a:pt x="3459708" y="1064525"/>
                  </a:cubicBezTo>
                  <a:close/>
                  <a:moveTo>
                    <a:pt x="4778663" y="1152187"/>
                  </a:moveTo>
                  <a:cubicBezTo>
                    <a:pt x="4679613" y="1152187"/>
                    <a:pt x="4599318" y="1224659"/>
                    <a:pt x="4599318" y="1314057"/>
                  </a:cubicBezTo>
                  <a:cubicBezTo>
                    <a:pt x="4599318" y="1403455"/>
                    <a:pt x="4679613" y="1475927"/>
                    <a:pt x="4778663" y="1475927"/>
                  </a:cubicBezTo>
                  <a:cubicBezTo>
                    <a:pt x="4877713" y="1475927"/>
                    <a:pt x="4958008" y="1403455"/>
                    <a:pt x="4958008" y="1314057"/>
                  </a:cubicBezTo>
                  <a:cubicBezTo>
                    <a:pt x="4958008" y="1224659"/>
                    <a:pt x="4877713" y="1152187"/>
                    <a:pt x="4778663" y="1152187"/>
                  </a:cubicBezTo>
                  <a:close/>
                  <a:moveTo>
                    <a:pt x="7010006" y="2291667"/>
                  </a:moveTo>
                  <a:cubicBezTo>
                    <a:pt x="6831836" y="2291667"/>
                    <a:pt x="6687401" y="2422029"/>
                    <a:pt x="6687401" y="2582839"/>
                  </a:cubicBezTo>
                  <a:cubicBezTo>
                    <a:pt x="6687401" y="2743649"/>
                    <a:pt x="6831836" y="2874011"/>
                    <a:pt x="7010006" y="2874011"/>
                  </a:cubicBezTo>
                  <a:cubicBezTo>
                    <a:pt x="7188176" y="2874011"/>
                    <a:pt x="7332611" y="2743649"/>
                    <a:pt x="7332611" y="2582839"/>
                  </a:cubicBezTo>
                  <a:cubicBezTo>
                    <a:pt x="7332611" y="2422029"/>
                    <a:pt x="7188176" y="2291667"/>
                    <a:pt x="7010006" y="2291667"/>
                  </a:cubicBezTo>
                  <a:close/>
                  <a:moveTo>
                    <a:pt x="1808328" y="2240158"/>
                  </a:moveTo>
                  <a:cubicBezTo>
                    <a:pt x="1487986" y="2240158"/>
                    <a:pt x="1228297" y="2474544"/>
                    <a:pt x="1228297" y="2763673"/>
                  </a:cubicBezTo>
                  <a:cubicBezTo>
                    <a:pt x="1228297" y="3052802"/>
                    <a:pt x="1487986" y="3287188"/>
                    <a:pt x="1808328" y="3287188"/>
                  </a:cubicBezTo>
                  <a:cubicBezTo>
                    <a:pt x="2128670" y="3287188"/>
                    <a:pt x="2388359" y="3052802"/>
                    <a:pt x="2388359" y="2763673"/>
                  </a:cubicBezTo>
                  <a:cubicBezTo>
                    <a:pt x="2388359" y="2474544"/>
                    <a:pt x="2128670" y="2240158"/>
                    <a:pt x="1808328" y="2240158"/>
                  </a:cubicBezTo>
                  <a:close/>
                  <a:moveTo>
                    <a:pt x="4930571" y="2528515"/>
                  </a:moveTo>
                  <a:cubicBezTo>
                    <a:pt x="4786677" y="2528515"/>
                    <a:pt x="4670028" y="2633798"/>
                    <a:pt x="4670028" y="2763672"/>
                  </a:cubicBezTo>
                  <a:cubicBezTo>
                    <a:pt x="4670028" y="2893546"/>
                    <a:pt x="4786677" y="2998829"/>
                    <a:pt x="4930571" y="2998829"/>
                  </a:cubicBezTo>
                  <a:cubicBezTo>
                    <a:pt x="5074465" y="2998829"/>
                    <a:pt x="5191114" y="2893546"/>
                    <a:pt x="5191114" y="2763672"/>
                  </a:cubicBezTo>
                  <a:cubicBezTo>
                    <a:pt x="5191114" y="2633798"/>
                    <a:pt x="5074465" y="2528515"/>
                    <a:pt x="4930571" y="2528515"/>
                  </a:cubicBezTo>
                  <a:close/>
                </a:path>
              </a:pathLst>
            </a:custGeom>
            <a:solidFill>
              <a:srgbClr val="54895D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606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01777D-D899-5393-5EA0-76D1B4A9F3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Hope Wins</a:t>
            </a:r>
          </a:p>
        </p:txBody>
      </p:sp>
    </p:spTree>
    <p:extLst>
      <p:ext uri="{BB962C8B-B14F-4D97-AF65-F5344CB8AC3E}">
        <p14:creationId xmlns:p14="http://schemas.microsoft.com/office/powerpoint/2010/main" val="428177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283752-A3E3-D9A8-E835-EE9695367A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015125"/>
            <a:ext cx="121920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Love Heals</a:t>
            </a:r>
          </a:p>
        </p:txBody>
      </p:sp>
    </p:spTree>
    <p:extLst>
      <p:ext uri="{BB962C8B-B14F-4D97-AF65-F5344CB8AC3E}">
        <p14:creationId xmlns:p14="http://schemas.microsoft.com/office/powerpoint/2010/main" val="22301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60D37A5-0BDA-6BE7-0501-01871DBB57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015125"/>
            <a:ext cx="12192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dwardian Script ITC" panose="030303020407070D0804" pitchFamily="66" charset="0"/>
              </a:rPr>
              <a:t>Still Smiling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5B8774-98EE-A92D-83C1-1F6592DE33F9}"/>
              </a:ext>
            </a:extLst>
          </p:cNvPr>
          <p:cNvGrpSpPr/>
          <p:nvPr/>
        </p:nvGrpSpPr>
        <p:grpSpPr>
          <a:xfrm>
            <a:off x="4615369" y="1970103"/>
            <a:ext cx="1394828" cy="814125"/>
            <a:chOff x="3883849" y="4517842"/>
            <a:chExt cx="1394828" cy="81412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F5DD6E-18BE-CBF9-625D-A25EAF572628}"/>
                </a:ext>
              </a:extLst>
            </p:cNvPr>
            <p:cNvSpPr/>
            <p:nvPr/>
          </p:nvSpPr>
          <p:spPr>
            <a:xfrm flipH="1">
              <a:off x="4964960" y="4517843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14452D-D7C7-D1D5-62E0-EC08539D7ECC}"/>
                </a:ext>
              </a:extLst>
            </p:cNvPr>
            <p:cNvSpPr/>
            <p:nvPr/>
          </p:nvSpPr>
          <p:spPr>
            <a:xfrm rot="420143" flipH="1">
              <a:off x="4396568" y="4974205"/>
              <a:ext cx="222051" cy="22873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A57751-7A74-1C4E-6307-94426BE98B78}"/>
                </a:ext>
              </a:extLst>
            </p:cNvPr>
            <p:cNvSpPr/>
            <p:nvPr/>
          </p:nvSpPr>
          <p:spPr>
            <a:xfrm flipH="1">
              <a:off x="3905231" y="4517842"/>
              <a:ext cx="313717" cy="3116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450396-A599-7F90-CF96-632EC3DDD414}"/>
                </a:ext>
              </a:extLst>
            </p:cNvPr>
            <p:cNvSpPr/>
            <p:nvPr/>
          </p:nvSpPr>
          <p:spPr>
            <a:xfrm flipH="1">
              <a:off x="5001741" y="4614564"/>
              <a:ext cx="120077" cy="15664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3DC8D3-7D74-C7AE-6F99-1428F7527B25}"/>
                </a:ext>
              </a:extLst>
            </p:cNvPr>
            <p:cNvSpPr/>
            <p:nvPr/>
          </p:nvSpPr>
          <p:spPr>
            <a:xfrm flipH="1">
              <a:off x="3942012" y="4610221"/>
              <a:ext cx="120077" cy="156648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11">
                <a:defRPr/>
              </a:pPr>
              <a:endParaRPr lang="en-US" sz="1801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F9C3B45-4E17-6EEA-44E5-14E8AD2BDC01}"/>
                </a:ext>
              </a:extLst>
            </p:cNvPr>
            <p:cNvSpPr/>
            <p:nvPr/>
          </p:nvSpPr>
          <p:spPr>
            <a:xfrm rot="800953" flipH="1">
              <a:off x="4967770" y="4813686"/>
              <a:ext cx="295531" cy="58933"/>
            </a:xfrm>
            <a:custGeom>
              <a:avLst/>
              <a:gdLst>
                <a:gd name="connsiteX0" fmla="*/ 304308 w 608616"/>
                <a:gd name="connsiteY0" fmla="*/ 0 h 144903"/>
                <a:gd name="connsiteX1" fmla="*/ 599839 w 608616"/>
                <a:gd name="connsiteY1" fmla="*/ 55176 h 144903"/>
                <a:gd name="connsiteX2" fmla="*/ 304308 w 608616"/>
                <a:gd name="connsiteY2" fmla="*/ 72452 h 144903"/>
                <a:gd name="connsiteX3" fmla="*/ 304308 w 608616"/>
                <a:gd name="connsiteY3" fmla="*/ 0 h 144903"/>
                <a:gd name="connsiteX0" fmla="*/ 304308 w 608616"/>
                <a:gd name="connsiteY0" fmla="*/ 0 h 144903"/>
                <a:gd name="connsiteX1" fmla="*/ 599839 w 608616"/>
                <a:gd name="connsiteY1" fmla="*/ 55176 h 144903"/>
                <a:gd name="connsiteX0" fmla="*/ 0 w 295531"/>
                <a:gd name="connsiteY0" fmla="*/ 0 h 55176"/>
                <a:gd name="connsiteX1" fmla="*/ 295531 w 295531"/>
                <a:gd name="connsiteY1" fmla="*/ 55176 h 55176"/>
                <a:gd name="connsiteX2" fmla="*/ 0 w 295531"/>
                <a:gd name="connsiteY2" fmla="*/ 0 h 55176"/>
                <a:gd name="connsiteX0" fmla="*/ 0 w 295531"/>
                <a:gd name="connsiteY0" fmla="*/ 0 h 55176"/>
                <a:gd name="connsiteX1" fmla="*/ 295531 w 295531"/>
                <a:gd name="connsiteY1" fmla="*/ 55176 h 55176"/>
                <a:gd name="connsiteX0" fmla="*/ 0 w 295531"/>
                <a:gd name="connsiteY0" fmla="*/ 3757 h 58933"/>
                <a:gd name="connsiteX1" fmla="*/ 295531 w 295531"/>
                <a:gd name="connsiteY1" fmla="*/ 58933 h 58933"/>
                <a:gd name="connsiteX2" fmla="*/ 0 w 295531"/>
                <a:gd name="connsiteY2" fmla="*/ 3757 h 58933"/>
                <a:gd name="connsiteX0" fmla="*/ 0 w 295531"/>
                <a:gd name="connsiteY0" fmla="*/ 3757 h 58933"/>
                <a:gd name="connsiteX1" fmla="*/ 295531 w 295531"/>
                <a:gd name="connsiteY1" fmla="*/ 58933 h 58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531" h="58933" stroke="0" extrusionOk="0">
                  <a:moveTo>
                    <a:pt x="0" y="3757"/>
                  </a:moveTo>
                  <a:cubicBezTo>
                    <a:pt x="134146" y="-12344"/>
                    <a:pt x="262121" y="26536"/>
                    <a:pt x="295531" y="58933"/>
                  </a:cubicBezTo>
                  <a:lnTo>
                    <a:pt x="0" y="3757"/>
                  </a:lnTo>
                  <a:close/>
                </a:path>
                <a:path w="295531" h="58933" fill="none">
                  <a:moveTo>
                    <a:pt x="0" y="3757"/>
                  </a:moveTo>
                  <a:cubicBezTo>
                    <a:pt x="140115" y="3757"/>
                    <a:pt x="262121" y="26536"/>
                    <a:pt x="295531" y="58933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80BE9A6-BF73-1F12-A329-8BCA6BC2460E}"/>
                </a:ext>
              </a:extLst>
            </p:cNvPr>
            <p:cNvSpPr/>
            <p:nvPr/>
          </p:nvSpPr>
          <p:spPr>
            <a:xfrm rot="1235064" flipH="1">
              <a:off x="3883849" y="4816378"/>
              <a:ext cx="291355" cy="53548"/>
            </a:xfrm>
            <a:custGeom>
              <a:avLst/>
              <a:gdLst>
                <a:gd name="connsiteX0" fmla="*/ 304308 w 608616"/>
                <a:gd name="connsiteY0" fmla="*/ 0 h 144901"/>
                <a:gd name="connsiteX1" fmla="*/ 595663 w 608616"/>
                <a:gd name="connsiteY1" fmla="*/ 51538 h 144901"/>
                <a:gd name="connsiteX2" fmla="*/ 304308 w 608616"/>
                <a:gd name="connsiteY2" fmla="*/ 72451 h 144901"/>
                <a:gd name="connsiteX3" fmla="*/ 304308 w 608616"/>
                <a:gd name="connsiteY3" fmla="*/ 0 h 144901"/>
                <a:gd name="connsiteX0" fmla="*/ 304308 w 608616"/>
                <a:gd name="connsiteY0" fmla="*/ 0 h 144901"/>
                <a:gd name="connsiteX1" fmla="*/ 595663 w 608616"/>
                <a:gd name="connsiteY1" fmla="*/ 51538 h 144901"/>
                <a:gd name="connsiteX0" fmla="*/ 0 w 291355"/>
                <a:gd name="connsiteY0" fmla="*/ 0 h 51538"/>
                <a:gd name="connsiteX1" fmla="*/ 291355 w 291355"/>
                <a:gd name="connsiteY1" fmla="*/ 51538 h 51538"/>
                <a:gd name="connsiteX2" fmla="*/ 0 w 291355"/>
                <a:gd name="connsiteY2" fmla="*/ 0 h 51538"/>
                <a:gd name="connsiteX0" fmla="*/ 0 w 291355"/>
                <a:gd name="connsiteY0" fmla="*/ 0 h 51538"/>
                <a:gd name="connsiteX1" fmla="*/ 291355 w 291355"/>
                <a:gd name="connsiteY1" fmla="*/ 51538 h 51538"/>
                <a:gd name="connsiteX0" fmla="*/ 0 w 291355"/>
                <a:gd name="connsiteY0" fmla="*/ 2010 h 53548"/>
                <a:gd name="connsiteX1" fmla="*/ 291355 w 291355"/>
                <a:gd name="connsiteY1" fmla="*/ 53548 h 53548"/>
                <a:gd name="connsiteX2" fmla="*/ 0 w 291355"/>
                <a:gd name="connsiteY2" fmla="*/ 2010 h 53548"/>
                <a:gd name="connsiteX0" fmla="*/ 0 w 291355"/>
                <a:gd name="connsiteY0" fmla="*/ 2010 h 53548"/>
                <a:gd name="connsiteX1" fmla="*/ 291355 w 291355"/>
                <a:gd name="connsiteY1" fmla="*/ 53548 h 53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1355" h="53548" stroke="0" extrusionOk="0">
                  <a:moveTo>
                    <a:pt x="0" y="2010"/>
                  </a:moveTo>
                  <a:cubicBezTo>
                    <a:pt x="120301" y="-8309"/>
                    <a:pt x="252609" y="22950"/>
                    <a:pt x="291355" y="53548"/>
                  </a:cubicBezTo>
                  <a:lnTo>
                    <a:pt x="0" y="2010"/>
                  </a:lnTo>
                  <a:close/>
                </a:path>
                <a:path w="291355" h="53548" fill="none">
                  <a:moveTo>
                    <a:pt x="0" y="2010"/>
                  </a:moveTo>
                  <a:cubicBezTo>
                    <a:pt x="134232" y="2010"/>
                    <a:pt x="252609" y="22950"/>
                    <a:pt x="291355" y="53548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761AC4F-3E70-4843-80FE-2DE796819EAA}"/>
                </a:ext>
              </a:extLst>
            </p:cNvPr>
            <p:cNvSpPr/>
            <p:nvPr/>
          </p:nvSpPr>
          <p:spPr>
            <a:xfrm rot="13016284" flipH="1">
              <a:off x="4452761" y="5189316"/>
              <a:ext cx="243643" cy="142651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3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39FC8C-777A-9484-F51F-AD2899CB5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419853"/>
            <a:ext cx="12192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Eras Bold ITC" panose="020B0907030504020204" pitchFamily="34" charset="0"/>
              </a:rPr>
              <a:t>My Story Isn’t Over</a:t>
            </a:r>
          </a:p>
        </p:txBody>
      </p:sp>
    </p:spTree>
    <p:extLst>
      <p:ext uri="{BB962C8B-B14F-4D97-AF65-F5344CB8AC3E}">
        <p14:creationId xmlns:p14="http://schemas.microsoft.com/office/powerpoint/2010/main" val="125047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305DC0-1E64-FA2A-E81F-D2D0963252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Georgia" panose="02040502050405020303" pitchFamily="18" charset="0"/>
              </a:rPr>
              <a:t>Healing in Progress</a:t>
            </a:r>
          </a:p>
        </p:txBody>
      </p:sp>
    </p:spTree>
    <p:extLst>
      <p:ext uri="{BB962C8B-B14F-4D97-AF65-F5344CB8AC3E}">
        <p14:creationId xmlns:p14="http://schemas.microsoft.com/office/powerpoint/2010/main" val="6376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C60DC-E9ED-F7EB-8A64-5FB94610B1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Old English Text MT" panose="03040902040508030806" pitchFamily="66" charset="0"/>
              </a:rPr>
              <a:t>Courage Is Beautiful</a:t>
            </a:r>
          </a:p>
        </p:txBody>
      </p:sp>
    </p:spTree>
    <p:extLst>
      <p:ext uri="{BB962C8B-B14F-4D97-AF65-F5344CB8AC3E}">
        <p14:creationId xmlns:p14="http://schemas.microsoft.com/office/powerpoint/2010/main" val="102811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67AE05-D06A-F4D0-B8E3-063EDA0459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17932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Fighting with Faith</a:t>
            </a:r>
          </a:p>
        </p:txBody>
      </p:sp>
    </p:spTree>
    <p:extLst>
      <p:ext uri="{BB962C8B-B14F-4D97-AF65-F5344CB8AC3E}">
        <p14:creationId xmlns:p14="http://schemas.microsoft.com/office/powerpoint/2010/main" val="2451857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33934A-50E3-CDD3-6AE9-9005198F6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425358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Chiller" panose="04020404031007020602" pitchFamily="82" charset="0"/>
              </a:rPr>
              <a:t>Beating the Odds</a:t>
            </a:r>
          </a:p>
        </p:txBody>
      </p:sp>
    </p:spTree>
    <p:extLst>
      <p:ext uri="{BB962C8B-B14F-4D97-AF65-F5344CB8AC3E}">
        <p14:creationId xmlns:p14="http://schemas.microsoft.com/office/powerpoint/2010/main" val="2162080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593E-AFD9-4FDE-7A53-685AB150FE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195487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Stronger Every Day</a:t>
            </a:r>
          </a:p>
        </p:txBody>
      </p:sp>
    </p:spTree>
    <p:extLst>
      <p:ext uri="{BB962C8B-B14F-4D97-AF65-F5344CB8AC3E}">
        <p14:creationId xmlns:p14="http://schemas.microsoft.com/office/powerpoint/2010/main" val="23509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1FAFD-F3BC-AFA9-3C75-1E351582C7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195487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Hope. Fight. Survive.</a:t>
            </a:r>
          </a:p>
        </p:txBody>
      </p:sp>
    </p:spTree>
    <p:extLst>
      <p:ext uri="{BB962C8B-B14F-4D97-AF65-F5344CB8AC3E}">
        <p14:creationId xmlns:p14="http://schemas.microsoft.com/office/powerpoint/2010/main" val="326397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6A8AED-453D-602A-5249-F8AB1A906D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Arial Rounded MT Bold" panose="020F0704030504030204" pitchFamily="34" charset="0"/>
              </a:rPr>
              <a:t>Hope Lives Here</a:t>
            </a:r>
          </a:p>
        </p:txBody>
      </p:sp>
    </p:spTree>
    <p:extLst>
      <p:ext uri="{BB962C8B-B14F-4D97-AF65-F5344CB8AC3E}">
        <p14:creationId xmlns:p14="http://schemas.microsoft.com/office/powerpoint/2010/main" val="66347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B66B03-4A85-3D92-A5CF-D28EFA80BD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195487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Survivor in Progress</a:t>
            </a:r>
          </a:p>
        </p:txBody>
      </p:sp>
    </p:spTree>
    <p:extLst>
      <p:ext uri="{BB962C8B-B14F-4D97-AF65-F5344CB8AC3E}">
        <p14:creationId xmlns:p14="http://schemas.microsoft.com/office/powerpoint/2010/main" val="2031389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06F00-F395-2AEE-3715-254F1F2D97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09620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No One Fights Alone</a:t>
            </a:r>
          </a:p>
        </p:txBody>
      </p:sp>
    </p:spTree>
    <p:extLst>
      <p:ext uri="{BB962C8B-B14F-4D97-AF65-F5344CB8AC3E}">
        <p14:creationId xmlns:p14="http://schemas.microsoft.com/office/powerpoint/2010/main" val="42327429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86BFEF-D01E-5C79-028B-09731D945B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09620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Support the Fighters</a:t>
            </a:r>
          </a:p>
        </p:txBody>
      </p:sp>
    </p:spTree>
    <p:extLst>
      <p:ext uri="{BB962C8B-B14F-4D97-AF65-F5344CB8AC3E}">
        <p14:creationId xmlns:p14="http://schemas.microsoft.com/office/powerpoint/2010/main" val="13091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4F5D94-B9A4-5CE8-F3F0-1A32D589E6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096205"/>
            <a:ext cx="12192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Honor the Survivors</a:t>
            </a:r>
          </a:p>
        </p:txBody>
      </p:sp>
    </p:spTree>
    <p:extLst>
      <p:ext uri="{BB962C8B-B14F-4D97-AF65-F5344CB8AC3E}">
        <p14:creationId xmlns:p14="http://schemas.microsoft.com/office/powerpoint/2010/main" val="296273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53550-B599-CB4B-76E3-719342FCC6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47263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nard MT Condensed" panose="02050806060905020404" pitchFamily="18" charset="0"/>
              </a:rPr>
              <a:t>Never Lose Hope</a:t>
            </a:r>
          </a:p>
        </p:txBody>
      </p:sp>
    </p:spTree>
    <p:extLst>
      <p:ext uri="{BB962C8B-B14F-4D97-AF65-F5344CB8AC3E}">
        <p14:creationId xmlns:p14="http://schemas.microsoft.com/office/powerpoint/2010/main" val="44115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0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9C5970-ED36-B985-A45F-EF6D16456C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Arial Black" panose="020B0A04020102020204" pitchFamily="34" charset="0"/>
              </a:rPr>
              <a:t>Faith Over Fear</a:t>
            </a:r>
          </a:p>
        </p:txBody>
      </p:sp>
    </p:spTree>
    <p:extLst>
      <p:ext uri="{BB962C8B-B14F-4D97-AF65-F5344CB8AC3E}">
        <p14:creationId xmlns:p14="http://schemas.microsoft.com/office/powerpoint/2010/main" val="29635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A1372-11A9-DC74-009C-5F74DD07B7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auhaus 93" panose="04030905020B02020C02" pitchFamily="82" charset="0"/>
              </a:rPr>
              <a:t>One Day at a Time</a:t>
            </a:r>
          </a:p>
        </p:txBody>
      </p:sp>
    </p:spTree>
    <p:extLst>
      <p:ext uri="{BB962C8B-B14F-4D97-AF65-F5344CB8AC3E}">
        <p14:creationId xmlns:p14="http://schemas.microsoft.com/office/powerpoint/2010/main" val="391849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66A9-637E-6762-DDAF-4E777A8042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erlin Sans FB Demi" panose="020E0802020502020306" pitchFamily="34" charset="0"/>
              </a:rPr>
              <a:t>Never Give Up</a:t>
            </a:r>
          </a:p>
        </p:txBody>
      </p:sp>
    </p:spTree>
    <p:extLst>
      <p:ext uri="{BB962C8B-B14F-4D97-AF65-F5344CB8AC3E}">
        <p14:creationId xmlns:p14="http://schemas.microsoft.com/office/powerpoint/2010/main" val="268726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BD03B-0EE2-2730-14D0-5E9EC6170F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odoni MT Black" panose="02070A03080606020203" pitchFamily="18" charset="0"/>
              </a:rPr>
              <a:t>Keep Fighting</a:t>
            </a:r>
          </a:p>
        </p:txBody>
      </p:sp>
    </p:spTree>
    <p:extLst>
      <p:ext uri="{BB962C8B-B14F-4D97-AF65-F5344CB8AC3E}">
        <p14:creationId xmlns:p14="http://schemas.microsoft.com/office/powerpoint/2010/main" val="74408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69C143-0E69-096D-B338-6C2544D0DA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ritannic Bold" panose="020B0903060703020204" pitchFamily="34" charset="0"/>
              </a:rPr>
              <a:t>You Are Not Alone</a:t>
            </a:r>
          </a:p>
        </p:txBody>
      </p:sp>
    </p:spTree>
    <p:extLst>
      <p:ext uri="{BB962C8B-B14F-4D97-AF65-F5344CB8AC3E}">
        <p14:creationId xmlns:p14="http://schemas.microsoft.com/office/powerpoint/2010/main" val="393894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0D7528-4582-1926-B8FB-4919E38C169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Broadway" panose="04040905080B02020502" pitchFamily="82" charset="0"/>
              </a:rPr>
              <a:t>Together We Fight</a:t>
            </a:r>
          </a:p>
        </p:txBody>
      </p:sp>
    </p:spTree>
    <p:extLst>
      <p:ext uri="{BB962C8B-B14F-4D97-AF65-F5344CB8AC3E}">
        <p14:creationId xmlns:p14="http://schemas.microsoft.com/office/powerpoint/2010/main" val="91921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9000">
              <a:schemeClr val="tx2">
                <a:lumMod val="10000"/>
                <a:lumOff val="90000"/>
              </a:schemeClr>
            </a:gs>
            <a:gs pos="100000">
              <a:srgbClr val="88B69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28846-7BD0-3E68-80C7-AEAD2DA4F6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0000">
                <a:schemeClr val="tx2">
                  <a:lumMod val="10000"/>
                  <a:lumOff val="90000"/>
                </a:schemeClr>
              </a:gs>
              <a:gs pos="100000">
                <a:srgbClr val="88B69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015FB2-FE4F-3E66-24E7-30A1ADFF52FE}"/>
              </a:ext>
            </a:extLst>
          </p:cNvPr>
          <p:cNvGrpSpPr/>
          <p:nvPr/>
        </p:nvGrpSpPr>
        <p:grpSpPr>
          <a:xfrm>
            <a:off x="9608234" y="339025"/>
            <a:ext cx="2036945" cy="2036945"/>
            <a:chOff x="4021540" y="984738"/>
            <a:chExt cx="4148919" cy="41489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0AEA63-67E3-7644-9D26-B85F32F84238}"/>
                </a:ext>
              </a:extLst>
            </p:cNvPr>
            <p:cNvSpPr/>
            <p:nvPr/>
          </p:nvSpPr>
          <p:spPr>
            <a:xfrm>
              <a:off x="4021540" y="984738"/>
              <a:ext cx="4148919" cy="41489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  <a:contourClr>
                <a:srgbClr val="54895D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Heart 4">
              <a:extLst>
                <a:ext uri="{FF2B5EF4-FFF2-40B4-BE49-F238E27FC236}">
                  <a16:creationId xmlns:a16="http://schemas.microsoft.com/office/drawing/2014/main" id="{71D822AC-E578-EF1D-F917-18F03199C268}"/>
                </a:ext>
              </a:extLst>
            </p:cNvPr>
            <p:cNvSpPr/>
            <p:nvPr/>
          </p:nvSpPr>
          <p:spPr>
            <a:xfrm>
              <a:off x="4242554" y="1936670"/>
              <a:ext cx="3706889" cy="3084395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FCB61278-5EA8-36C0-611C-081B57582A0C}"/>
                </a:ext>
              </a:extLst>
            </p:cNvPr>
            <p:cNvSpPr/>
            <p:nvPr/>
          </p:nvSpPr>
          <p:spPr>
            <a:xfrm>
              <a:off x="4565552" y="2246160"/>
              <a:ext cx="3060895" cy="2546882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58C2CD71-E07F-F31C-897F-B0BA3D8194AF}"/>
                </a:ext>
              </a:extLst>
            </p:cNvPr>
            <p:cNvSpPr/>
            <p:nvPr/>
          </p:nvSpPr>
          <p:spPr>
            <a:xfrm>
              <a:off x="4843168" y="2478933"/>
              <a:ext cx="2505663" cy="2084890"/>
            </a:xfrm>
            <a:prstGeom prst="heart">
              <a:avLst/>
            </a:prstGeom>
            <a:solidFill>
              <a:srgbClr val="54895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>
              <a:extLst>
                <a:ext uri="{FF2B5EF4-FFF2-40B4-BE49-F238E27FC236}">
                  <a16:creationId xmlns:a16="http://schemas.microsoft.com/office/drawing/2014/main" id="{90707DB6-CC01-977D-E47C-8F3C4255CDE0}"/>
                </a:ext>
              </a:extLst>
            </p:cNvPr>
            <p:cNvSpPr/>
            <p:nvPr/>
          </p:nvSpPr>
          <p:spPr>
            <a:xfrm>
              <a:off x="5125618" y="2692120"/>
              <a:ext cx="1940763" cy="1614853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2E72A5B-7A60-BCCE-2DFC-6B2102D79410}"/>
              </a:ext>
            </a:extLst>
          </p:cNvPr>
          <p:cNvSpPr txBox="1"/>
          <p:nvPr/>
        </p:nvSpPr>
        <p:spPr>
          <a:xfrm>
            <a:off x="0" y="2788051"/>
            <a:ext cx="1219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2700">
                  <a:solidFill>
                    <a:schemeClr val="tx1"/>
                  </a:solidFill>
                </a:ln>
                <a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a:blipFill>
                <a:latin typeface="Castellar" panose="020A0402060406010301" pitchFamily="18" charset="0"/>
              </a:rPr>
              <a:t>Braver Than You Believe</a:t>
            </a:r>
          </a:p>
        </p:txBody>
      </p:sp>
    </p:spTree>
    <p:extLst>
      <p:ext uri="{BB962C8B-B14F-4D97-AF65-F5344CB8AC3E}">
        <p14:creationId xmlns:p14="http://schemas.microsoft.com/office/powerpoint/2010/main" val="221889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74</Words>
  <Application>Microsoft Office PowerPoint</Application>
  <PresentationFormat>Widescreen</PresentationFormat>
  <Paragraphs>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Aptos</vt:lpstr>
      <vt:lpstr>Aptos Display</vt:lpstr>
      <vt:lpstr>Arial</vt:lpstr>
      <vt:lpstr>Arial Black</vt:lpstr>
      <vt:lpstr>Arial Rounded MT Bold</vt:lpstr>
      <vt:lpstr>Bauhaus 93</vt:lpstr>
      <vt:lpstr>Berlin Sans FB Demi</vt:lpstr>
      <vt:lpstr>Bernard MT Condensed</vt:lpstr>
      <vt:lpstr>Bodoni MT Black</vt:lpstr>
      <vt:lpstr>Britannic Bold</vt:lpstr>
      <vt:lpstr>Broadway</vt:lpstr>
      <vt:lpstr>Calibri</vt:lpstr>
      <vt:lpstr>Castellar</vt:lpstr>
      <vt:lpstr>Chiller</vt:lpstr>
      <vt:lpstr>Edwardian Script ITC</vt:lpstr>
      <vt:lpstr>Eras Bold ITC</vt:lpstr>
      <vt:lpstr>Georgia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12</cp:revision>
  <dcterms:created xsi:type="dcterms:W3CDTF">2025-10-12T16:20:50Z</dcterms:created>
  <dcterms:modified xsi:type="dcterms:W3CDTF">2025-10-17T16:50:36Z</dcterms:modified>
</cp:coreProperties>
</file>