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690"/>
    <a:srgbClr val="75AB7E"/>
    <a:srgbClr val="54895D"/>
    <a:srgbClr val="FFFF89"/>
    <a:srgbClr val="FFFF53"/>
    <a:srgbClr val="CB3DBA"/>
    <a:srgbClr val="C04F15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C53550-B599-CB4B-76E3-719342FCC6CD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5125302"/>
            <a:ext cx="68869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Arial Rounded MT Bold" panose="020F0704030504030204" pitchFamily="34" charset="0"/>
              </a:rPr>
              <a:t>Hope Lives Here</a:t>
            </a:r>
          </a:p>
        </p:txBody>
      </p:sp>
    </p:spTree>
    <p:extLst>
      <p:ext uri="{BB962C8B-B14F-4D97-AF65-F5344CB8AC3E}">
        <p14:creationId xmlns:p14="http://schemas.microsoft.com/office/powerpoint/2010/main" val="66347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4FA4F1-C73A-2EF1-70D9-D0C8B8DA46A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3079171"/>
            <a:ext cx="6475988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Love Heals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81C010-1C81-9DFF-7B7C-A12A3A3C0856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82B1F27-DB80-44E8-3B2E-851DC5A9B446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309E9A26-4EB5-7090-78B7-E2BC64907C51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917408B4-2DDC-EB01-9080-EBA3AA29C8B1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D0459611-0120-CE78-563A-A37683E7FC4C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4633CB14-8E4C-03AF-3AEF-A4BC6303ACD5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C625E7-5AC0-7102-CB61-700FF486A6E3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3611843"/>
            <a:ext cx="683272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Still Smiling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5B8774-98EE-A92D-83C1-1F6592DE33F9}"/>
              </a:ext>
            </a:extLst>
          </p:cNvPr>
          <p:cNvGrpSpPr/>
          <p:nvPr/>
        </p:nvGrpSpPr>
        <p:grpSpPr>
          <a:xfrm>
            <a:off x="2893900" y="6489967"/>
            <a:ext cx="1394828" cy="814125"/>
            <a:chOff x="3883849" y="4517842"/>
            <a:chExt cx="1394828" cy="8141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F5DD6E-18BE-CBF9-625D-A25EAF572628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14452D-D7C7-D1D5-62E0-EC08539D7ECC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A57751-7A74-1C4E-6307-94426BE98B78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450396-A599-7F90-CF96-632EC3DDD414}"/>
                </a:ext>
              </a:extLst>
            </p:cNvPr>
            <p:cNvSpPr/>
            <p:nvPr/>
          </p:nvSpPr>
          <p:spPr>
            <a:xfrm flipH="1">
              <a:off x="5001741" y="4614564"/>
              <a:ext cx="120077" cy="15664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3DC8D3-7D74-C7AE-6F99-1428F7527B25}"/>
                </a:ext>
              </a:extLst>
            </p:cNvPr>
            <p:cNvSpPr/>
            <p:nvPr/>
          </p:nvSpPr>
          <p:spPr>
            <a:xfrm flipH="1">
              <a:off x="3942012" y="4610221"/>
              <a:ext cx="120077" cy="15664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F9C3B45-4E17-6EEA-44E5-14E8AD2BDC01}"/>
                </a:ext>
              </a:extLst>
            </p:cNvPr>
            <p:cNvSpPr/>
            <p:nvPr/>
          </p:nvSpPr>
          <p:spPr>
            <a:xfrm rot="800953" flipH="1">
              <a:off x="4967770" y="4813686"/>
              <a:ext cx="295531" cy="58933"/>
            </a:xfrm>
            <a:custGeom>
              <a:avLst/>
              <a:gdLst>
                <a:gd name="connsiteX0" fmla="*/ 304308 w 608616"/>
                <a:gd name="connsiteY0" fmla="*/ 0 h 144903"/>
                <a:gd name="connsiteX1" fmla="*/ 599839 w 608616"/>
                <a:gd name="connsiteY1" fmla="*/ 55176 h 144903"/>
                <a:gd name="connsiteX2" fmla="*/ 304308 w 608616"/>
                <a:gd name="connsiteY2" fmla="*/ 72452 h 144903"/>
                <a:gd name="connsiteX3" fmla="*/ 304308 w 608616"/>
                <a:gd name="connsiteY3" fmla="*/ 0 h 144903"/>
                <a:gd name="connsiteX0" fmla="*/ 304308 w 608616"/>
                <a:gd name="connsiteY0" fmla="*/ 0 h 144903"/>
                <a:gd name="connsiteX1" fmla="*/ 599839 w 608616"/>
                <a:gd name="connsiteY1" fmla="*/ 55176 h 144903"/>
                <a:gd name="connsiteX0" fmla="*/ 0 w 295531"/>
                <a:gd name="connsiteY0" fmla="*/ 0 h 55176"/>
                <a:gd name="connsiteX1" fmla="*/ 295531 w 295531"/>
                <a:gd name="connsiteY1" fmla="*/ 55176 h 55176"/>
                <a:gd name="connsiteX2" fmla="*/ 0 w 295531"/>
                <a:gd name="connsiteY2" fmla="*/ 0 h 55176"/>
                <a:gd name="connsiteX0" fmla="*/ 0 w 295531"/>
                <a:gd name="connsiteY0" fmla="*/ 0 h 55176"/>
                <a:gd name="connsiteX1" fmla="*/ 295531 w 295531"/>
                <a:gd name="connsiteY1" fmla="*/ 55176 h 55176"/>
                <a:gd name="connsiteX0" fmla="*/ 0 w 295531"/>
                <a:gd name="connsiteY0" fmla="*/ 3757 h 58933"/>
                <a:gd name="connsiteX1" fmla="*/ 295531 w 295531"/>
                <a:gd name="connsiteY1" fmla="*/ 58933 h 58933"/>
                <a:gd name="connsiteX2" fmla="*/ 0 w 295531"/>
                <a:gd name="connsiteY2" fmla="*/ 3757 h 58933"/>
                <a:gd name="connsiteX0" fmla="*/ 0 w 295531"/>
                <a:gd name="connsiteY0" fmla="*/ 3757 h 58933"/>
                <a:gd name="connsiteX1" fmla="*/ 295531 w 295531"/>
                <a:gd name="connsiteY1" fmla="*/ 58933 h 5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531" h="58933" stroke="0" extrusionOk="0">
                  <a:moveTo>
                    <a:pt x="0" y="3757"/>
                  </a:moveTo>
                  <a:cubicBezTo>
                    <a:pt x="134146" y="-12344"/>
                    <a:pt x="262121" y="26536"/>
                    <a:pt x="295531" y="58933"/>
                  </a:cubicBezTo>
                  <a:lnTo>
                    <a:pt x="0" y="3757"/>
                  </a:lnTo>
                  <a:close/>
                </a:path>
                <a:path w="295531" h="58933" fill="none">
                  <a:moveTo>
                    <a:pt x="0" y="3757"/>
                  </a:moveTo>
                  <a:cubicBezTo>
                    <a:pt x="140115" y="3757"/>
                    <a:pt x="262121" y="26536"/>
                    <a:pt x="295531" y="58933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80BE9A6-BF73-1F12-A329-8BCA6BC2460E}"/>
                </a:ext>
              </a:extLst>
            </p:cNvPr>
            <p:cNvSpPr/>
            <p:nvPr/>
          </p:nvSpPr>
          <p:spPr>
            <a:xfrm rot="1235064" flipH="1">
              <a:off x="3883849" y="4816378"/>
              <a:ext cx="291355" cy="53548"/>
            </a:xfrm>
            <a:custGeom>
              <a:avLst/>
              <a:gdLst>
                <a:gd name="connsiteX0" fmla="*/ 304308 w 608616"/>
                <a:gd name="connsiteY0" fmla="*/ 0 h 144901"/>
                <a:gd name="connsiteX1" fmla="*/ 595663 w 608616"/>
                <a:gd name="connsiteY1" fmla="*/ 51538 h 144901"/>
                <a:gd name="connsiteX2" fmla="*/ 304308 w 608616"/>
                <a:gd name="connsiteY2" fmla="*/ 72451 h 144901"/>
                <a:gd name="connsiteX3" fmla="*/ 304308 w 608616"/>
                <a:gd name="connsiteY3" fmla="*/ 0 h 144901"/>
                <a:gd name="connsiteX0" fmla="*/ 304308 w 608616"/>
                <a:gd name="connsiteY0" fmla="*/ 0 h 144901"/>
                <a:gd name="connsiteX1" fmla="*/ 595663 w 608616"/>
                <a:gd name="connsiteY1" fmla="*/ 51538 h 144901"/>
                <a:gd name="connsiteX0" fmla="*/ 0 w 291355"/>
                <a:gd name="connsiteY0" fmla="*/ 0 h 51538"/>
                <a:gd name="connsiteX1" fmla="*/ 291355 w 291355"/>
                <a:gd name="connsiteY1" fmla="*/ 51538 h 51538"/>
                <a:gd name="connsiteX2" fmla="*/ 0 w 291355"/>
                <a:gd name="connsiteY2" fmla="*/ 0 h 51538"/>
                <a:gd name="connsiteX0" fmla="*/ 0 w 291355"/>
                <a:gd name="connsiteY0" fmla="*/ 0 h 51538"/>
                <a:gd name="connsiteX1" fmla="*/ 291355 w 291355"/>
                <a:gd name="connsiteY1" fmla="*/ 51538 h 51538"/>
                <a:gd name="connsiteX0" fmla="*/ 0 w 291355"/>
                <a:gd name="connsiteY0" fmla="*/ 2010 h 53548"/>
                <a:gd name="connsiteX1" fmla="*/ 291355 w 291355"/>
                <a:gd name="connsiteY1" fmla="*/ 53548 h 53548"/>
                <a:gd name="connsiteX2" fmla="*/ 0 w 291355"/>
                <a:gd name="connsiteY2" fmla="*/ 2010 h 53548"/>
                <a:gd name="connsiteX0" fmla="*/ 0 w 291355"/>
                <a:gd name="connsiteY0" fmla="*/ 2010 h 53548"/>
                <a:gd name="connsiteX1" fmla="*/ 291355 w 291355"/>
                <a:gd name="connsiteY1" fmla="*/ 53548 h 5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355" h="53548" stroke="0" extrusionOk="0">
                  <a:moveTo>
                    <a:pt x="0" y="2010"/>
                  </a:moveTo>
                  <a:cubicBezTo>
                    <a:pt x="120301" y="-8309"/>
                    <a:pt x="252609" y="22950"/>
                    <a:pt x="291355" y="53548"/>
                  </a:cubicBezTo>
                  <a:lnTo>
                    <a:pt x="0" y="2010"/>
                  </a:lnTo>
                  <a:close/>
                </a:path>
                <a:path w="291355" h="53548" fill="none">
                  <a:moveTo>
                    <a:pt x="0" y="2010"/>
                  </a:moveTo>
                  <a:cubicBezTo>
                    <a:pt x="134232" y="2010"/>
                    <a:pt x="252609" y="22950"/>
                    <a:pt x="291355" y="53548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761AC4F-3E70-4843-80FE-2DE796819EAA}"/>
                </a:ext>
              </a:extLst>
            </p:cNvPr>
            <p:cNvSpPr/>
            <p:nvPr/>
          </p:nvSpPr>
          <p:spPr>
            <a:xfrm rot="13016284" flipH="1">
              <a:off x="4452761" y="5189316"/>
              <a:ext cx="243643" cy="142651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C957E2-94CE-0981-1FC6-12C0E645899C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B8F9C3-D869-B749-9542-B26AF6316584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art 19">
              <a:extLst>
                <a:ext uri="{FF2B5EF4-FFF2-40B4-BE49-F238E27FC236}">
                  <a16:creationId xmlns:a16="http://schemas.microsoft.com/office/drawing/2014/main" id="{568B771A-CFF9-A16C-553F-3B2EEA8460CC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art 20">
              <a:extLst>
                <a:ext uri="{FF2B5EF4-FFF2-40B4-BE49-F238E27FC236}">
                  <a16:creationId xmlns:a16="http://schemas.microsoft.com/office/drawing/2014/main" id="{C83E9B07-B0F8-90B1-B3D2-21E9D4F490CF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art 21">
              <a:extLst>
                <a:ext uri="{FF2B5EF4-FFF2-40B4-BE49-F238E27FC236}">
                  <a16:creationId xmlns:a16="http://schemas.microsoft.com/office/drawing/2014/main" id="{A55ADEA0-16ED-240B-DB59-538EEE582CFC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art 22">
              <a:extLst>
                <a:ext uri="{FF2B5EF4-FFF2-40B4-BE49-F238E27FC236}">
                  <a16:creationId xmlns:a16="http://schemas.microsoft.com/office/drawing/2014/main" id="{9DAA4606-3FBD-D428-D6C3-42B7B112C1D4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03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0924B-EC7B-FCB4-B135-EB72DE7C1011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413085"/>
            <a:ext cx="6858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ras Bold ITC" panose="020B0907030504020204" pitchFamily="34" charset="0"/>
              </a:rPr>
              <a:t>My Story Isn’t Over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23B4-A714-D248-2F1D-303516195267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66087C-B61A-93C5-7733-1EDB6F354262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F6C5FE85-C4DD-1390-051E-F507E0DD3019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F175E58E-71CE-0329-47EE-4092D4854F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EDC69521-1728-75ED-329F-947EC3A26022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A15F85DC-6547-B427-ECCE-C091E49B5664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047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F3E968-8EB3-2BC6-838F-3781F28F8F4C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709591"/>
            <a:ext cx="6858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Georgia" panose="02040502050405020303" pitchFamily="18" charset="0"/>
              </a:rPr>
              <a:t>Healing in Progress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D9F19E-9D7F-BBB9-F85E-1B51C6E08805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7B85BBE-10EB-2671-8896-AFC1AB17AA02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965BBFE0-DB42-B4C7-90B0-03BFD478C0AE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FE5864EF-4384-AF51-6394-893F6497002B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0D111A4C-886E-9334-6103-0CAB4504C6DD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97237744-C6F1-B5C3-4B58-FBC6A932E81A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6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93A30-6D7F-482B-6B13-9221D2DBE42E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196764"/>
            <a:ext cx="6858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Old English Text MT" panose="03040902040508030806" pitchFamily="66" charset="0"/>
              </a:rPr>
              <a:t>Courage Is Beautiful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BADCA-50E5-A870-688E-C13B4D4C88D4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DCCA06F-E628-E0AC-1D36-55A8BC6BA217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BF912F88-E887-5FE9-D176-1DD28F208174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22744864-E531-E566-2F63-CEB76FA227CB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4B9E6D5A-26A7-0156-78DC-6FCD0479AC10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87F7D2FB-8526-90BA-AE5B-F1D65AB49FED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11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D5408-A58F-2A60-50FE-173A4C51796C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846325"/>
            <a:ext cx="68580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Fighting with Faith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C2F9C-18F0-6426-E54C-F9FB9D3A13EC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9294EC-F026-F209-0520-EF5FED261C2A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C33BB4FF-A2C8-3E8E-471A-B2D148AE4EDD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3FC286B5-BB58-9ED8-16E6-412D393D66D2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F734994E-2141-A364-8BC1-7DEDDE4F349A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1890631C-D5C9-1348-BE62-C4AE4B34C8DE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185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C2C49-3F17-110C-AF3F-5851DBE857FF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250537"/>
            <a:ext cx="6858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Chiller" panose="04020404031007020602" pitchFamily="82" charset="0"/>
              </a:rPr>
              <a:t>Beating the Odds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EA3549-5D2B-4313-930B-D88A4ABFE702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13808F9-2C7B-10BA-ABBD-9B3CD2A5A6E9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EEA840E9-E73A-0749-7BC2-B3C227AC305D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E6917E39-01C5-E23B-D1FC-EA644EC5E080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F12F418E-3CB7-C22B-6A42-978356553FB5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ACA59475-D377-4EEB-1A86-8E42E64EAC17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208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2BA09-21F5-5DA9-DCEC-867393907F8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351625"/>
            <a:ext cx="685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Stronger Every Day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EDFCB0-6758-049F-1183-E8FE9FA8869B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A616EA7-9118-6456-2CAD-D6ABA5ED8A2B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BF59EBF7-7BE2-1A7E-14FB-2C373E2871C3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EBDB1BD2-28E3-900B-0D78-5DC2AA172F10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1264239A-277F-168D-2643-B17A85A44D8A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244BCD9E-6EB3-AE44-39D8-7877295CACD8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99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D3737-2B54-967E-56D1-2F7BDFC0163C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114076"/>
            <a:ext cx="685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Hope Fight Survive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AE371-3E25-68E4-AA92-7F2F2DAED2A9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A8AF70E-A711-8212-41FF-055481DC2C3E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6980CF91-B484-68EB-1CBA-E8F3424D1CBB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92A6D841-ED56-AEAF-BC3B-FE9B94DEEB96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098E024B-ECFC-74A1-D620-6AF5555B534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A90A35F1-98E6-F19A-16A5-6091D2E853A9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97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3755433-C3B9-ABC2-0E75-A8401E2E7271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621875"/>
            <a:ext cx="685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Survivor in Progress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9B1D5-4467-8FB3-C2C4-0227901F34EF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553BB5-4F5C-62BF-F0E2-9201DBA57E90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0F44F038-4BE0-562C-849F-0970103D8DE6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9AD23BEF-7799-EAE9-0C00-309F392F8496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7A4CA0B2-55F6-CD11-80C3-885709B16190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1F935889-499B-09E7-8EA1-01F04E701FA6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38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DD58C3-2C1D-E941-654D-AD28DD69BF1E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572506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Arial Black" panose="020B0A04020102020204" pitchFamily="34" charset="0"/>
              </a:rPr>
              <a:t>Faith Over Fear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B66EB-C7DA-B42A-787D-DC21DFD2278E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A225287-DA2E-A74F-7542-B1A02D1AC7F2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AAFEFAC7-5B8F-8E33-4B34-1D1548AA98AC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C3214141-867F-B7C9-4EB4-33499D6602AB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D1E67224-01C3-C528-FC02-3A8B379C17D4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C58F6EC5-4648-CFCE-721C-3B348BC5BF6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35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1F7259-1263-3872-37A4-39C1946C424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351625"/>
            <a:ext cx="685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No One Fights Alone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521BC5-FEA1-269B-AD43-3DA252E5FDBF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E665077-043E-18ED-B9E5-B7DB22C06149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15F810B4-FA15-5D60-7C86-E2BA14F51ADB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09BC10EE-5BF7-1E6A-7A30-0BB4360C1F5A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2A3E8327-973D-2DE4-E720-F994D1659803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BBCF885D-60B9-331B-787F-431BED56E69B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74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1F733F-8C1B-3D65-597D-3C4323E5A2D8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114076"/>
            <a:ext cx="6858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Support the Fighters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10540E-8F10-864C-C84F-27F4D6B1A935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E79526-B055-4DE1-B114-DE0D243B76AE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6087F409-4642-1E94-28B0-99D458B5EB66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D2279B5D-78A8-C940-693F-C9D323D528AD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9F4D3925-0A10-2D13-A09F-3C3812266A43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B0A3679E-60E4-6F61-C63E-C79EA37EB785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1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556DC-A812-B4B9-852F-F2C28730AF72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763205"/>
            <a:ext cx="6858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Honor the Survivors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882155-C124-0F89-3AC9-6528B6EB389A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076508-D58A-CCF6-0912-D9C3457B9B7F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6F6B45BD-B981-C9D5-C956-0A8FABE4FFBA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A107347B-E8D6-E3C1-5D82-F5BF59E49FBE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79963EC4-0D06-B429-76CA-3594A2A26AD8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FEB06649-811E-1A7D-6D2E-424D2EFB090A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73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3837B4-DB65-C804-6787-9530D77BF89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5139639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Never Lose Hope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CDD1C1-6950-7519-FC5A-F7A7A50BEC35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AA3AF1-62A4-9CE0-21C2-E9EE0AD6188E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BC7FB9A9-EC7E-33BE-EA8E-77DECDEF2961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85417470-95C8-5900-5ACC-764AFCCF9130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309367B6-B6B4-71BF-5FCD-42CFCFDF72B0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69426C69-A7D2-B1DA-E272-C50D805AAD2C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15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FCD43E-85AC-F94C-BEEB-C5689AB6019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829409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One Day at a Time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1F823E-C8F6-FCF5-425C-EA170D4E3809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AB79EA-FF81-96CF-65B8-B2240381A36F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4E31478D-A50C-5921-48DB-2B020511A28D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6731FDD7-BDF0-7212-24F1-0C68FC54565D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AF96EF91-910C-3C09-C204-103564901DA3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B3F8CA49-D07D-CBC6-4B5B-E8B46EF859B8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4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969E9-0F95-6A53-C744-ADBD5E6D4A37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114076"/>
            <a:ext cx="6858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Never Give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BC61DC-EC71-54AD-FA4C-1F166572E78B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5399B3F-6408-C631-49A5-FDC7B717264B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36AC3FDD-DF2C-8A37-BD84-D621DDE62091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EBA1C506-D3A8-BAE2-8708-CAE79862E259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61D990BB-7633-3414-0EEF-541795722516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4F842103-E1A9-CCC0-ECAB-7C1F0D5AD9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26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865A6-E73F-85BE-35A2-BE597F9C808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280118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Keep Fighting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7BDA8-304E-1BAB-56BC-6B63FC5C64AD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EA3BA7-B51D-B6E4-BE6F-DEFD6416F790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D3CB9E3E-2DDC-53EB-A67F-9A18D97020EB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6590A372-9848-1697-E173-C3EEDCA9DF61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93F349FD-4354-9131-BCF1-98EB8046F996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7C92F258-C60A-107F-36C4-11871D286F1A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08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5CCF8-DE25-98D9-9250-111356B0546C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829409"/>
            <a:ext cx="6858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ritannic Bold" panose="020B0903060703020204" pitchFamily="34" charset="0"/>
              </a:rPr>
              <a:t>You Are Not Alone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98E18C-8E0A-9B14-DA0F-470151904B18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A0D810-E41A-3646-180F-8A94815DB1CC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51AF8954-B2C6-2FE3-151B-0CEFCE2D5FB0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1C31F907-6978-9371-FA14-CF5016D64A40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619520C9-CFE0-21D3-441E-3165552726C7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D51097EB-F4F8-5A73-AF38-C241F7B98802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94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ED9B6-7C6B-7258-D895-265904FEFEC4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901598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roadway" panose="04040905080B02020502" pitchFamily="82" charset="0"/>
              </a:rPr>
              <a:t>Together We Fight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102CF2-8F67-9311-A509-3A7C4F1C1FC2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3E1C208-6544-0037-3F01-CC1C2B8EE8B9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823E954B-3C38-86F1-5FC7-CA2A74EAA302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9858CDDF-C616-53F9-D5A6-A9974180D451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3756F67D-F30E-2DD2-7200-A271757C8B36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1ADC5BE5-68A9-F6DE-61F9-7DBBC30E5A4B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21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9DDC5D-BA79-C8BE-A249-1EE02C0955A3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196764"/>
            <a:ext cx="6858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Castellar" panose="020A0402060406010301" pitchFamily="18" charset="0"/>
              </a:rPr>
              <a:t>Braver Than You Believe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16C2D-5910-47EB-25E8-C96FA0D3D482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C31C84E-D978-5ABC-7E67-8DD19A331B7F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4964166C-D6D7-4217-3E17-FB21CC87ABBC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718DCDC9-B939-0D0C-5D5F-2D1A9A33B798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BC22E977-2677-8D2C-E7CA-044FCA21393E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08DACAC3-CFBE-FBE1-23CE-D5AB372B30A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889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8A269-507B-8C24-83AC-0BAE973AB6B7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50000">
                <a:srgbClr val="0E2841">
                  <a:lumMod val="10000"/>
                  <a:lumOff val="90000"/>
                </a:srgbClr>
              </a:gs>
              <a:gs pos="100000">
                <a:srgbClr val="88B690"/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4219334"/>
            <a:ext cx="631367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Hope Wins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2546F9-B031-95E5-0D99-EDF9DD624025}"/>
              </a:ext>
            </a:extLst>
          </p:cNvPr>
          <p:cNvGrpSpPr/>
          <p:nvPr/>
        </p:nvGrpSpPr>
        <p:grpSpPr>
          <a:xfrm>
            <a:off x="3429000" y="450672"/>
            <a:ext cx="3046988" cy="3046988"/>
            <a:chOff x="4021540" y="984738"/>
            <a:chExt cx="4148919" cy="41489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1DE098-27DD-251A-3253-F1B16F1E6AA6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art 10">
              <a:extLst>
                <a:ext uri="{FF2B5EF4-FFF2-40B4-BE49-F238E27FC236}">
                  <a16:creationId xmlns:a16="http://schemas.microsoft.com/office/drawing/2014/main" id="{7B9C34E3-7546-73EA-5739-E95C187DE6F6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7D9D00F0-634D-59E4-848C-887C7B498A32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art 12">
              <a:extLst>
                <a:ext uri="{FF2B5EF4-FFF2-40B4-BE49-F238E27FC236}">
                  <a16:creationId xmlns:a16="http://schemas.microsoft.com/office/drawing/2014/main" id="{71F62CD6-AF2D-5D91-2E91-BA7E51EDCDCB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668BFE21-E73A-741B-F246-3337AFAAE368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7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71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Aptos</vt:lpstr>
      <vt:lpstr>Aptos Display</vt:lpstr>
      <vt:lpstr>Arial</vt:lpstr>
      <vt:lpstr>Arial Black</vt:lpstr>
      <vt:lpstr>Arial Rounded MT Bold</vt:lpstr>
      <vt:lpstr>Bauhaus 93</vt:lpstr>
      <vt:lpstr>Berlin Sans FB Demi</vt:lpstr>
      <vt:lpstr>Bernard MT Condensed</vt:lpstr>
      <vt:lpstr>Bodoni MT Black</vt:lpstr>
      <vt:lpstr>Britannic Bold</vt:lpstr>
      <vt:lpstr>Broadway</vt:lpstr>
      <vt:lpstr>Calibri</vt:lpstr>
      <vt:lpstr>Castellar</vt:lpstr>
      <vt:lpstr>Chiller</vt:lpstr>
      <vt:lpstr>Edwardian Script ITC</vt:lpstr>
      <vt:lpstr>Eras Bold ITC</vt:lpstr>
      <vt:lpstr>Georgia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15</cp:revision>
  <dcterms:created xsi:type="dcterms:W3CDTF">2025-10-12T16:20:50Z</dcterms:created>
  <dcterms:modified xsi:type="dcterms:W3CDTF">2025-10-17T17:02:59Z</dcterms:modified>
</cp:coreProperties>
</file>