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5486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B4AC"/>
    <a:srgbClr val="37A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23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2"/>
            <a:ext cx="46634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9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6" y="413808"/>
            <a:ext cx="118300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3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6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8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1"/>
            <a:ext cx="473202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9"/>
            <a:ext cx="232100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9"/>
            <a:ext cx="2332435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3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9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5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7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6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1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0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A3A8FA9-4F8E-6BAC-2E6D-703A52347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42097"/>
              </p:ext>
            </p:extLst>
          </p:nvPr>
        </p:nvGraphicFramePr>
        <p:xfrm>
          <a:off x="107950" y="2981075"/>
          <a:ext cx="3657600" cy="39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494662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22751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602787"/>
            <a:ext cx="5486400" cy="1959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50" dirty="0">
                <a:solidFill>
                  <a:sysClr val="windowText" lastClr="000000"/>
                </a:solidFill>
              </a:rPr>
              <a:t>Convert the following present-tense sentences into the past tense</a:t>
            </a:r>
          </a:p>
          <a:p>
            <a:pPr algn="ctr"/>
            <a:endParaRPr lang="en-US" sz="1400" b="1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1. I play soccer.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2. She studies English.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3. They walk to school.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4. I go to the park.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5. He eats breakfast.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6. We see a movie.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A2 Exercise 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694A9A-A5E2-3321-313E-B2956757707D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0566689-C578-1AAD-C91F-9E0F0BBCE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094237"/>
              </p:ext>
            </p:extLst>
          </p:nvPr>
        </p:nvGraphicFramePr>
        <p:xfrm>
          <a:off x="107950" y="2673352"/>
          <a:ext cx="3657600" cy="39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494662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22751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1ED5311-7A14-E433-C307-A04F45943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423667"/>
              </p:ext>
            </p:extLst>
          </p:nvPr>
        </p:nvGraphicFramePr>
        <p:xfrm>
          <a:off x="107950" y="3561340"/>
          <a:ext cx="3657600" cy="39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494662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22751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AA3F3FB-CFC9-21FB-ED19-19E24D2BC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83353"/>
              </p:ext>
            </p:extLst>
          </p:nvPr>
        </p:nvGraphicFramePr>
        <p:xfrm>
          <a:off x="107950" y="3253617"/>
          <a:ext cx="3657600" cy="39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494662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22751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7C00B5D-ECB6-94A7-74B9-09047A972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08302"/>
              </p:ext>
            </p:extLst>
          </p:nvPr>
        </p:nvGraphicFramePr>
        <p:xfrm>
          <a:off x="107950" y="4141605"/>
          <a:ext cx="3657600" cy="39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494662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22751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057ABA1-0FC3-298B-4FD8-72A8BC400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84365"/>
              </p:ext>
            </p:extLst>
          </p:nvPr>
        </p:nvGraphicFramePr>
        <p:xfrm>
          <a:off x="107950" y="3833882"/>
          <a:ext cx="3657600" cy="39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494662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227519"/>
                  </a:ext>
                </a:extLst>
              </a:tr>
            </a:tbl>
          </a:graphicData>
        </a:graphic>
      </p:graphicFrame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2016897-16B0-3A3F-6B44-5635835767F6}"/>
              </a:ext>
            </a:extLst>
          </p:cNvPr>
          <p:cNvSpPr/>
          <p:nvPr/>
        </p:nvSpPr>
        <p:spPr>
          <a:xfrm>
            <a:off x="0" y="2827220"/>
            <a:ext cx="384176" cy="2725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06C0284-6C98-C47F-BD1B-0862FF099EE5}"/>
              </a:ext>
            </a:extLst>
          </p:cNvPr>
          <p:cNvSpPr/>
          <p:nvPr/>
        </p:nvSpPr>
        <p:spPr>
          <a:xfrm>
            <a:off x="0" y="3134943"/>
            <a:ext cx="384176" cy="2725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878642-F404-3DDA-40F0-FAE74E75E491}"/>
              </a:ext>
            </a:extLst>
          </p:cNvPr>
          <p:cNvSpPr/>
          <p:nvPr/>
        </p:nvSpPr>
        <p:spPr>
          <a:xfrm>
            <a:off x="0" y="3409454"/>
            <a:ext cx="384176" cy="2725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E8F1D45-8678-9018-75BC-D6E47E29BD9F}"/>
              </a:ext>
            </a:extLst>
          </p:cNvPr>
          <p:cNvSpPr/>
          <p:nvPr/>
        </p:nvSpPr>
        <p:spPr>
          <a:xfrm>
            <a:off x="0" y="3732794"/>
            <a:ext cx="384176" cy="256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2568D04-72C9-AC13-8122-4E85137B878C}"/>
              </a:ext>
            </a:extLst>
          </p:cNvPr>
          <p:cNvSpPr/>
          <p:nvPr/>
        </p:nvSpPr>
        <p:spPr>
          <a:xfrm>
            <a:off x="0" y="4005336"/>
            <a:ext cx="384176" cy="256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5.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175C9CB-0566-E7EE-9E88-03F5C9B0B8BC}"/>
              </a:ext>
            </a:extLst>
          </p:cNvPr>
          <p:cNvSpPr/>
          <p:nvPr/>
        </p:nvSpPr>
        <p:spPr>
          <a:xfrm>
            <a:off x="0" y="4300918"/>
            <a:ext cx="384176" cy="256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243976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442399"/>
            <a:ext cx="5486400" cy="2029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Modal Verbs for Advice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with the correct modal verb: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1. You _____ get at least 8 hours of sleep every night.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2. You _____ drink more water if you feel tired.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3. You _____ see a doctor if the pain continues.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A2 Exercise 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2861766"/>
            <a:ext cx="5486400" cy="2235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Vocabulary Review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Match the health advice with the correct action: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Drink more water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Do cardio workouts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Eat more vegetables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a) Improve nutrition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b) Improve hydration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c) Improve heart health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C4DF9-B9CD-F56E-2013-3DD8DFB714A1}"/>
              </a:ext>
            </a:extLst>
          </p:cNvPr>
          <p:cNvSpPr/>
          <p:nvPr/>
        </p:nvSpPr>
        <p:spPr>
          <a:xfrm>
            <a:off x="0" y="5097664"/>
            <a:ext cx="5486400" cy="2116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Write a short paragraph giving advice on how to stay healthy.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at least three modal verbs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sz="1600" b="1" u="sng" dirty="0">
                <a:solidFill>
                  <a:sysClr val="windowText" lastClr="000000"/>
                </a:solidFill>
                <a:latin typeface="Calibri" panose="020F0502020204030204"/>
              </a:rPr>
              <a:t>Example</a:t>
            </a:r>
            <a:r>
              <a:rPr lang="en-US" sz="1600" b="1" dirty="0">
                <a:solidFill>
                  <a:sysClr val="windowText" lastClr="000000"/>
                </a:solidFill>
                <a:latin typeface="Calibri" panose="020F0502020204030204"/>
              </a:rPr>
              <a:t>: </a:t>
            </a: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should, must, ought to.</a:t>
            </a:r>
            <a:endParaRPr kumimoji="0" lang="en-US" sz="1600" i="0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49D7A6E-133A-4AA9-4A1F-93BD35526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34384"/>
              </p:ext>
            </p:extLst>
          </p:nvPr>
        </p:nvGraphicFramePr>
        <p:xfrm>
          <a:off x="861060" y="2224598"/>
          <a:ext cx="365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9316085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59862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8870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1. ought to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2. should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3. must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288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17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508488"/>
            <a:ext cx="5486400" cy="159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Describing Clothes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Match the clothing item with the correct description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A small, red dress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A large, black jacket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A medium, blue T-shirt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A2 Exercise 11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3587819"/>
            <a:ext cx="5486400" cy="1552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Fill in the blanks with the appropriate question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Do you have this in __________ (size)?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Is this available in __________ (color)?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How much does this __________ (cost)?</a:t>
            </a: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C4DF9-B9CD-F56E-2013-3DD8DFB714A1}"/>
              </a:ext>
            </a:extLst>
          </p:cNvPr>
          <p:cNvSpPr/>
          <p:nvPr/>
        </p:nvSpPr>
        <p:spPr>
          <a:xfrm>
            <a:off x="0" y="5789348"/>
            <a:ext cx="5486400" cy="1083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Match the clothing item with its description: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1. Jeans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2. Sunglasses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3. Dress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a) Dark, stylish glasses for the sun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b) Elegant, formal, long outfit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c) Casual, blue pants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C957D40-1C8A-E44B-B93C-884EAAA4D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32245"/>
            <a:ext cx="4572000" cy="120967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605F91D-4AF9-EA22-6D2E-EDA14E963551}"/>
              </a:ext>
            </a:extLst>
          </p:cNvPr>
          <p:cNvSpPr/>
          <p:nvPr/>
        </p:nvSpPr>
        <p:spPr>
          <a:xfrm>
            <a:off x="483689" y="3192387"/>
            <a:ext cx="377371" cy="2495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13F4C9-FA83-338C-E90F-AAD45CDB0408}"/>
              </a:ext>
            </a:extLst>
          </p:cNvPr>
          <p:cNvSpPr/>
          <p:nvPr/>
        </p:nvSpPr>
        <p:spPr>
          <a:xfrm>
            <a:off x="2141039" y="3194840"/>
            <a:ext cx="377371" cy="2495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A637F5-4508-56AA-A3C5-06BC75068673}"/>
              </a:ext>
            </a:extLst>
          </p:cNvPr>
          <p:cNvSpPr/>
          <p:nvPr/>
        </p:nvSpPr>
        <p:spPr>
          <a:xfrm>
            <a:off x="3790768" y="3190724"/>
            <a:ext cx="377371" cy="2495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5669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460668"/>
            <a:ext cx="5486400" cy="1731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 Perfect or Past Simple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Choose the correct tense for each sentence: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1. I __________ (see) that movie three times.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2. He __________ (buy) a new car last week.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3. We __________ (visit) Spain recently.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A2 Exercise 12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C4DF9-B9CD-F56E-2013-3DD8DFB714A1}"/>
              </a:ext>
            </a:extLst>
          </p:cNvPr>
          <p:cNvSpPr/>
          <p:nvPr/>
        </p:nvSpPr>
        <p:spPr>
          <a:xfrm>
            <a:off x="0" y="1893329"/>
            <a:ext cx="5486400" cy="3323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Calibri" panose="020F0502020204030204"/>
              </a:rPr>
              <a:t>Vocabulary Review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Match the time expression with its correct use: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u="sng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1. Ever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2. Recently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3. Yet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a) Talking about something that hasn’t happened but is expected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b) Asking about experiences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c) Talking about recent events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43D5D6-D93E-E988-93E3-F6D148C64D27}"/>
              </a:ext>
            </a:extLst>
          </p:cNvPr>
          <p:cNvSpPr/>
          <p:nvPr/>
        </p:nvSpPr>
        <p:spPr>
          <a:xfrm>
            <a:off x="0" y="4978400"/>
            <a:ext cx="5486400" cy="2562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Write a short paragraph describing a past experience.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u="sng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Use both the present perfect and past simple tenses, and include at least two time expressions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sz="1600" b="1" u="sng" dirty="0">
                <a:solidFill>
                  <a:sysClr val="windowText" lastClr="000000"/>
                </a:solidFill>
                <a:latin typeface="Calibri" panose="020F0502020204030204"/>
              </a:rPr>
              <a:t>Example</a:t>
            </a: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: ever, never, recently.</a:t>
            </a:r>
          </a:p>
        </p:txBody>
      </p:sp>
    </p:spTree>
    <p:extLst>
      <p:ext uri="{BB962C8B-B14F-4D97-AF65-F5344CB8AC3E}">
        <p14:creationId xmlns:p14="http://schemas.microsoft.com/office/powerpoint/2010/main" val="362507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CA56-9C11-5041-B942-3A1DD8CA7649}"/>
              </a:ext>
            </a:extLst>
          </p:cNvPr>
          <p:cNvSpPr/>
          <p:nvPr/>
        </p:nvSpPr>
        <p:spPr>
          <a:xfrm>
            <a:off x="0" y="1935009"/>
            <a:ext cx="5486400" cy="159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polite offers using the following scenarios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Offer to help a colleague with a project.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2.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Offer to give someone a ride home.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Offer to buy a friend a coffee.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428162"/>
            <a:ext cx="5486400" cy="159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Respond to the following requests politely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Can you help me with my homework?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Would you mind lending me your book?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Could you please close the door?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A2 Exercise 13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C4DF9-B9CD-F56E-2013-3DD8DFB714A1}"/>
              </a:ext>
            </a:extLst>
          </p:cNvPr>
          <p:cNvSpPr/>
          <p:nvPr/>
        </p:nvSpPr>
        <p:spPr>
          <a:xfrm>
            <a:off x="0" y="3359854"/>
            <a:ext cx="5486400" cy="1696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Create polite requests using the following prompts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1. Ask a friend to help you move a heavy box.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2. Ask a stranger for directions to the nearest café.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3. Ask your boss if you can leave work early.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49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CA56-9C11-5041-B942-3A1DD8CA7649}"/>
              </a:ext>
            </a:extLst>
          </p:cNvPr>
          <p:cNvSpPr/>
          <p:nvPr/>
        </p:nvSpPr>
        <p:spPr>
          <a:xfrm>
            <a:off x="0" y="1833656"/>
            <a:ext cx="5486400" cy="2535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 your favorite season with a partner and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explain why you like it.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 weather-related vocabulary and phrases in your explanation.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 love summer because it’s sunny and warm, and I can spend time at the beach.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481521"/>
            <a:ext cx="5486400" cy="159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Describe the weather in the following places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Your city right now.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A typical day in summer.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A winter day in your hometown.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A2 Exercise 14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5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CA56-9C11-5041-B942-3A1DD8CA7649}"/>
              </a:ext>
            </a:extLst>
          </p:cNvPr>
          <p:cNvSpPr/>
          <p:nvPr/>
        </p:nvSpPr>
        <p:spPr>
          <a:xfrm>
            <a:off x="0" y="2381763"/>
            <a:ext cx="5486400" cy="2700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Describe the personality of: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Your sibling or a close friend.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Your favorite fictional character.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Yourself.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sister is very kind and hardworking, but she can also be shy in new situations.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758952"/>
            <a:ext cx="5486400" cy="159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Describe the following people: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Your best friend.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A famous celebrity.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Your favorite teacher.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best friend is tall with curly brown hair and blue eyes.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A2 Exercise 15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C4DF9-B9CD-F56E-2013-3DD8DFB714A1}"/>
              </a:ext>
            </a:extLst>
          </p:cNvPr>
          <p:cNvSpPr/>
          <p:nvPr/>
        </p:nvSpPr>
        <p:spPr>
          <a:xfrm>
            <a:off x="0" y="5109464"/>
            <a:ext cx="5486400" cy="2147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Match the following adjectives to their definitions: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1. Energetic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2. Shy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3. Blond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4. Outgoing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a) Quiet and not comfortable with talking to new people.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b) Full of energy and enthusiasm.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c) Sociable and friendly; enjoys being with people.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d) Light yellow hair color.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3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CA56-9C11-5041-B942-3A1DD8CA7649}"/>
              </a:ext>
            </a:extLst>
          </p:cNvPr>
          <p:cNvSpPr/>
          <p:nvPr/>
        </p:nvSpPr>
        <p:spPr>
          <a:xfrm>
            <a:off x="0" y="3211502"/>
            <a:ext cx="5486400" cy="2584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Match the following restaurant terms to their meanings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Appetizer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Bill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Reservation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a) An arrangement to hold a table for a specific time.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b) A small dish served before the main course.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c) The total amount of money to be paid for a meal.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1018101"/>
            <a:ext cx="5486400" cy="159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following restaurant dialogues: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Waiter: What would you like to drink?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You: ___________________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Waiter: Are you ready to order?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You: ___________________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You: Can I have the bill, please?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Waiter: ___________________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A2 Exercise 16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94AD2B8-315F-3386-CE66-19A10649001C}"/>
              </a:ext>
            </a:extLst>
          </p:cNvPr>
          <p:cNvSpPr/>
          <p:nvPr/>
        </p:nvSpPr>
        <p:spPr>
          <a:xfrm>
            <a:off x="0" y="5637131"/>
            <a:ext cx="5486400" cy="1513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Write a short dialogue between a customer and a waiter.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  </a:t>
            </a:r>
            <a:endParaRPr lang="en-US" sz="1600" b="1" u="sng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Include making a reservation, ordering food, and dealing with a minor issue (like a wrong order).</a:t>
            </a:r>
          </a:p>
        </p:txBody>
      </p:sp>
    </p:spTree>
    <p:extLst>
      <p:ext uri="{BB962C8B-B14F-4D97-AF65-F5344CB8AC3E}">
        <p14:creationId xmlns:p14="http://schemas.microsoft.com/office/powerpoint/2010/main" val="4209398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CA56-9C11-5041-B942-3A1DD8CA7649}"/>
              </a:ext>
            </a:extLst>
          </p:cNvPr>
          <p:cNvSpPr/>
          <p:nvPr/>
        </p:nvSpPr>
        <p:spPr>
          <a:xfrm>
            <a:off x="0" y="2033708"/>
            <a:ext cx="5486400" cy="159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using the present continuous tense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She ______ (browse) the internet right now.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We ______ (watch) a movie on the tablet.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They ______ (download) a new app at the moment.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460675"/>
            <a:ext cx="5486400" cy="159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using the simple present tense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usually ______ (check) my phone in the morning.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He ______ (use) his laptop for work every day.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We often ______ (play) online games in the evening.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A2 Exercise 17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94AD2B8-315F-3386-CE66-19A10649001C}"/>
              </a:ext>
            </a:extLst>
          </p:cNvPr>
          <p:cNvSpPr/>
          <p:nvPr/>
        </p:nvSpPr>
        <p:spPr>
          <a:xfrm>
            <a:off x="0" y="3578682"/>
            <a:ext cx="5486400" cy="360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Match the following restaurant terms to their meanings: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  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1. App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2. Wi-Fi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3. Social Media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a) A technology that allows devices to connect to the internet wirelessly.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b) Online platforms where people can share content and connect with others.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c) A software program designed for a specific purpose, usually on a smartphone or tablet.</a:t>
            </a:r>
          </a:p>
        </p:txBody>
      </p:sp>
    </p:spTree>
    <p:extLst>
      <p:ext uri="{BB962C8B-B14F-4D97-AF65-F5344CB8AC3E}">
        <p14:creationId xmlns:p14="http://schemas.microsoft.com/office/powerpoint/2010/main" val="370969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CA56-9C11-5041-B942-3A1DD8CA7649}"/>
              </a:ext>
            </a:extLst>
          </p:cNvPr>
          <p:cNvSpPr/>
          <p:nvPr/>
        </p:nvSpPr>
        <p:spPr>
          <a:xfrm>
            <a:off x="0" y="2056417"/>
            <a:ext cx="5486400" cy="159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using the present perfect tense: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______ (visit) Italy twice.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She ______ (never be) to Australia.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We ______ (travel) to three continents.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460675"/>
            <a:ext cx="5486400" cy="159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 the following sentences into the past simple tense: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go to the beach.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She visits New York.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They stay in a luxury hotel.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A2 Exercise 18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94AD2B8-315F-3386-CE66-19A10649001C}"/>
              </a:ext>
            </a:extLst>
          </p:cNvPr>
          <p:cNvSpPr/>
          <p:nvPr/>
        </p:nvSpPr>
        <p:spPr>
          <a:xfrm>
            <a:off x="0" y="3515420"/>
            <a:ext cx="5486400" cy="2661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Match the following travel-related words to their definitions: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  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1. Itinerary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2. Souvenir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3. Tourist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a) A person who is traveling for pleasure.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b) A planned route or journey.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c) Something kept as a reminder of a place you visited.</a:t>
            </a:r>
          </a:p>
        </p:txBody>
      </p:sp>
    </p:spTree>
    <p:extLst>
      <p:ext uri="{BB962C8B-B14F-4D97-AF65-F5344CB8AC3E}">
        <p14:creationId xmlns:p14="http://schemas.microsoft.com/office/powerpoint/2010/main" val="961399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CA56-9C11-5041-B942-3A1DD8CA7649}"/>
              </a:ext>
            </a:extLst>
          </p:cNvPr>
          <p:cNvSpPr/>
          <p:nvPr/>
        </p:nvSpPr>
        <p:spPr>
          <a:xfrm>
            <a:off x="0" y="1979041"/>
            <a:ext cx="5486400" cy="2535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Match the following news-related words to their definitions: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Headline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Journalist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Breaking news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a) Urgent, important news that is happening right now.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b) The main title of a news story.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c) A person who reports and writes news.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460675"/>
            <a:ext cx="5486400" cy="159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using the present perfect tense: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The president ______ (announce) a new policy.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A famous singer ______ (release) a new album.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There ______ (be) reports of an earthquake.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A2 Exercise 19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94AD2B8-315F-3386-CE66-19A10649001C}"/>
              </a:ext>
            </a:extLst>
          </p:cNvPr>
          <p:cNvSpPr/>
          <p:nvPr/>
        </p:nvSpPr>
        <p:spPr>
          <a:xfrm>
            <a:off x="0" y="4356465"/>
            <a:ext cx="5486400" cy="1641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Write a short news report about a recent event.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b="1" u="sng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Use the present perfect tense to describe what has happened, and include at least five new vocabulary words from today’s lesson.</a:t>
            </a:r>
          </a:p>
        </p:txBody>
      </p:sp>
    </p:spTree>
    <p:extLst>
      <p:ext uri="{BB962C8B-B14F-4D97-AF65-F5344CB8AC3E}">
        <p14:creationId xmlns:p14="http://schemas.microsoft.com/office/powerpoint/2010/main" val="150501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2339909"/>
            <a:ext cx="5486400" cy="1857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Vocabulary Review – Preferences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Match the phrase to the correct use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like 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I would like 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I prefer -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460675"/>
            <a:ext cx="5486400" cy="1624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Grammar Focus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 the following into polite requests using "would like"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want a coffee.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I want to watch a movie.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A2 Exercise 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89D9E7-CE39-34EA-5F7F-1441F8B4CCEC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FD14889-3707-968B-BD1F-59C23933A1AF}"/>
              </a:ext>
            </a:extLst>
          </p:cNvPr>
          <p:cNvSpPr/>
          <p:nvPr/>
        </p:nvSpPr>
        <p:spPr>
          <a:xfrm>
            <a:off x="-53340" y="4000263"/>
            <a:ext cx="5486400" cy="1857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short paragraph about your preferences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Discuss what you like, don’t like, and would like to do next weekend.</a:t>
            </a:r>
          </a:p>
        </p:txBody>
      </p:sp>
    </p:spTree>
    <p:extLst>
      <p:ext uri="{BB962C8B-B14F-4D97-AF65-F5344CB8AC3E}">
        <p14:creationId xmlns:p14="http://schemas.microsoft.com/office/powerpoint/2010/main" val="290585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CA56-9C11-5041-B942-3A1DD8CA7649}"/>
              </a:ext>
            </a:extLst>
          </p:cNvPr>
          <p:cNvSpPr/>
          <p:nvPr/>
        </p:nvSpPr>
        <p:spPr>
          <a:xfrm>
            <a:off x="0" y="3886200"/>
            <a:ext cx="5486400" cy="159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using the correct tense</a:t>
            </a: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usually ______ (go) to the gym on weekends.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Last year, we ______ (travel) to Italy.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She ______ (finish) her project already.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They ______ (meet) us at the restaurant tomorrow.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460674"/>
            <a:ext cx="5486400" cy="3251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 and Assessment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Match the vocabulary words with their definitions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Reservation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Headline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Comparative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Present Perfect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a) A verb tense used to describe actions that happened at an unspecified time or have relevance to the present.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b) An adjective used to compare two things.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c) The main title of a news story.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d) A booking made in advance.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A2 Exercise 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94AD2B8-315F-3386-CE66-19A10649001C}"/>
              </a:ext>
            </a:extLst>
          </p:cNvPr>
          <p:cNvSpPr/>
          <p:nvPr/>
        </p:nvSpPr>
        <p:spPr>
          <a:xfrm>
            <a:off x="0" y="5481942"/>
            <a:ext cx="5486400" cy="18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Fill in the blanks with the correct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 comparative or superlative form of the adjective: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1. This book is ______ (interesting) than that one.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2. Mount Everest is the ______ (tall) mountain in the world.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3. Today is ______ (hot) than yesterday.</a:t>
            </a:r>
          </a:p>
        </p:txBody>
      </p:sp>
    </p:spTree>
    <p:extLst>
      <p:ext uri="{BB962C8B-B14F-4D97-AF65-F5344CB8AC3E}">
        <p14:creationId xmlns:p14="http://schemas.microsoft.com/office/powerpoint/2010/main" val="415640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454175"/>
            <a:ext cx="5486400" cy="1857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Making Comparisons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Compare the following using comparative adjectives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This book is __________ (interesting) than that one.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My house is __________ (big) than yours.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She is __________ (fast) than her brother.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A2 Exercise 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2610388"/>
            <a:ext cx="5486400" cy="1857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Making Comparisons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using superlative adjectives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This is the __________ (expensive) restaurant in town.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He is the __________ (tall) person in the class.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She is the __________ (good) player on the team.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8950F-BC73-76B4-E8E8-137072F8155E}"/>
              </a:ext>
            </a:extLst>
          </p:cNvPr>
          <p:cNvSpPr/>
          <p:nvPr/>
        </p:nvSpPr>
        <p:spPr>
          <a:xfrm>
            <a:off x="0" y="4470806"/>
            <a:ext cx="5486400" cy="1857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short paragraph comparing two things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both comparative and superlative adjectives.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66B9D9-C076-9B04-7A0F-9ED42AA6BEB8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53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602787"/>
            <a:ext cx="5486400" cy="1857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"Going To“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with your future plans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1. I am going to __________ (visit) my friends tomorrow.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2. She is going to ________ (study) for her exam this weekend.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3. They are going to ________ (move) to a new city next month.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A2 Exercise 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2337043"/>
            <a:ext cx="5486400" cy="1857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 Continuous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Complete the sentences with future arrangements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I’m __________ (meet) my colleagues for dinner tonight.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We’re __________ (fly) to London next week.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She’s __________ (have) a party on Saturday.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C4DF9-B9CD-F56E-2013-3DD8DFB714A1}"/>
              </a:ext>
            </a:extLst>
          </p:cNvPr>
          <p:cNvSpPr/>
          <p:nvPr/>
        </p:nvSpPr>
        <p:spPr>
          <a:xfrm>
            <a:off x="0" y="4194419"/>
            <a:ext cx="5486400" cy="1857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Vocabulary Review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Match the activity to the correct phrase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Book a hotel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Make a reservation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Arrange a meeting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F2DAFC-3228-B922-5EC8-8A76DCF8C848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3877EC3-D18B-0FC8-3B29-EE3A6B9A7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86681"/>
              </p:ext>
            </p:extLst>
          </p:nvPr>
        </p:nvGraphicFramePr>
        <p:xfrm>
          <a:off x="165099" y="6051795"/>
          <a:ext cx="51562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734">
                  <a:extLst>
                    <a:ext uri="{9D8B030D-6E8A-4147-A177-3AD203B41FA5}">
                      <a16:colId xmlns:a16="http://schemas.microsoft.com/office/drawing/2014/main" val="2491720519"/>
                    </a:ext>
                  </a:extLst>
                </a:gridCol>
                <a:gridCol w="1718734">
                  <a:extLst>
                    <a:ext uri="{9D8B030D-6E8A-4147-A177-3AD203B41FA5}">
                      <a16:colId xmlns:a16="http://schemas.microsoft.com/office/drawing/2014/main" val="1386568202"/>
                    </a:ext>
                  </a:extLst>
                </a:gridCol>
                <a:gridCol w="1718734">
                  <a:extLst>
                    <a:ext uri="{9D8B030D-6E8A-4147-A177-3AD203B41FA5}">
                      <a16:colId xmlns:a16="http://schemas.microsoft.com/office/drawing/2014/main" val="905251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a) Schedule dinner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b) Organize an event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c) Plan a trip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1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44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381717"/>
            <a:ext cx="5486400" cy="1857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Fill in the blanks with your daily routine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usually __________ (wake up) at 6:30 a.m.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She __________ (go) to work at 8:00 a.m.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They __________ (have) dinner at 7:00 p.m.</a:t>
            </a: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A2 Exercise 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2107198"/>
            <a:ext cx="5486400" cy="1857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Match the daily routine activity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 with the correct adverb of frequency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Wake up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Go to the gym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Have dinner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C4DF9-B9CD-F56E-2013-3DD8DFB714A1}"/>
              </a:ext>
            </a:extLst>
          </p:cNvPr>
          <p:cNvSpPr/>
          <p:nvPr/>
        </p:nvSpPr>
        <p:spPr>
          <a:xfrm>
            <a:off x="0" y="4506092"/>
            <a:ext cx="5486400" cy="151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paragraph describing your daily routine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the present simple tense and adverbs of frequency.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 at least five activities.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A086D8-5B82-A8D1-6629-30F1B93DAE9E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85BD0D-3650-FD4F-F979-8BAA42C9D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67757"/>
              </p:ext>
            </p:extLst>
          </p:nvPr>
        </p:nvGraphicFramePr>
        <p:xfrm>
          <a:off x="624840" y="3964574"/>
          <a:ext cx="4130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680">
                  <a:extLst>
                    <a:ext uri="{9D8B030D-6E8A-4147-A177-3AD203B41FA5}">
                      <a16:colId xmlns:a16="http://schemas.microsoft.com/office/drawing/2014/main" val="2491720519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1386568202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905251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a) Usually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b) Always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c) Sometimes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1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28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425147"/>
            <a:ext cx="5486400" cy="1857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with "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will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 or "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going to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__________ (buy) a new phone tomorrow.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She __________ (visit) her parents next weekend.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They __________ (start) their own business soon.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A2 Exercise 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C4DF9-B9CD-F56E-2013-3DD8DFB714A1}"/>
              </a:ext>
            </a:extLst>
          </p:cNvPr>
          <p:cNvSpPr/>
          <p:nvPr/>
        </p:nvSpPr>
        <p:spPr>
          <a:xfrm>
            <a:off x="0" y="1982537"/>
            <a:ext cx="5486400" cy="151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paragraph about your future plans.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both "will" and "going to"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 at least three different future time expressions.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91BDCC-AA1C-E722-1ABB-F0B1F553A654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425147"/>
            <a:ext cx="5486400" cy="1857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Giving Advice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 advice for the following situations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Your friend is feeling stressed.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Someone is thinking about quitting their job.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A family member is having trouble sleeping.</a:t>
            </a: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A2 Exercise 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2080494"/>
            <a:ext cx="5486400" cy="2235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Receiving Advice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Respond to the following pieces of advice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You should eat healthier.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You ought to save more money.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You must follow the doctor’s orders.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C4DF9-B9CD-F56E-2013-3DD8DFB714A1}"/>
              </a:ext>
            </a:extLst>
          </p:cNvPr>
          <p:cNvSpPr/>
          <p:nvPr/>
        </p:nvSpPr>
        <p:spPr>
          <a:xfrm>
            <a:off x="0" y="4602813"/>
            <a:ext cx="5486400" cy="2271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Vocabulary Review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Match the advice phrase with the correct sentence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You should...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You ought to...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You must...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to tell the truth.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wear a seatbelt while driving.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exercise more regularly.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751ABA-57F5-62CD-476D-3D78C5BE795B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8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445054"/>
            <a:ext cx="5486400" cy="1857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Discussing Hobbies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following sentences with your own hobbies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enjoy __________.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On the weekends, I like __________.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In my free time, I love __________.</a:t>
            </a: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A2 Exercise 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2035454"/>
            <a:ext cx="5486400" cy="2235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Asking About Hobbies -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 to Ask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What do you enjoy doing in your free time?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Do you have any hobbies?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How do you like to spend your weekends?</a:t>
            </a: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C4DF9-B9CD-F56E-2013-3DD8DFB714A1}"/>
              </a:ext>
            </a:extLst>
          </p:cNvPr>
          <p:cNvSpPr/>
          <p:nvPr/>
        </p:nvSpPr>
        <p:spPr>
          <a:xfrm>
            <a:off x="0" y="3752262"/>
            <a:ext cx="5486400" cy="151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short paragraph about your hobbies and interests.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u="sng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at least three verbs followed by gerunds enjoy, like, love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85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460675"/>
            <a:ext cx="5486400" cy="1857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 Perfect Tense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using the present perfect tense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(visit) __________ many countries.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She (try) __________ sushi.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They (never/go) __________ skiing.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A2 Exercise 9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2298238"/>
            <a:ext cx="5486400" cy="1857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Pair up and ask each other about your experiences using the present perfect tense.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Have you ever been to another country?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What new foods have you tried?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Have you ever done something adventurous?</a:t>
            </a: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C4DF9-B9CD-F56E-2013-3DD8DFB714A1}"/>
              </a:ext>
            </a:extLst>
          </p:cNvPr>
          <p:cNvSpPr/>
          <p:nvPr/>
        </p:nvSpPr>
        <p:spPr>
          <a:xfrm>
            <a:off x="0" y="3886200"/>
            <a:ext cx="5486400" cy="2514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Match the experience with the correct present perfect phrase: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1. ____ to another country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2. ____ a new food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3. ____ a famous landmark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a) They have visited…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b) I have traveled to…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c) She has tried…</a:t>
            </a:r>
            <a:endParaRPr kumimoji="0" lang="en-US" sz="1600" i="0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127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1393</TotalTime>
  <Words>2445</Words>
  <Application>Microsoft Office PowerPoint</Application>
  <PresentationFormat>Custom</PresentationFormat>
  <Paragraphs>426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260</cp:revision>
  <dcterms:created xsi:type="dcterms:W3CDTF">2025-02-22T17:47:33Z</dcterms:created>
  <dcterms:modified xsi:type="dcterms:W3CDTF">2025-07-02T19:06:42Z</dcterms:modified>
</cp:coreProperties>
</file>