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DA"/>
    <a:srgbClr val="67B55D"/>
    <a:srgbClr val="C2EBB4"/>
    <a:srgbClr val="75C06B"/>
    <a:srgbClr val="6DC06B"/>
    <a:srgbClr val="6EAF5E"/>
    <a:srgbClr val="FBCF55"/>
    <a:srgbClr val="69ABAE"/>
    <a:srgbClr val="69ABB3"/>
    <a:srgbClr val="5BAC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061" autoAdjust="0"/>
  </p:normalViewPr>
  <p:slideViewPr>
    <p:cSldViewPr snapToGrid="0">
      <p:cViewPr>
        <p:scale>
          <a:sx n="66" d="100"/>
          <a:sy n="66" d="100"/>
        </p:scale>
        <p:origin x="1338" y="-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DE86A-221B-4496-B908-F7308AE68D81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174D-AD70-44E8-A200-E4DEA5A4C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841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DE86A-221B-4496-B908-F7308AE68D81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174D-AD70-44E8-A200-E4DEA5A4C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66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DE86A-221B-4496-B908-F7308AE68D81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174D-AD70-44E8-A200-E4DEA5A4C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7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DE86A-221B-4496-B908-F7308AE68D81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174D-AD70-44E8-A200-E4DEA5A4C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566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>
                    <a:tint val="82000"/>
                  </a:schemeClr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82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82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DE86A-221B-4496-B908-F7308AE68D81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174D-AD70-44E8-A200-E4DEA5A4C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5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DE86A-221B-4496-B908-F7308AE68D81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174D-AD70-44E8-A200-E4DEA5A4C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61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DE86A-221B-4496-B908-F7308AE68D81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174D-AD70-44E8-A200-E4DEA5A4C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973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DE86A-221B-4496-B908-F7308AE68D81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174D-AD70-44E8-A200-E4DEA5A4C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070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DE86A-221B-4496-B908-F7308AE68D81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174D-AD70-44E8-A200-E4DEA5A4C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30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DE86A-221B-4496-B908-F7308AE68D81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174D-AD70-44E8-A200-E4DEA5A4C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97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DE86A-221B-4496-B908-F7308AE68D81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7174D-AD70-44E8-A200-E4DEA5A4C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81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8DE86A-221B-4496-B908-F7308AE68D81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17174D-AD70-44E8-A200-E4DEA5A4C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867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artoon of a person holding a microphone&#10;&#10;AI-generated content may be incorrect.">
            <a:extLst>
              <a:ext uri="{FF2B5EF4-FFF2-40B4-BE49-F238E27FC236}">
                <a16:creationId xmlns:a16="http://schemas.microsoft.com/office/drawing/2014/main" id="{E43D4D17-2E15-E0CF-EFF3-4CF183C97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422" b="99121" l="9961" r="89844">
                        <a14:foregroundMark x1="56836" y1="7422" x2="51758" y2="11035"/>
                        <a14:foregroundMark x1="34766" y1="99121" x2="47461" y2="80078"/>
                        <a14:foregroundMark x1="47461" y1="80078" x2="47656" y2="7939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0"/>
            <a:ext cx="7772400" cy="7772400"/>
          </a:xfrm>
          <a:prstGeom prst="rect">
            <a:avLst/>
          </a:prstGeom>
        </p:spPr>
      </p:pic>
      <p:pic>
        <p:nvPicPr>
          <p:cNvPr id="15" name="Picture 14" descr="Cartoon of a person holding a microphone&#10;&#10;AI-generated content may be incorrect.">
            <a:extLst>
              <a:ext uri="{FF2B5EF4-FFF2-40B4-BE49-F238E27FC236}">
                <a16:creationId xmlns:a16="http://schemas.microsoft.com/office/drawing/2014/main" id="{AB2A2285-EBD7-2818-124B-9885B9A61B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228" y="193543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506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artoon of a child in a graduation gown&#10;&#10;AI-generated content may be incorrect.">
            <a:extLst>
              <a:ext uri="{FF2B5EF4-FFF2-40B4-BE49-F238E27FC236}">
                <a16:creationId xmlns:a16="http://schemas.microsoft.com/office/drawing/2014/main" id="{1B950FD8-0F5F-D525-E06E-C496A97483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129" b="93262" l="8105" r="89844">
                        <a14:foregroundMark x1="38184" y1="93262" x2="40430" y2="87598"/>
                        <a14:foregroundMark x1="54785" y1="61328" x2="42871" y2="60547"/>
                        <a14:foregroundMark x1="50879" y1="45996" x2="46973" y2="45801"/>
                        <a14:foregroundMark x1="80566" y1="34961" x2="75195" y2="34277"/>
                        <a14:foregroundMark x1="78027" y1="27148" x2="77051" y2="31641"/>
                        <a14:foregroundMark x1="48242" y1="7129" x2="54785" y2="10938"/>
                        <a14:foregroundMark x1="29102" y1="26758" x2="32031" y2="18164"/>
                        <a14:foregroundMark x1="32031" y1="18164" x2="32031" y2="17969"/>
                        <a14:foregroundMark x1="8105" y1="42285" x2="10352" y2="47266"/>
                        <a14:foregroundMark x1="12793" y1="43359" x2="18457" y2="62207"/>
                        <a14:foregroundMark x1="18457" y1="62207" x2="20605" y2="63184"/>
                        <a14:foregroundMark x1="22852" y1="62793" x2="18750" y2="51758"/>
                        <a14:foregroundMark x1="18750" y1="51758" x2="17285" y2="50488"/>
                        <a14:foregroundMark x1="33203" y1="83203" x2="36523" y2="69824"/>
                        <a14:foregroundMark x1="36523" y1="69824" x2="34082" y2="76465"/>
                        <a14:foregroundMark x1="34082" y1="76465" x2="34082" y2="764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000" y="300000"/>
            <a:ext cx="7772400" cy="777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652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1737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hellotuners1@outlook.com</dc:creator>
  <cp:lastModifiedBy>hellotuners1@outlook.com</cp:lastModifiedBy>
  <cp:revision>21</cp:revision>
  <dcterms:created xsi:type="dcterms:W3CDTF">2025-05-29T13:27:41Z</dcterms:created>
  <dcterms:modified xsi:type="dcterms:W3CDTF">2025-06-05T21:36:34Z</dcterms:modified>
</cp:coreProperties>
</file>