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A8"/>
    <a:srgbClr val="2C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4203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84</cp:revision>
  <dcterms:created xsi:type="dcterms:W3CDTF">2025-02-22T17:47:33Z</dcterms:created>
  <dcterms:modified xsi:type="dcterms:W3CDTF">2025-06-30T20:43:32Z</dcterms:modified>
</cp:coreProperties>
</file>