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A"/>
    <a:srgbClr val="67B55D"/>
    <a:srgbClr val="C2EBB4"/>
    <a:srgbClr val="75C06B"/>
    <a:srgbClr val="6DC06B"/>
    <a:srgbClr val="6EAF5E"/>
    <a:srgbClr val="FBCF55"/>
    <a:srgbClr val="69ABAE"/>
    <a:srgbClr val="69ABB3"/>
    <a:srgbClr val="5BA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62" d="100"/>
          <a:sy n="62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DE86A-221B-4496-B908-F7308AE68D81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50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16</cp:revision>
  <dcterms:created xsi:type="dcterms:W3CDTF">2025-05-29T13:27:41Z</dcterms:created>
  <dcterms:modified xsi:type="dcterms:W3CDTF">2025-06-01T19:25:56Z</dcterms:modified>
</cp:coreProperties>
</file>