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B3AE"/>
    <a:srgbClr val="C7D7D4"/>
    <a:srgbClr val="B1C7C3"/>
    <a:srgbClr val="FFFF9B"/>
    <a:srgbClr val="FFFF79"/>
    <a:srgbClr val="FFFF5D"/>
    <a:srgbClr val="FF7477"/>
    <a:srgbClr val="A8ABDE"/>
    <a:srgbClr val="CED2F8"/>
    <a:srgbClr val="FFD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2DC-BE0F-4F37-9B53-2BA2247739E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A60-F67D-4F33-AE98-52400AA0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2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2DC-BE0F-4F37-9B53-2BA2247739E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A60-F67D-4F33-AE98-52400AA0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0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2DC-BE0F-4F37-9B53-2BA2247739E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A60-F67D-4F33-AE98-52400AA0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1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2DC-BE0F-4F37-9B53-2BA2247739E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A60-F67D-4F33-AE98-52400AA0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2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82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82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2DC-BE0F-4F37-9B53-2BA2247739E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A60-F67D-4F33-AE98-52400AA0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2DC-BE0F-4F37-9B53-2BA2247739E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A60-F67D-4F33-AE98-52400AA0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8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2DC-BE0F-4F37-9B53-2BA2247739E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A60-F67D-4F33-AE98-52400AA0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9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2DC-BE0F-4F37-9B53-2BA2247739E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A60-F67D-4F33-AE98-52400AA0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9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2DC-BE0F-4F37-9B53-2BA2247739E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A60-F67D-4F33-AE98-52400AA0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2DC-BE0F-4F37-9B53-2BA2247739E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A60-F67D-4F33-AE98-52400AA0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9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2DC-BE0F-4F37-9B53-2BA2247739E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A60-F67D-4F33-AE98-52400AA0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3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0F2DC-BE0F-4F37-9B53-2BA2247739E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30A60-F67D-4F33-AE98-52400AA0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7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D325B3C-91BD-5369-05BB-329329D624D7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EC43C9-88CF-BFF1-D123-2B3E82E21B12}"/>
              </a:ext>
            </a:extLst>
          </p:cNvPr>
          <p:cNvGrpSpPr/>
          <p:nvPr/>
        </p:nvGrpSpPr>
        <p:grpSpPr>
          <a:xfrm>
            <a:off x="786026" y="249306"/>
            <a:ext cx="8486347" cy="7273784"/>
            <a:chOff x="210138" y="254270"/>
            <a:chExt cx="8486347" cy="727378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5DF5E9F-2D50-64E3-AD4B-66E0058FCBED}"/>
                </a:ext>
              </a:extLst>
            </p:cNvPr>
            <p:cNvGrpSpPr/>
            <p:nvPr/>
          </p:nvGrpSpPr>
          <p:grpSpPr>
            <a:xfrm>
              <a:off x="1582763" y="254270"/>
              <a:ext cx="7113722" cy="6085990"/>
              <a:chOff x="1685441" y="1097473"/>
              <a:chExt cx="7113722" cy="608599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60E83C7-4D85-7598-C61A-1A0BE12C2B1A}"/>
                  </a:ext>
                </a:extLst>
              </p:cNvPr>
              <p:cNvSpPr/>
              <p:nvPr/>
            </p:nvSpPr>
            <p:spPr>
              <a:xfrm>
                <a:off x="2239506" y="5734373"/>
                <a:ext cx="759416" cy="1406224"/>
              </a:xfrm>
              <a:prstGeom prst="rect">
                <a:avLst/>
              </a:prstGeom>
              <a:solidFill>
                <a:srgbClr val="FFDFB9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DFEBBD-87AA-91E9-04BE-3EC3CFF928C7}"/>
                  </a:ext>
                </a:extLst>
              </p:cNvPr>
              <p:cNvSpPr/>
              <p:nvPr/>
            </p:nvSpPr>
            <p:spPr>
              <a:xfrm>
                <a:off x="3328261" y="3743447"/>
                <a:ext cx="759416" cy="3404296"/>
              </a:xfrm>
              <a:prstGeom prst="rect">
                <a:avLst/>
              </a:prstGeom>
              <a:solidFill>
                <a:srgbClr val="FFFEBB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377008A-BCC8-A8C3-C8C8-C95ED8A3876B}"/>
                  </a:ext>
                </a:extLst>
              </p:cNvPr>
              <p:cNvSpPr/>
              <p:nvPr/>
            </p:nvSpPr>
            <p:spPr>
              <a:xfrm>
                <a:off x="4417016" y="4496932"/>
                <a:ext cx="759416" cy="2657956"/>
              </a:xfrm>
              <a:prstGeom prst="rect">
                <a:avLst/>
              </a:prstGeom>
              <a:solidFill>
                <a:srgbClr val="BAFFC9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150B009-114C-1E8E-1F89-AE8776E98202}"/>
                  </a:ext>
                </a:extLst>
              </p:cNvPr>
              <p:cNvSpPr/>
              <p:nvPr/>
            </p:nvSpPr>
            <p:spPr>
              <a:xfrm>
                <a:off x="5505771" y="2867187"/>
                <a:ext cx="759416" cy="4287701"/>
              </a:xfrm>
              <a:prstGeom prst="rect">
                <a:avLst/>
              </a:prstGeom>
              <a:solidFill>
                <a:srgbClr val="D2E0D3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C72D0B-3A76-101D-E4B8-95FC7D50BB2B}"/>
                  </a:ext>
                </a:extLst>
              </p:cNvPr>
              <p:cNvSpPr/>
              <p:nvPr/>
            </p:nvSpPr>
            <p:spPr>
              <a:xfrm>
                <a:off x="6594526" y="3642104"/>
                <a:ext cx="759416" cy="3498493"/>
              </a:xfrm>
              <a:prstGeom prst="rect">
                <a:avLst/>
              </a:prstGeom>
              <a:solidFill>
                <a:srgbClr val="D5CBBF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74F571B-F8A3-9B05-485D-4582B9AD725B}"/>
                  </a:ext>
                </a:extLst>
              </p:cNvPr>
              <p:cNvGrpSpPr/>
              <p:nvPr/>
            </p:nvGrpSpPr>
            <p:grpSpPr>
              <a:xfrm>
                <a:off x="1685441" y="1097473"/>
                <a:ext cx="7113722" cy="6085990"/>
                <a:chOff x="1685441" y="1097473"/>
                <a:chExt cx="7113722" cy="6085990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9EFE599B-E9B1-E5B3-325E-05D1C476AA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5441" y="1097473"/>
                  <a:ext cx="0" cy="608599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4F3DD9A1-B4AC-1D42-702F-D42E719B90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85441" y="7154888"/>
                  <a:ext cx="7113722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C23744B-36BD-7DF2-B696-6BE05D5BDF8E}"/>
                </a:ext>
              </a:extLst>
            </p:cNvPr>
            <p:cNvSpPr/>
            <p:nvPr/>
          </p:nvSpPr>
          <p:spPr>
            <a:xfrm>
              <a:off x="2896244" y="6993362"/>
              <a:ext cx="3831956" cy="534692"/>
            </a:xfrm>
            <a:prstGeom prst="roundRect">
              <a:avLst/>
            </a:prstGeom>
            <a:solidFill>
              <a:srgbClr val="96B3AE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 Categories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7408D68-2093-FFD0-D183-280E33EC10D0}"/>
                </a:ext>
              </a:extLst>
            </p:cNvPr>
            <p:cNvSpPr/>
            <p:nvPr/>
          </p:nvSpPr>
          <p:spPr>
            <a:xfrm>
              <a:off x="2136828" y="6370887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Period 1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104E9B0-3AE5-9FF6-FCB7-ADD7F039E4E8}"/>
                </a:ext>
              </a:extLst>
            </p:cNvPr>
            <p:cNvSpPr/>
            <p:nvPr/>
          </p:nvSpPr>
          <p:spPr>
            <a:xfrm>
              <a:off x="3225583" y="6370887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Period 2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1E41AB7-A1FC-D262-ADBC-00A9E3355797}"/>
                </a:ext>
              </a:extLst>
            </p:cNvPr>
            <p:cNvSpPr/>
            <p:nvPr/>
          </p:nvSpPr>
          <p:spPr>
            <a:xfrm>
              <a:off x="4314338" y="6385178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Period 3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BF84201-1E4D-D33F-7192-5FA85788BD11}"/>
                </a:ext>
              </a:extLst>
            </p:cNvPr>
            <p:cNvSpPr/>
            <p:nvPr/>
          </p:nvSpPr>
          <p:spPr>
            <a:xfrm>
              <a:off x="5403093" y="6385178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Period 4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D18ACF1-68C5-57D0-5B33-86FCF720E5C6}"/>
                </a:ext>
              </a:extLst>
            </p:cNvPr>
            <p:cNvSpPr/>
            <p:nvPr/>
          </p:nvSpPr>
          <p:spPr>
            <a:xfrm>
              <a:off x="6491848" y="6370887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Period 5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E15AC07-A78E-AED8-42F3-F9DFC1E5302E}"/>
                </a:ext>
              </a:extLst>
            </p:cNvPr>
            <p:cNvSpPr/>
            <p:nvPr/>
          </p:nvSpPr>
          <p:spPr>
            <a:xfrm>
              <a:off x="946233" y="6058634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B85E2B4-8C9F-53FD-338B-0CA0345B6287}"/>
                </a:ext>
              </a:extLst>
            </p:cNvPr>
            <p:cNvSpPr/>
            <p:nvPr/>
          </p:nvSpPr>
          <p:spPr>
            <a:xfrm>
              <a:off x="946233" y="4982707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9B209CA-95F0-E87C-68AF-B5DD7E5F2E6E}"/>
                </a:ext>
              </a:extLst>
            </p:cNvPr>
            <p:cNvSpPr/>
            <p:nvPr/>
          </p:nvSpPr>
          <p:spPr>
            <a:xfrm>
              <a:off x="946233" y="3906780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CE788E8-B2BD-14D7-2D4C-479175CDEEF1}"/>
                </a:ext>
              </a:extLst>
            </p:cNvPr>
            <p:cNvSpPr/>
            <p:nvPr/>
          </p:nvSpPr>
          <p:spPr>
            <a:xfrm>
              <a:off x="946231" y="1754926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DBE6083-14D0-A02A-0DB3-EA997BC5779C}"/>
                </a:ext>
              </a:extLst>
            </p:cNvPr>
            <p:cNvSpPr/>
            <p:nvPr/>
          </p:nvSpPr>
          <p:spPr>
            <a:xfrm>
              <a:off x="946232" y="2830853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506C9AF-D693-D4C9-EFBC-7B4528149DC4}"/>
                </a:ext>
              </a:extLst>
            </p:cNvPr>
            <p:cNvSpPr/>
            <p:nvPr/>
          </p:nvSpPr>
          <p:spPr>
            <a:xfrm>
              <a:off x="946230" y="678999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3C75FC-28C7-9669-B931-E26DCA320890}"/>
                </a:ext>
              </a:extLst>
            </p:cNvPr>
            <p:cNvCxnSpPr>
              <a:stCxn id="34" idx="3"/>
            </p:cNvCxnSpPr>
            <p:nvPr/>
          </p:nvCxnSpPr>
          <p:spPr>
            <a:xfrm>
              <a:off x="1418089" y="819812"/>
              <a:ext cx="1646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A25F44-266C-D2A0-D386-230881F13A7F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1418090" y="1895739"/>
              <a:ext cx="160149" cy="6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E9D44B-1E79-F0B0-2EAC-C67F20F2117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418091" y="2971666"/>
              <a:ext cx="143836" cy="1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389E47C-B4FB-C903-8BA4-8404B5A043DA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1418092" y="4047593"/>
              <a:ext cx="143833" cy="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81514D3-039F-DA67-BBA5-9EFAAC4623D5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418092" y="5123520"/>
              <a:ext cx="140318" cy="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EC1BD73-FB3B-6A2F-6F51-69B0CA80A87E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1418092" y="6199447"/>
              <a:ext cx="1601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3F9FD54-70EE-F5B4-8F7E-220E57D2CCBE}"/>
                </a:ext>
              </a:extLst>
            </p:cNvPr>
            <p:cNvSpPr/>
            <p:nvPr/>
          </p:nvSpPr>
          <p:spPr>
            <a:xfrm rot="16200000">
              <a:off x="-1438494" y="3540255"/>
              <a:ext cx="3831956" cy="534692"/>
            </a:xfrm>
            <a:prstGeom prst="roundRect">
              <a:avLst/>
            </a:prstGeom>
            <a:solidFill>
              <a:srgbClr val="96B3AE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Number of students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234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6B713358-1A91-27D7-1323-266B2CFCC234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B2BB28-7584-1B67-3D5A-83CFFA4CE941}"/>
              </a:ext>
            </a:extLst>
          </p:cNvPr>
          <p:cNvGrpSpPr/>
          <p:nvPr/>
        </p:nvGrpSpPr>
        <p:grpSpPr>
          <a:xfrm>
            <a:off x="427782" y="1500369"/>
            <a:ext cx="5517396" cy="5517396"/>
            <a:chOff x="1032897" y="1127502"/>
            <a:chExt cx="5517396" cy="55173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728B0A5-3CB6-179F-B0D0-060CB4E72B5D}"/>
                </a:ext>
              </a:extLst>
            </p:cNvPr>
            <p:cNvSpPr/>
            <p:nvPr/>
          </p:nvSpPr>
          <p:spPr>
            <a:xfrm>
              <a:off x="3791595" y="1127502"/>
              <a:ext cx="2758698" cy="2758698"/>
            </a:xfrm>
            <a:custGeom>
              <a:avLst/>
              <a:gdLst>
                <a:gd name="connsiteX0" fmla="*/ 0 w 2758698"/>
                <a:gd name="connsiteY0" fmla="*/ 0 h 2758698"/>
                <a:gd name="connsiteX1" fmla="*/ 2758698 w 2758698"/>
                <a:gd name="connsiteY1" fmla="*/ 2758698 h 2758698"/>
                <a:gd name="connsiteX2" fmla="*/ 1776493 w 2758698"/>
                <a:gd name="connsiteY2" fmla="*/ 2758698 h 2758698"/>
                <a:gd name="connsiteX3" fmla="*/ 0 w 2758698"/>
                <a:gd name="connsiteY3" fmla="*/ 982205 h 2758698"/>
                <a:gd name="connsiteX4" fmla="*/ 0 w 2758698"/>
                <a:gd name="connsiteY4" fmla="*/ 0 h 275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8698" h="2758698">
                  <a:moveTo>
                    <a:pt x="0" y="0"/>
                  </a:moveTo>
                  <a:cubicBezTo>
                    <a:pt x="1523587" y="0"/>
                    <a:pt x="2758698" y="1235111"/>
                    <a:pt x="2758698" y="2758698"/>
                  </a:cubicBezTo>
                  <a:lnTo>
                    <a:pt x="1776493" y="2758698"/>
                  </a:lnTo>
                  <a:cubicBezTo>
                    <a:pt x="1776493" y="1777568"/>
                    <a:pt x="981130" y="982205"/>
                    <a:pt x="0" y="9822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8B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07ED61-EE02-4F14-811D-65540A9B84FE}"/>
                </a:ext>
              </a:extLst>
            </p:cNvPr>
            <p:cNvSpPr/>
            <p:nvPr/>
          </p:nvSpPr>
          <p:spPr>
            <a:xfrm>
              <a:off x="1032897" y="1127502"/>
              <a:ext cx="2758698" cy="2758698"/>
            </a:xfrm>
            <a:custGeom>
              <a:avLst/>
              <a:gdLst>
                <a:gd name="connsiteX0" fmla="*/ 2758698 w 2758698"/>
                <a:gd name="connsiteY0" fmla="*/ 0 h 2758698"/>
                <a:gd name="connsiteX1" fmla="*/ 2758698 w 2758698"/>
                <a:gd name="connsiteY1" fmla="*/ 982205 h 2758698"/>
                <a:gd name="connsiteX2" fmla="*/ 982205 w 2758698"/>
                <a:gd name="connsiteY2" fmla="*/ 2758698 h 2758698"/>
                <a:gd name="connsiteX3" fmla="*/ 0 w 2758698"/>
                <a:gd name="connsiteY3" fmla="*/ 2758698 h 2758698"/>
                <a:gd name="connsiteX4" fmla="*/ 2758698 w 2758698"/>
                <a:gd name="connsiteY4" fmla="*/ 0 h 275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8698" h="2758698">
                  <a:moveTo>
                    <a:pt x="2758698" y="0"/>
                  </a:moveTo>
                  <a:lnTo>
                    <a:pt x="2758698" y="982205"/>
                  </a:lnTo>
                  <a:cubicBezTo>
                    <a:pt x="1777568" y="982205"/>
                    <a:pt x="982205" y="1777568"/>
                    <a:pt x="982205" y="2758698"/>
                  </a:cubicBezTo>
                  <a:lnTo>
                    <a:pt x="0" y="2758698"/>
                  </a:lnTo>
                  <a:cubicBezTo>
                    <a:pt x="0" y="1235111"/>
                    <a:pt x="1235111" y="0"/>
                    <a:pt x="2758698" y="0"/>
                  </a:cubicBezTo>
                  <a:close/>
                </a:path>
              </a:pathLst>
            </a:custGeom>
            <a:solidFill>
              <a:srgbClr val="F2C3B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074F16D-5B52-BF39-2D16-1BBDC77D08DA}"/>
                </a:ext>
              </a:extLst>
            </p:cNvPr>
            <p:cNvSpPr/>
            <p:nvPr/>
          </p:nvSpPr>
          <p:spPr>
            <a:xfrm>
              <a:off x="3791594" y="3886200"/>
              <a:ext cx="2758699" cy="2758698"/>
            </a:xfrm>
            <a:custGeom>
              <a:avLst/>
              <a:gdLst>
                <a:gd name="connsiteX0" fmla="*/ 1776494 w 2758699"/>
                <a:gd name="connsiteY0" fmla="*/ 0 h 2758698"/>
                <a:gd name="connsiteX1" fmla="*/ 2758699 w 2758699"/>
                <a:gd name="connsiteY1" fmla="*/ 0 h 2758698"/>
                <a:gd name="connsiteX2" fmla="*/ 1 w 2758699"/>
                <a:gd name="connsiteY2" fmla="*/ 2758698 h 2758698"/>
                <a:gd name="connsiteX3" fmla="*/ 0 w 2758699"/>
                <a:gd name="connsiteY3" fmla="*/ 2758698 h 2758698"/>
                <a:gd name="connsiteX4" fmla="*/ 0 w 2758699"/>
                <a:gd name="connsiteY4" fmla="*/ 1776493 h 2758698"/>
                <a:gd name="connsiteX5" fmla="*/ 1 w 2758699"/>
                <a:gd name="connsiteY5" fmla="*/ 1776493 h 2758698"/>
                <a:gd name="connsiteX6" fmla="*/ 1776494 w 2758699"/>
                <a:gd name="connsiteY6" fmla="*/ 0 h 275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58699" h="2758698">
                  <a:moveTo>
                    <a:pt x="1776494" y="0"/>
                  </a:moveTo>
                  <a:lnTo>
                    <a:pt x="2758699" y="0"/>
                  </a:lnTo>
                  <a:cubicBezTo>
                    <a:pt x="2758699" y="1523587"/>
                    <a:pt x="1523588" y="2758698"/>
                    <a:pt x="1" y="2758698"/>
                  </a:cubicBezTo>
                  <a:lnTo>
                    <a:pt x="0" y="2758698"/>
                  </a:lnTo>
                  <a:lnTo>
                    <a:pt x="0" y="1776493"/>
                  </a:lnTo>
                  <a:lnTo>
                    <a:pt x="1" y="1776493"/>
                  </a:lnTo>
                  <a:cubicBezTo>
                    <a:pt x="981131" y="1776493"/>
                    <a:pt x="1776494" y="981130"/>
                    <a:pt x="1776494" y="0"/>
                  </a:cubicBezTo>
                  <a:close/>
                </a:path>
              </a:pathLst>
            </a:custGeom>
            <a:solidFill>
              <a:srgbClr val="96B3A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8A1D64E-A07F-5DAB-DB96-6B066902C0A2}"/>
                </a:ext>
              </a:extLst>
            </p:cNvPr>
            <p:cNvSpPr/>
            <p:nvPr/>
          </p:nvSpPr>
          <p:spPr>
            <a:xfrm>
              <a:off x="1032897" y="3886200"/>
              <a:ext cx="2758697" cy="2758698"/>
            </a:xfrm>
            <a:custGeom>
              <a:avLst/>
              <a:gdLst>
                <a:gd name="connsiteX0" fmla="*/ 0 w 2758697"/>
                <a:gd name="connsiteY0" fmla="*/ 0 h 2758698"/>
                <a:gd name="connsiteX1" fmla="*/ 982205 w 2758697"/>
                <a:gd name="connsiteY1" fmla="*/ 0 h 2758698"/>
                <a:gd name="connsiteX2" fmla="*/ 2577062 w 2758697"/>
                <a:gd name="connsiteY2" fmla="*/ 1767321 h 2758698"/>
                <a:gd name="connsiteX3" fmla="*/ 2758697 w 2758697"/>
                <a:gd name="connsiteY3" fmla="*/ 1776493 h 2758698"/>
                <a:gd name="connsiteX4" fmla="*/ 2758697 w 2758697"/>
                <a:gd name="connsiteY4" fmla="*/ 2758698 h 2758698"/>
                <a:gd name="connsiteX5" fmla="*/ 2476637 w 2758697"/>
                <a:gd name="connsiteY5" fmla="*/ 2744455 h 2758698"/>
                <a:gd name="connsiteX6" fmla="*/ 0 w 2758697"/>
                <a:gd name="connsiteY6" fmla="*/ 0 h 275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58697" h="2758698">
                  <a:moveTo>
                    <a:pt x="0" y="0"/>
                  </a:moveTo>
                  <a:lnTo>
                    <a:pt x="982205" y="0"/>
                  </a:lnTo>
                  <a:cubicBezTo>
                    <a:pt x="982205" y="919810"/>
                    <a:pt x="1681254" y="1676347"/>
                    <a:pt x="2577062" y="1767321"/>
                  </a:cubicBezTo>
                  <a:lnTo>
                    <a:pt x="2758697" y="1776493"/>
                  </a:lnTo>
                  <a:lnTo>
                    <a:pt x="2758697" y="2758698"/>
                  </a:lnTo>
                  <a:lnTo>
                    <a:pt x="2476637" y="2744455"/>
                  </a:lnTo>
                  <a:cubicBezTo>
                    <a:pt x="1085547" y="2603183"/>
                    <a:pt x="0" y="1428363"/>
                    <a:pt x="0" y="0"/>
                  </a:cubicBezTo>
                  <a:close/>
                </a:path>
              </a:pathLst>
            </a:custGeom>
            <a:solidFill>
              <a:srgbClr val="D5CBB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CD7C788-7E27-FAF3-691A-0372C911E674}"/>
              </a:ext>
            </a:extLst>
          </p:cNvPr>
          <p:cNvSpPr/>
          <p:nvPr/>
        </p:nvSpPr>
        <p:spPr>
          <a:xfrm rot="2806767">
            <a:off x="3974313" y="2479668"/>
            <a:ext cx="1656989" cy="80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25%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06F26A-CBD2-F1EF-6FDB-E761A2F9DA9D}"/>
              </a:ext>
            </a:extLst>
          </p:cNvPr>
          <p:cNvSpPr/>
          <p:nvPr/>
        </p:nvSpPr>
        <p:spPr>
          <a:xfrm rot="18175279">
            <a:off x="785816" y="2511421"/>
            <a:ext cx="1656989" cy="80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25%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F2E592-9833-4E60-54E6-6C1F72708134}"/>
              </a:ext>
            </a:extLst>
          </p:cNvPr>
          <p:cNvSpPr/>
          <p:nvPr/>
        </p:nvSpPr>
        <p:spPr>
          <a:xfrm rot="13560728">
            <a:off x="862956" y="5253732"/>
            <a:ext cx="1656989" cy="80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25%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6973EC-27E1-D7FD-7CC5-F9A7C85B2984}"/>
              </a:ext>
            </a:extLst>
          </p:cNvPr>
          <p:cNvSpPr/>
          <p:nvPr/>
        </p:nvSpPr>
        <p:spPr>
          <a:xfrm rot="7794327">
            <a:off x="3806055" y="5315407"/>
            <a:ext cx="1656989" cy="80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25%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BC03121-574A-9D11-D345-1DDE86D35A28}"/>
              </a:ext>
            </a:extLst>
          </p:cNvPr>
          <p:cNvGrpSpPr/>
          <p:nvPr/>
        </p:nvGrpSpPr>
        <p:grpSpPr>
          <a:xfrm>
            <a:off x="6426462" y="2958132"/>
            <a:ext cx="2817172" cy="223299"/>
            <a:chOff x="3393663" y="736836"/>
            <a:chExt cx="2817172" cy="22329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58B864-D9A3-B462-DF49-AFFD25FB76D7}"/>
                </a:ext>
              </a:extLst>
            </p:cNvPr>
            <p:cNvSpPr/>
            <p:nvPr/>
          </p:nvSpPr>
          <p:spPr>
            <a:xfrm>
              <a:off x="3393663" y="736836"/>
              <a:ext cx="2817172" cy="223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800" dirty="0">
                  <a:solidFill>
                    <a:schemeClr val="tx1"/>
                  </a:solidFill>
                </a:rPr>
                <a:t>North America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0A134C3-A9D5-26B9-F332-1F5EC8DCA9F6}"/>
                </a:ext>
              </a:extLst>
            </p:cNvPr>
            <p:cNvSpPr/>
            <p:nvPr/>
          </p:nvSpPr>
          <p:spPr>
            <a:xfrm>
              <a:off x="3393664" y="736836"/>
              <a:ext cx="283482" cy="223299"/>
            </a:xfrm>
            <a:prstGeom prst="ellipse">
              <a:avLst/>
            </a:prstGeom>
            <a:solidFill>
              <a:srgbClr val="FFF8B8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28FF0A-9412-382D-D400-5C31D3375DDA}"/>
              </a:ext>
            </a:extLst>
          </p:cNvPr>
          <p:cNvGrpSpPr/>
          <p:nvPr/>
        </p:nvGrpSpPr>
        <p:grpSpPr>
          <a:xfrm>
            <a:off x="6426462" y="3536445"/>
            <a:ext cx="2817172" cy="239629"/>
            <a:chOff x="3393663" y="720506"/>
            <a:chExt cx="2817172" cy="23962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443241D-9EEC-2082-629A-E875CBF65F3F}"/>
                </a:ext>
              </a:extLst>
            </p:cNvPr>
            <p:cNvSpPr/>
            <p:nvPr/>
          </p:nvSpPr>
          <p:spPr>
            <a:xfrm>
              <a:off x="3393663" y="720506"/>
              <a:ext cx="2817172" cy="239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800" dirty="0">
                  <a:solidFill>
                    <a:schemeClr val="tx1"/>
                  </a:solidFill>
                </a:rPr>
                <a:t>South Asia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301674C-EACE-D8FF-14D8-E2E8EB5E6496}"/>
                </a:ext>
              </a:extLst>
            </p:cNvPr>
            <p:cNvSpPr/>
            <p:nvPr/>
          </p:nvSpPr>
          <p:spPr>
            <a:xfrm>
              <a:off x="3393664" y="736836"/>
              <a:ext cx="283482" cy="223299"/>
            </a:xfrm>
            <a:prstGeom prst="ellipse">
              <a:avLst/>
            </a:prstGeom>
            <a:solidFill>
              <a:srgbClr val="F2C3B9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0C7A66-36F2-8A95-0FB9-663334B19F95}"/>
              </a:ext>
            </a:extLst>
          </p:cNvPr>
          <p:cNvGrpSpPr/>
          <p:nvPr/>
        </p:nvGrpSpPr>
        <p:grpSpPr>
          <a:xfrm>
            <a:off x="6426462" y="4131088"/>
            <a:ext cx="2817172" cy="282834"/>
            <a:chOff x="3393663" y="720506"/>
            <a:chExt cx="2817172" cy="28283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7F79074-0E46-4B68-38EF-A1CC9F6A0421}"/>
                </a:ext>
              </a:extLst>
            </p:cNvPr>
            <p:cNvSpPr/>
            <p:nvPr/>
          </p:nvSpPr>
          <p:spPr>
            <a:xfrm>
              <a:off x="3393663" y="720506"/>
              <a:ext cx="2817172" cy="2828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800" dirty="0">
                  <a:solidFill>
                    <a:schemeClr val="tx1"/>
                  </a:solidFill>
                </a:rPr>
                <a:t>West Africa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FC99FFD-8369-37ED-BDD6-86A1E40BA419}"/>
                </a:ext>
              </a:extLst>
            </p:cNvPr>
            <p:cNvSpPr/>
            <p:nvPr/>
          </p:nvSpPr>
          <p:spPr>
            <a:xfrm>
              <a:off x="3393664" y="736836"/>
              <a:ext cx="283482" cy="223299"/>
            </a:xfrm>
            <a:prstGeom prst="ellipse">
              <a:avLst/>
            </a:prstGeom>
            <a:solidFill>
              <a:srgbClr val="D5CBB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16FD319-7949-1FF9-285B-344B79683B9E}"/>
              </a:ext>
            </a:extLst>
          </p:cNvPr>
          <p:cNvGrpSpPr/>
          <p:nvPr/>
        </p:nvGrpSpPr>
        <p:grpSpPr>
          <a:xfrm>
            <a:off x="6426462" y="4768936"/>
            <a:ext cx="2817172" cy="239629"/>
            <a:chOff x="3393663" y="720506"/>
            <a:chExt cx="2817172" cy="23962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E45AB1A-E69D-80E1-D5E9-E39F5F83BCEF}"/>
                </a:ext>
              </a:extLst>
            </p:cNvPr>
            <p:cNvSpPr/>
            <p:nvPr/>
          </p:nvSpPr>
          <p:spPr>
            <a:xfrm>
              <a:off x="3393663" y="720506"/>
              <a:ext cx="2817172" cy="239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800" dirty="0">
                  <a:solidFill>
                    <a:schemeClr val="tx1"/>
                  </a:solidFill>
                </a:rPr>
                <a:t>Middle East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C805C4B-F2DD-66AB-6B59-58FBCCA3EBA3}"/>
                </a:ext>
              </a:extLst>
            </p:cNvPr>
            <p:cNvSpPr/>
            <p:nvPr/>
          </p:nvSpPr>
          <p:spPr>
            <a:xfrm>
              <a:off x="3393664" y="736836"/>
              <a:ext cx="283482" cy="223299"/>
            </a:xfrm>
            <a:prstGeom prst="ellipse">
              <a:avLst/>
            </a:prstGeom>
            <a:solidFill>
              <a:srgbClr val="96B3AE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EF95B666-4F05-A6AC-2D0D-72AAA9D1829B}"/>
              </a:ext>
            </a:extLst>
          </p:cNvPr>
          <p:cNvSpPr/>
          <p:nvPr/>
        </p:nvSpPr>
        <p:spPr>
          <a:xfrm>
            <a:off x="548551" y="523544"/>
            <a:ext cx="8961298" cy="795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Destinations for W agricultural exports by share of value</a:t>
            </a:r>
          </a:p>
        </p:txBody>
      </p:sp>
    </p:spTree>
    <p:extLst>
      <p:ext uri="{BB962C8B-B14F-4D97-AF65-F5344CB8AC3E}">
        <p14:creationId xmlns:p14="http://schemas.microsoft.com/office/powerpoint/2010/main" val="263235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040B13-1867-0A97-C0A5-83CB04CC10AE}"/>
              </a:ext>
            </a:extLst>
          </p:cNvPr>
          <p:cNvSpPr/>
          <p:nvPr/>
        </p:nvSpPr>
        <p:spPr>
          <a:xfrm>
            <a:off x="1766807" y="1813302"/>
            <a:ext cx="6416298" cy="3363132"/>
          </a:xfrm>
          <a:prstGeom prst="rect">
            <a:avLst/>
          </a:prstGeom>
          <a:solidFill>
            <a:srgbClr val="FFF8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tx1"/>
                </a:solidFill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6089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D325B3C-91BD-5369-05BB-329329D624D7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EC43C9-88CF-BFF1-D123-2B3E82E21B12}"/>
              </a:ext>
            </a:extLst>
          </p:cNvPr>
          <p:cNvGrpSpPr/>
          <p:nvPr/>
        </p:nvGrpSpPr>
        <p:grpSpPr>
          <a:xfrm>
            <a:off x="211528" y="63896"/>
            <a:ext cx="9461861" cy="7549295"/>
            <a:chOff x="57837" y="169801"/>
            <a:chExt cx="9461861" cy="740106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74F571B-F8A3-9B05-485D-4582B9AD725B}"/>
                </a:ext>
              </a:extLst>
            </p:cNvPr>
            <p:cNvGrpSpPr/>
            <p:nvPr/>
          </p:nvGrpSpPr>
          <p:grpSpPr>
            <a:xfrm>
              <a:off x="1582763" y="254270"/>
              <a:ext cx="7936935" cy="6085990"/>
              <a:chOff x="1685441" y="1097473"/>
              <a:chExt cx="7936935" cy="6085990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9EFE599B-E9B1-E5B3-325E-05D1C476AA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5441" y="1097473"/>
                <a:ext cx="0" cy="608599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F3DD9A1-B4AC-1D42-702F-D42E719B9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441" y="7154888"/>
                <a:ext cx="7936935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C23744B-36BD-7DF2-B696-6BE05D5BDF8E}"/>
                </a:ext>
              </a:extLst>
            </p:cNvPr>
            <p:cNvSpPr/>
            <p:nvPr/>
          </p:nvSpPr>
          <p:spPr>
            <a:xfrm>
              <a:off x="3998282" y="7118865"/>
              <a:ext cx="2769423" cy="451999"/>
            </a:xfrm>
            <a:prstGeom prst="roundRect">
              <a:avLst/>
            </a:prstGeom>
            <a:solidFill>
              <a:srgbClr val="CC9696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Depth of a Scuba Diver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7408D68-2093-FFD0-D183-280E33EC10D0}"/>
                </a:ext>
              </a:extLst>
            </p:cNvPr>
            <p:cNvSpPr/>
            <p:nvPr/>
          </p:nvSpPr>
          <p:spPr>
            <a:xfrm>
              <a:off x="1728645" y="6423847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104E9B0-3AE5-9FF6-FCB7-ADD7F039E4E8}"/>
                </a:ext>
              </a:extLst>
            </p:cNvPr>
            <p:cNvSpPr/>
            <p:nvPr/>
          </p:nvSpPr>
          <p:spPr>
            <a:xfrm>
              <a:off x="3044979" y="6427588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1E41AB7-A1FC-D262-ADBC-00A9E3355797}"/>
                </a:ext>
              </a:extLst>
            </p:cNvPr>
            <p:cNvSpPr/>
            <p:nvPr/>
          </p:nvSpPr>
          <p:spPr>
            <a:xfrm>
              <a:off x="4361313" y="6427588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BF84201-1E4D-D33F-7192-5FA85788BD11}"/>
                </a:ext>
              </a:extLst>
            </p:cNvPr>
            <p:cNvSpPr/>
            <p:nvPr/>
          </p:nvSpPr>
          <p:spPr>
            <a:xfrm>
              <a:off x="5677647" y="6423847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E15AC07-A78E-AED8-42F3-F9DFC1E5302E}"/>
                </a:ext>
              </a:extLst>
            </p:cNvPr>
            <p:cNvSpPr/>
            <p:nvPr/>
          </p:nvSpPr>
          <p:spPr>
            <a:xfrm>
              <a:off x="686859" y="6058634"/>
              <a:ext cx="731233" cy="2789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B85E2B4-8C9F-53FD-338B-0CA0345B6287}"/>
                </a:ext>
              </a:extLst>
            </p:cNvPr>
            <p:cNvSpPr/>
            <p:nvPr/>
          </p:nvSpPr>
          <p:spPr>
            <a:xfrm>
              <a:off x="686859" y="4982708"/>
              <a:ext cx="731234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9B209CA-95F0-E87C-68AF-B5DD7E5F2E6E}"/>
                </a:ext>
              </a:extLst>
            </p:cNvPr>
            <p:cNvSpPr/>
            <p:nvPr/>
          </p:nvSpPr>
          <p:spPr>
            <a:xfrm>
              <a:off x="686857" y="3906781"/>
              <a:ext cx="731235" cy="2777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CE788E8-B2BD-14D7-2D4C-479175CDEEF1}"/>
                </a:ext>
              </a:extLst>
            </p:cNvPr>
            <p:cNvSpPr/>
            <p:nvPr/>
          </p:nvSpPr>
          <p:spPr>
            <a:xfrm>
              <a:off x="686855" y="1754926"/>
              <a:ext cx="731236" cy="281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80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DBE6083-14D0-A02A-0DB3-EA997BC5779C}"/>
                </a:ext>
              </a:extLst>
            </p:cNvPr>
            <p:cNvSpPr/>
            <p:nvPr/>
          </p:nvSpPr>
          <p:spPr>
            <a:xfrm>
              <a:off x="686856" y="2830853"/>
              <a:ext cx="731235" cy="2789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506C9AF-D693-D4C9-EFBC-7B4528149DC4}"/>
                </a:ext>
              </a:extLst>
            </p:cNvPr>
            <p:cNvSpPr/>
            <p:nvPr/>
          </p:nvSpPr>
          <p:spPr>
            <a:xfrm>
              <a:off x="686852" y="679000"/>
              <a:ext cx="731237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100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3C75FC-28C7-9669-B931-E26DCA320890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418089" y="815470"/>
              <a:ext cx="164674" cy="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A25F44-266C-D2A0-D386-230881F13A7F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1418091" y="1895482"/>
              <a:ext cx="160148" cy="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E9D44B-1E79-F0B0-2EAC-C67F20F2117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418091" y="2970333"/>
              <a:ext cx="143836" cy="25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389E47C-B4FB-C903-8BA4-8404B5A043DA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1418092" y="4045659"/>
              <a:ext cx="143833" cy="2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81514D3-039F-DA67-BBA5-9EFAAC4623D5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418093" y="5119177"/>
              <a:ext cx="140317" cy="5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EC1BD73-FB3B-6A2F-6F51-69B0CA80A87E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1418092" y="6198115"/>
              <a:ext cx="160147" cy="1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63651B2-EEF6-E488-903C-AF6975EF0352}"/>
                </a:ext>
              </a:extLst>
            </p:cNvPr>
            <p:cNvSpPr/>
            <p:nvPr/>
          </p:nvSpPr>
          <p:spPr>
            <a:xfrm>
              <a:off x="2245411" y="169801"/>
              <a:ext cx="6818754" cy="53469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Scuba Diver Depth vs Water Temperature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29BD58B-706C-F7BB-FF28-4071DD43D0AB}"/>
                </a:ext>
              </a:extLst>
            </p:cNvPr>
            <p:cNvSpPr/>
            <p:nvPr/>
          </p:nvSpPr>
          <p:spPr>
            <a:xfrm>
              <a:off x="6991198" y="6420764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80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8E602B5-8736-8300-AE60-CD5CD379B500}"/>
                </a:ext>
              </a:extLst>
            </p:cNvPr>
            <p:cNvSpPr/>
            <p:nvPr/>
          </p:nvSpPr>
          <p:spPr>
            <a:xfrm>
              <a:off x="8304749" y="6427588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100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6C1DA0B-FD58-B1B4-F96B-B0AC9BA553F8}"/>
                </a:ext>
              </a:extLst>
            </p:cNvPr>
            <p:cNvSpPr/>
            <p:nvPr/>
          </p:nvSpPr>
          <p:spPr>
            <a:xfrm rot="16200000">
              <a:off x="-1043800" y="3137673"/>
              <a:ext cx="2715045" cy="511772"/>
            </a:xfrm>
            <a:prstGeom prst="roundRect">
              <a:avLst/>
            </a:prstGeom>
            <a:solidFill>
              <a:srgbClr val="CC9696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Water Temperature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B82800A7-8E9B-5936-C435-1F1854478C95}"/>
              </a:ext>
            </a:extLst>
          </p:cNvPr>
          <p:cNvSpPr/>
          <p:nvPr/>
        </p:nvSpPr>
        <p:spPr>
          <a:xfrm>
            <a:off x="8637197" y="5781574"/>
            <a:ext cx="401901" cy="401901"/>
          </a:xfrm>
          <a:prstGeom prst="ellipse">
            <a:avLst/>
          </a:prstGeom>
          <a:solidFill>
            <a:srgbClr val="CC9696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CBF28F6-9CC9-54FA-40F1-D59AAB89EC91}"/>
              </a:ext>
            </a:extLst>
          </p:cNvPr>
          <p:cNvSpPr/>
          <p:nvPr/>
        </p:nvSpPr>
        <p:spPr>
          <a:xfrm>
            <a:off x="7967119" y="5379673"/>
            <a:ext cx="401901" cy="401901"/>
          </a:xfrm>
          <a:prstGeom prst="ellipse">
            <a:avLst/>
          </a:prstGeom>
          <a:solidFill>
            <a:srgbClr val="CC9696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75A64E-0642-82C1-7C5B-14DAA8BD3067}"/>
              </a:ext>
            </a:extLst>
          </p:cNvPr>
          <p:cNvSpPr/>
          <p:nvPr/>
        </p:nvSpPr>
        <p:spPr>
          <a:xfrm>
            <a:off x="7323646" y="4812051"/>
            <a:ext cx="401901" cy="401901"/>
          </a:xfrm>
          <a:prstGeom prst="ellipse">
            <a:avLst/>
          </a:prstGeom>
          <a:solidFill>
            <a:srgbClr val="CC9696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A9BD8E3-736B-777B-2C31-A9835782394C}"/>
              </a:ext>
            </a:extLst>
          </p:cNvPr>
          <p:cNvSpPr/>
          <p:nvPr/>
        </p:nvSpPr>
        <p:spPr>
          <a:xfrm>
            <a:off x="6590754" y="4290922"/>
            <a:ext cx="401901" cy="401901"/>
          </a:xfrm>
          <a:prstGeom prst="ellipse">
            <a:avLst/>
          </a:prstGeom>
          <a:solidFill>
            <a:srgbClr val="CC9696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39C0DC8-7397-B0BD-58B1-303A07034311}"/>
              </a:ext>
            </a:extLst>
          </p:cNvPr>
          <p:cNvSpPr/>
          <p:nvPr/>
        </p:nvSpPr>
        <p:spPr>
          <a:xfrm>
            <a:off x="6010095" y="3816431"/>
            <a:ext cx="401901" cy="401901"/>
          </a:xfrm>
          <a:prstGeom prst="ellipse">
            <a:avLst/>
          </a:prstGeom>
          <a:solidFill>
            <a:srgbClr val="CC9696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46CB8D7-ED8B-5E8C-E3E8-941BFBA939A2}"/>
              </a:ext>
            </a:extLst>
          </p:cNvPr>
          <p:cNvSpPr/>
          <p:nvPr/>
        </p:nvSpPr>
        <p:spPr>
          <a:xfrm>
            <a:off x="5303020" y="3318547"/>
            <a:ext cx="401901" cy="401901"/>
          </a:xfrm>
          <a:prstGeom prst="ellipse">
            <a:avLst/>
          </a:prstGeom>
          <a:solidFill>
            <a:srgbClr val="CC9696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97E806E-A028-1734-ED49-471A6E2DF174}"/>
              </a:ext>
            </a:extLst>
          </p:cNvPr>
          <p:cNvSpPr/>
          <p:nvPr/>
        </p:nvSpPr>
        <p:spPr>
          <a:xfrm>
            <a:off x="4565007" y="2778245"/>
            <a:ext cx="401901" cy="401901"/>
          </a:xfrm>
          <a:prstGeom prst="ellipse">
            <a:avLst/>
          </a:prstGeom>
          <a:solidFill>
            <a:srgbClr val="CC9696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B5B7847-C5EF-21B8-A223-33E5A2A3C5E6}"/>
              </a:ext>
            </a:extLst>
          </p:cNvPr>
          <p:cNvSpPr/>
          <p:nvPr/>
        </p:nvSpPr>
        <p:spPr>
          <a:xfrm>
            <a:off x="3951023" y="2264675"/>
            <a:ext cx="401901" cy="401901"/>
          </a:xfrm>
          <a:prstGeom prst="ellipse">
            <a:avLst/>
          </a:prstGeom>
          <a:solidFill>
            <a:srgbClr val="CC9696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3131CBC-B55A-F0E3-5A02-FFE828DA72FB}"/>
              </a:ext>
            </a:extLst>
          </p:cNvPr>
          <p:cNvSpPr/>
          <p:nvPr/>
        </p:nvSpPr>
        <p:spPr>
          <a:xfrm>
            <a:off x="3377427" y="1734125"/>
            <a:ext cx="401901" cy="401901"/>
          </a:xfrm>
          <a:prstGeom prst="ellipse">
            <a:avLst/>
          </a:prstGeom>
          <a:solidFill>
            <a:srgbClr val="CC9696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5C1806C-061C-9ACA-5634-FC0301FF5953}"/>
              </a:ext>
            </a:extLst>
          </p:cNvPr>
          <p:cNvSpPr/>
          <p:nvPr/>
        </p:nvSpPr>
        <p:spPr>
          <a:xfrm>
            <a:off x="2796769" y="1195274"/>
            <a:ext cx="401901" cy="401901"/>
          </a:xfrm>
          <a:prstGeom prst="ellipse">
            <a:avLst/>
          </a:prstGeom>
          <a:solidFill>
            <a:srgbClr val="CC9696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B0192F-8270-9594-946A-A3664939080D}"/>
              </a:ext>
            </a:extLst>
          </p:cNvPr>
          <p:cNvSpPr/>
          <p:nvPr/>
        </p:nvSpPr>
        <p:spPr>
          <a:xfrm>
            <a:off x="2279486" y="623896"/>
            <a:ext cx="401901" cy="401901"/>
          </a:xfrm>
          <a:prstGeom prst="ellipse">
            <a:avLst/>
          </a:prstGeom>
          <a:solidFill>
            <a:srgbClr val="CC9696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8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D325B3C-91BD-5369-05BB-329329D624D7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EC43C9-88CF-BFF1-D123-2B3E82E21B12}"/>
              </a:ext>
            </a:extLst>
          </p:cNvPr>
          <p:cNvGrpSpPr/>
          <p:nvPr/>
        </p:nvGrpSpPr>
        <p:grpSpPr>
          <a:xfrm>
            <a:off x="298269" y="310478"/>
            <a:ext cx="9461861" cy="6842361"/>
            <a:chOff x="57837" y="254270"/>
            <a:chExt cx="9461861" cy="670801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9A9FC97-376B-A932-3FC7-17C26FC15AD4}"/>
                </a:ext>
              </a:extLst>
            </p:cNvPr>
            <p:cNvSpPr/>
            <p:nvPr/>
          </p:nvSpPr>
          <p:spPr>
            <a:xfrm>
              <a:off x="2107061" y="5343205"/>
              <a:ext cx="1418913" cy="943822"/>
            </a:xfrm>
            <a:prstGeom prst="roundRect">
              <a:avLst>
                <a:gd name="adj" fmla="val 0"/>
              </a:avLst>
            </a:prstGeom>
            <a:solidFill>
              <a:srgbClr val="C9D8DE"/>
            </a:solidFill>
            <a:ln w="28575"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7134CF7-DCBB-B59F-7892-A1217D774137}"/>
                </a:ext>
              </a:extLst>
            </p:cNvPr>
            <p:cNvSpPr/>
            <p:nvPr/>
          </p:nvSpPr>
          <p:spPr>
            <a:xfrm>
              <a:off x="3416574" y="4242665"/>
              <a:ext cx="1411903" cy="2044937"/>
            </a:xfrm>
            <a:prstGeom prst="roundRect">
              <a:avLst>
                <a:gd name="adj" fmla="val 0"/>
              </a:avLst>
            </a:prstGeom>
            <a:solidFill>
              <a:srgbClr val="C2E5CD"/>
            </a:solidFill>
            <a:ln w="28575"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45C80F6-4AF9-A04B-E9FA-2AD4BE51EF4B}"/>
                </a:ext>
              </a:extLst>
            </p:cNvPr>
            <p:cNvSpPr/>
            <p:nvPr/>
          </p:nvSpPr>
          <p:spPr>
            <a:xfrm>
              <a:off x="4730963" y="3348375"/>
              <a:ext cx="1418913" cy="2945210"/>
            </a:xfrm>
            <a:prstGeom prst="roundRect">
              <a:avLst>
                <a:gd name="adj" fmla="val 0"/>
              </a:avLst>
            </a:prstGeom>
            <a:solidFill>
              <a:srgbClr val="F7EAB3"/>
            </a:solidFill>
            <a:ln w="28575"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DB59008-C877-80D7-5D00-0A48C5631652}"/>
                </a:ext>
              </a:extLst>
            </p:cNvPr>
            <p:cNvSpPr/>
            <p:nvPr/>
          </p:nvSpPr>
          <p:spPr>
            <a:xfrm>
              <a:off x="7256915" y="4242665"/>
              <a:ext cx="1418913" cy="2057416"/>
            </a:xfrm>
            <a:prstGeom prst="roundRect">
              <a:avLst>
                <a:gd name="adj" fmla="val 0"/>
              </a:avLst>
            </a:prstGeom>
            <a:solidFill>
              <a:srgbClr val="D0AFAB"/>
            </a:solidFill>
            <a:ln w="28575"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0738D78-F844-D04D-E682-C07E370BEC22}"/>
                </a:ext>
              </a:extLst>
            </p:cNvPr>
            <p:cNvSpPr/>
            <p:nvPr/>
          </p:nvSpPr>
          <p:spPr>
            <a:xfrm>
              <a:off x="6057359" y="2434773"/>
              <a:ext cx="1297064" cy="3858485"/>
            </a:xfrm>
            <a:prstGeom prst="roundRect">
              <a:avLst>
                <a:gd name="adj" fmla="val 0"/>
              </a:avLst>
            </a:prstGeom>
            <a:solidFill>
              <a:srgbClr val="ECCAC6"/>
            </a:solidFill>
            <a:ln w="28575"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74F571B-F8A3-9B05-485D-4582B9AD725B}"/>
                </a:ext>
              </a:extLst>
            </p:cNvPr>
            <p:cNvGrpSpPr/>
            <p:nvPr/>
          </p:nvGrpSpPr>
          <p:grpSpPr>
            <a:xfrm>
              <a:off x="1582763" y="254270"/>
              <a:ext cx="7936935" cy="6085990"/>
              <a:chOff x="1685441" y="1097473"/>
              <a:chExt cx="7936935" cy="6085990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9EFE599B-E9B1-E5B3-325E-05D1C476AA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5441" y="1097473"/>
                <a:ext cx="0" cy="608599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F3DD9A1-B4AC-1D42-702F-D42E719B9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441" y="7154888"/>
                <a:ext cx="7936935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7408D68-2093-FFD0-D183-280E33EC10D0}"/>
                </a:ext>
              </a:extLst>
            </p:cNvPr>
            <p:cNvSpPr/>
            <p:nvPr/>
          </p:nvSpPr>
          <p:spPr>
            <a:xfrm>
              <a:off x="1728645" y="6423847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104E9B0-3AE5-9FF6-FCB7-ADD7F039E4E8}"/>
                </a:ext>
              </a:extLst>
            </p:cNvPr>
            <p:cNvSpPr/>
            <p:nvPr/>
          </p:nvSpPr>
          <p:spPr>
            <a:xfrm>
              <a:off x="3044979" y="6427588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1E41AB7-A1FC-D262-ADBC-00A9E3355797}"/>
                </a:ext>
              </a:extLst>
            </p:cNvPr>
            <p:cNvSpPr/>
            <p:nvPr/>
          </p:nvSpPr>
          <p:spPr>
            <a:xfrm>
              <a:off x="4361313" y="6427588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BF84201-1E4D-D33F-7192-5FA85788BD11}"/>
                </a:ext>
              </a:extLst>
            </p:cNvPr>
            <p:cNvSpPr/>
            <p:nvPr/>
          </p:nvSpPr>
          <p:spPr>
            <a:xfrm>
              <a:off x="5677647" y="6423847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E15AC07-A78E-AED8-42F3-F9DFC1E5302E}"/>
                </a:ext>
              </a:extLst>
            </p:cNvPr>
            <p:cNvSpPr/>
            <p:nvPr/>
          </p:nvSpPr>
          <p:spPr>
            <a:xfrm>
              <a:off x="686859" y="6058634"/>
              <a:ext cx="731233" cy="2789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B85E2B4-8C9F-53FD-338B-0CA0345B6287}"/>
                </a:ext>
              </a:extLst>
            </p:cNvPr>
            <p:cNvSpPr/>
            <p:nvPr/>
          </p:nvSpPr>
          <p:spPr>
            <a:xfrm>
              <a:off x="686859" y="4982708"/>
              <a:ext cx="731234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9B209CA-95F0-E87C-68AF-B5DD7E5F2E6E}"/>
                </a:ext>
              </a:extLst>
            </p:cNvPr>
            <p:cNvSpPr/>
            <p:nvPr/>
          </p:nvSpPr>
          <p:spPr>
            <a:xfrm>
              <a:off x="686857" y="3906781"/>
              <a:ext cx="731235" cy="2777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CE788E8-B2BD-14D7-2D4C-479175CDEEF1}"/>
                </a:ext>
              </a:extLst>
            </p:cNvPr>
            <p:cNvSpPr/>
            <p:nvPr/>
          </p:nvSpPr>
          <p:spPr>
            <a:xfrm>
              <a:off x="686855" y="1754926"/>
              <a:ext cx="731236" cy="281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DBE6083-14D0-A02A-0DB3-EA997BC5779C}"/>
                </a:ext>
              </a:extLst>
            </p:cNvPr>
            <p:cNvSpPr/>
            <p:nvPr/>
          </p:nvSpPr>
          <p:spPr>
            <a:xfrm>
              <a:off x="686856" y="2830853"/>
              <a:ext cx="731235" cy="2789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506C9AF-D693-D4C9-EFBC-7B4528149DC4}"/>
                </a:ext>
              </a:extLst>
            </p:cNvPr>
            <p:cNvSpPr/>
            <p:nvPr/>
          </p:nvSpPr>
          <p:spPr>
            <a:xfrm>
              <a:off x="686852" y="679000"/>
              <a:ext cx="731237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3C75FC-28C7-9669-B931-E26DCA320890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418089" y="815470"/>
              <a:ext cx="164674" cy="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A25F44-266C-D2A0-D386-230881F13A7F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1418091" y="1895482"/>
              <a:ext cx="160148" cy="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E9D44B-1E79-F0B0-2EAC-C67F20F2117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418091" y="2970333"/>
              <a:ext cx="143836" cy="25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389E47C-B4FB-C903-8BA4-8404B5A043DA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1418092" y="4045659"/>
              <a:ext cx="143833" cy="2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81514D3-039F-DA67-BBA5-9EFAAC4623D5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418093" y="5119177"/>
              <a:ext cx="140317" cy="5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EC1BD73-FB3B-6A2F-6F51-69B0CA80A87E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1418092" y="6198115"/>
              <a:ext cx="160147" cy="1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63651B2-EEF6-E488-903C-AF6975EF0352}"/>
                </a:ext>
              </a:extLst>
            </p:cNvPr>
            <p:cNvSpPr/>
            <p:nvPr/>
          </p:nvSpPr>
          <p:spPr>
            <a:xfrm>
              <a:off x="2245411" y="836397"/>
              <a:ext cx="6818754" cy="53469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Scores in a Math test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29BD58B-706C-F7BB-FF28-4071DD43D0AB}"/>
                </a:ext>
              </a:extLst>
            </p:cNvPr>
            <p:cNvSpPr/>
            <p:nvPr/>
          </p:nvSpPr>
          <p:spPr>
            <a:xfrm>
              <a:off x="6991198" y="6420764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8E602B5-8736-8300-AE60-CD5CD379B500}"/>
                </a:ext>
              </a:extLst>
            </p:cNvPr>
            <p:cNvSpPr/>
            <p:nvPr/>
          </p:nvSpPr>
          <p:spPr>
            <a:xfrm>
              <a:off x="8304749" y="6427588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6C1DA0B-FD58-B1B4-F96B-B0AC9BA553F8}"/>
                </a:ext>
              </a:extLst>
            </p:cNvPr>
            <p:cNvSpPr/>
            <p:nvPr/>
          </p:nvSpPr>
          <p:spPr>
            <a:xfrm rot="16200000">
              <a:off x="-1043800" y="3137673"/>
              <a:ext cx="2715045" cy="511772"/>
            </a:xfrm>
            <a:prstGeom prst="roundRect">
              <a:avLst/>
            </a:prstGeom>
            <a:solidFill>
              <a:srgbClr val="ECCAC6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Frequency Density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C42DE2F-B298-CAAF-F83F-6BB2F60F2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5828" y="6283112"/>
              <a:ext cx="0" cy="1376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1DA885F-B216-422F-2740-427DC2E13A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7359" y="6293257"/>
              <a:ext cx="0" cy="1376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A253EC9-0CB8-B1FE-D4D9-50C235F682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613" y="6283112"/>
              <a:ext cx="0" cy="1376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45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D325B3C-91BD-5369-05BB-329329D624D7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EC43C9-88CF-BFF1-D123-2B3E82E21B12}"/>
              </a:ext>
            </a:extLst>
          </p:cNvPr>
          <p:cNvGrpSpPr/>
          <p:nvPr/>
        </p:nvGrpSpPr>
        <p:grpSpPr>
          <a:xfrm>
            <a:off x="1740727" y="937164"/>
            <a:ext cx="2657934" cy="6415907"/>
            <a:chOff x="674385" y="174629"/>
            <a:chExt cx="2657934" cy="628993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7134CF7-DCBB-B59F-7892-A1217D774137}"/>
                </a:ext>
              </a:extLst>
            </p:cNvPr>
            <p:cNvSpPr/>
            <p:nvPr/>
          </p:nvSpPr>
          <p:spPr>
            <a:xfrm>
              <a:off x="2212022" y="1722291"/>
              <a:ext cx="1116246" cy="2520372"/>
            </a:xfrm>
            <a:prstGeom prst="roundRect">
              <a:avLst>
                <a:gd name="adj" fmla="val 0"/>
              </a:avLst>
            </a:prstGeom>
            <a:solidFill>
              <a:srgbClr val="ACBDD7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0738D78-F844-D04D-E682-C07E370BEC22}"/>
                </a:ext>
              </a:extLst>
            </p:cNvPr>
            <p:cNvSpPr/>
            <p:nvPr/>
          </p:nvSpPr>
          <p:spPr>
            <a:xfrm>
              <a:off x="2212021" y="5677779"/>
              <a:ext cx="1116247" cy="99092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EFE599B-E9B1-E5B3-325E-05D1C476A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2763" y="174629"/>
              <a:ext cx="0" cy="6165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E15AC07-A78E-AED8-42F3-F9DFC1E5302E}"/>
                </a:ext>
              </a:extLst>
            </p:cNvPr>
            <p:cNvSpPr/>
            <p:nvPr/>
          </p:nvSpPr>
          <p:spPr>
            <a:xfrm>
              <a:off x="685936" y="6185599"/>
              <a:ext cx="731233" cy="2789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B85E2B4-8C9F-53FD-338B-0CA0345B6287}"/>
                </a:ext>
              </a:extLst>
            </p:cNvPr>
            <p:cNvSpPr/>
            <p:nvPr/>
          </p:nvSpPr>
          <p:spPr>
            <a:xfrm>
              <a:off x="686859" y="4982708"/>
              <a:ext cx="731234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9B209CA-95F0-E87C-68AF-B5DD7E5F2E6E}"/>
                </a:ext>
              </a:extLst>
            </p:cNvPr>
            <p:cNvSpPr/>
            <p:nvPr/>
          </p:nvSpPr>
          <p:spPr>
            <a:xfrm>
              <a:off x="685934" y="3757509"/>
              <a:ext cx="731235" cy="2777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CE788E8-B2BD-14D7-2D4C-479175CDEEF1}"/>
                </a:ext>
              </a:extLst>
            </p:cNvPr>
            <p:cNvSpPr/>
            <p:nvPr/>
          </p:nvSpPr>
          <p:spPr>
            <a:xfrm>
              <a:off x="674385" y="2513307"/>
              <a:ext cx="731236" cy="281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DBE6083-14D0-A02A-0DB3-EA997BC5779C}"/>
                </a:ext>
              </a:extLst>
            </p:cNvPr>
            <p:cNvSpPr/>
            <p:nvPr/>
          </p:nvSpPr>
          <p:spPr>
            <a:xfrm>
              <a:off x="677903" y="3136813"/>
              <a:ext cx="731235" cy="2789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506C9AF-D693-D4C9-EFBC-7B4528149DC4}"/>
                </a:ext>
              </a:extLst>
            </p:cNvPr>
            <p:cNvSpPr/>
            <p:nvPr/>
          </p:nvSpPr>
          <p:spPr>
            <a:xfrm>
              <a:off x="686847" y="1900536"/>
              <a:ext cx="731237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70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3C75FC-28C7-9669-B931-E26DCA320890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418084" y="2037006"/>
              <a:ext cx="164674" cy="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A25F44-266C-D2A0-D386-230881F13A7F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1405621" y="2653863"/>
              <a:ext cx="1716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E9D44B-1E79-F0B0-2EAC-C67F20F2117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409138" y="3276294"/>
              <a:ext cx="143836" cy="25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389E47C-B4FB-C903-8BA4-8404B5A043DA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1417169" y="3896387"/>
              <a:ext cx="143833" cy="2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81514D3-039F-DA67-BBA5-9EFAAC4623D5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418093" y="5119177"/>
              <a:ext cx="1592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EC1BD73-FB3B-6A2F-6F51-69B0CA80A87E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1417169" y="6325080"/>
              <a:ext cx="160147" cy="1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0A42A42-A303-8B3A-9E97-8ED22188F915}"/>
                </a:ext>
              </a:extLst>
            </p:cNvPr>
            <p:cNvSpPr/>
            <p:nvPr/>
          </p:nvSpPr>
          <p:spPr>
            <a:xfrm>
              <a:off x="677903" y="5582687"/>
              <a:ext cx="731234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CC51856-45EB-C2E8-9594-1DC10709A1F2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1409137" y="5719157"/>
              <a:ext cx="140317" cy="5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F332470-F507-402F-5855-A1E013A204FB}"/>
                </a:ext>
              </a:extLst>
            </p:cNvPr>
            <p:cNvSpPr/>
            <p:nvPr/>
          </p:nvSpPr>
          <p:spPr>
            <a:xfrm>
              <a:off x="674386" y="4367527"/>
              <a:ext cx="731235" cy="2777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6BA0A50-CC7D-DE68-C46B-0E0291CB5EE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1405621" y="4506405"/>
              <a:ext cx="1716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4895D7B-5EB8-D87A-46E4-F4DE484ADA97}"/>
                </a:ext>
              </a:extLst>
            </p:cNvPr>
            <p:cNvSpPr/>
            <p:nvPr/>
          </p:nvSpPr>
          <p:spPr>
            <a:xfrm>
              <a:off x="680618" y="1292926"/>
              <a:ext cx="731237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80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9A6583A-D565-B345-1191-74A0D701CB70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411855" y="1429396"/>
              <a:ext cx="164674" cy="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9F027EC-8DDF-03A9-C00F-808C09251CDE}"/>
                </a:ext>
              </a:extLst>
            </p:cNvPr>
            <p:cNvSpPr/>
            <p:nvPr/>
          </p:nvSpPr>
          <p:spPr>
            <a:xfrm>
              <a:off x="685932" y="736229"/>
              <a:ext cx="731237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90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1EF5AD2-F2C5-F2F0-1D61-3B7922011839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1417169" y="872699"/>
              <a:ext cx="164674" cy="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8872AFF-AF3D-1504-AC55-2BABD023F030}"/>
                </a:ext>
              </a:extLst>
            </p:cNvPr>
            <p:cNvSpPr/>
            <p:nvPr/>
          </p:nvSpPr>
          <p:spPr>
            <a:xfrm>
              <a:off x="685932" y="174629"/>
              <a:ext cx="731237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100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34A1E5C-66A4-BE46-3A8B-4D0668A3BFAB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1417169" y="311099"/>
              <a:ext cx="164674" cy="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ED38BE4-3F13-75EE-A2B7-20BD6B570EB8}"/>
                </a:ext>
              </a:extLst>
            </p:cNvPr>
            <p:cNvCxnSpPr>
              <a:cxnSpLocks/>
              <a:stCxn id="7" idx="1"/>
              <a:endCxn id="7" idx="3"/>
            </p:cNvCxnSpPr>
            <p:nvPr/>
          </p:nvCxnSpPr>
          <p:spPr>
            <a:xfrm>
              <a:off x="2212022" y="2982477"/>
              <a:ext cx="11162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DAD1B0A-F839-E5C3-6282-734A8DB47A3F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2770145" y="4242663"/>
              <a:ext cx="0" cy="14351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29F841B8-E402-458A-808B-F00BB3147BCE}"/>
                </a:ext>
              </a:extLst>
            </p:cNvPr>
            <p:cNvSpPr/>
            <p:nvPr/>
          </p:nvSpPr>
          <p:spPr>
            <a:xfrm>
              <a:off x="2216072" y="309005"/>
              <a:ext cx="1116247" cy="99092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0F985C3-8993-7F3B-6B69-5290F2B96C6A}"/>
                </a:ext>
              </a:extLst>
            </p:cNvPr>
            <p:cNvCxnSpPr>
              <a:cxnSpLocks/>
              <a:stCxn id="68" idx="0"/>
              <a:endCxn id="7" idx="0"/>
            </p:cNvCxnSpPr>
            <p:nvPr/>
          </p:nvCxnSpPr>
          <p:spPr>
            <a:xfrm flipH="1">
              <a:off x="2770145" y="309005"/>
              <a:ext cx="4051" cy="14132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97444FE-6EFD-5B3F-6693-AB7A30514ECB}"/>
              </a:ext>
            </a:extLst>
          </p:cNvPr>
          <p:cNvGrpSpPr/>
          <p:nvPr/>
        </p:nvGrpSpPr>
        <p:grpSpPr>
          <a:xfrm>
            <a:off x="4536908" y="850364"/>
            <a:ext cx="3249619" cy="545401"/>
            <a:chOff x="3710998" y="713871"/>
            <a:chExt cx="3249619" cy="545401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FD25BA4-EF73-8AC1-299F-D7B120406345}"/>
                </a:ext>
              </a:extLst>
            </p:cNvPr>
            <p:cNvCxnSpPr/>
            <p:nvPr/>
          </p:nvCxnSpPr>
          <p:spPr>
            <a:xfrm flipH="1">
              <a:off x="3710998" y="988473"/>
              <a:ext cx="6676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63651B2-EEF6-E488-903C-AF6975EF0352}"/>
                </a:ext>
              </a:extLst>
            </p:cNvPr>
            <p:cNvSpPr/>
            <p:nvPr/>
          </p:nvSpPr>
          <p:spPr>
            <a:xfrm>
              <a:off x="4398877" y="713871"/>
              <a:ext cx="2561740" cy="5454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Maximum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3AA5202-562F-B6A5-84A9-C9D8D440895A}"/>
              </a:ext>
            </a:extLst>
          </p:cNvPr>
          <p:cNvGrpSpPr/>
          <p:nvPr/>
        </p:nvGrpSpPr>
        <p:grpSpPr>
          <a:xfrm>
            <a:off x="4536908" y="2261463"/>
            <a:ext cx="3249619" cy="545401"/>
            <a:chOff x="3710998" y="713871"/>
            <a:chExt cx="3249619" cy="545401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B41D528-222C-52C8-B6C1-3AC02EE33AA9}"/>
                </a:ext>
              </a:extLst>
            </p:cNvPr>
            <p:cNvCxnSpPr/>
            <p:nvPr/>
          </p:nvCxnSpPr>
          <p:spPr>
            <a:xfrm flipH="1">
              <a:off x="3710998" y="988473"/>
              <a:ext cx="6676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7DBE2FD-73B9-670D-0348-9CC2B723E7F9}"/>
                </a:ext>
              </a:extLst>
            </p:cNvPr>
            <p:cNvSpPr/>
            <p:nvPr/>
          </p:nvSpPr>
          <p:spPr>
            <a:xfrm>
              <a:off x="4398877" y="713871"/>
              <a:ext cx="2561740" cy="5454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Third Quartile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DA2B6EA-5940-2170-A0BE-7D55B883B25C}"/>
              </a:ext>
            </a:extLst>
          </p:cNvPr>
          <p:cNvGrpSpPr/>
          <p:nvPr/>
        </p:nvGrpSpPr>
        <p:grpSpPr>
          <a:xfrm>
            <a:off x="4536908" y="3532255"/>
            <a:ext cx="3249619" cy="545401"/>
            <a:chOff x="3710998" y="713871"/>
            <a:chExt cx="3249619" cy="545401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46791A7-CA17-6175-342E-CB5C8745ACB7}"/>
                </a:ext>
              </a:extLst>
            </p:cNvPr>
            <p:cNvCxnSpPr/>
            <p:nvPr/>
          </p:nvCxnSpPr>
          <p:spPr>
            <a:xfrm flipH="1">
              <a:off x="3710998" y="988473"/>
              <a:ext cx="6676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73082EA3-CBCA-3299-6693-023AAFD64A92}"/>
                </a:ext>
              </a:extLst>
            </p:cNvPr>
            <p:cNvSpPr/>
            <p:nvPr/>
          </p:nvSpPr>
          <p:spPr>
            <a:xfrm>
              <a:off x="4398877" y="713871"/>
              <a:ext cx="2561740" cy="5454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Median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9BBC2D1-3DCB-A113-1E97-2E808F59FF27}"/>
              </a:ext>
            </a:extLst>
          </p:cNvPr>
          <p:cNvGrpSpPr/>
          <p:nvPr/>
        </p:nvGrpSpPr>
        <p:grpSpPr>
          <a:xfrm>
            <a:off x="4536908" y="4786194"/>
            <a:ext cx="3249619" cy="545401"/>
            <a:chOff x="3710998" y="713871"/>
            <a:chExt cx="3249619" cy="545401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2B3419C-9821-700F-9E19-3F93A09B33DB}"/>
                </a:ext>
              </a:extLst>
            </p:cNvPr>
            <p:cNvCxnSpPr/>
            <p:nvPr/>
          </p:nvCxnSpPr>
          <p:spPr>
            <a:xfrm flipH="1">
              <a:off x="3710998" y="988473"/>
              <a:ext cx="6676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47B1B423-AE68-E0DF-2E6C-0E6E6880CF68}"/>
                </a:ext>
              </a:extLst>
            </p:cNvPr>
            <p:cNvSpPr/>
            <p:nvPr/>
          </p:nvSpPr>
          <p:spPr>
            <a:xfrm>
              <a:off x="4398877" y="713871"/>
              <a:ext cx="2561740" cy="5454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First Quartile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6E6B862-55BE-46F2-AF95-81E92F3E4B3F}"/>
              </a:ext>
            </a:extLst>
          </p:cNvPr>
          <p:cNvGrpSpPr/>
          <p:nvPr/>
        </p:nvGrpSpPr>
        <p:grpSpPr>
          <a:xfrm>
            <a:off x="4536908" y="5622453"/>
            <a:ext cx="3249619" cy="545401"/>
            <a:chOff x="3710998" y="713871"/>
            <a:chExt cx="3249619" cy="545401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027D0A2-AF04-94B7-AEAF-115CD4500611}"/>
                </a:ext>
              </a:extLst>
            </p:cNvPr>
            <p:cNvCxnSpPr/>
            <p:nvPr/>
          </p:nvCxnSpPr>
          <p:spPr>
            <a:xfrm flipH="1">
              <a:off x="3710998" y="988473"/>
              <a:ext cx="6676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5A94958-69AF-EE16-1A87-8926D4D8B573}"/>
                </a:ext>
              </a:extLst>
            </p:cNvPr>
            <p:cNvSpPr/>
            <p:nvPr/>
          </p:nvSpPr>
          <p:spPr>
            <a:xfrm>
              <a:off x="4398877" y="713871"/>
              <a:ext cx="2561740" cy="5454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Whisker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174F331-8DA7-63AD-CAC8-C8E2D7B0A8DC}"/>
              </a:ext>
            </a:extLst>
          </p:cNvPr>
          <p:cNvGrpSpPr/>
          <p:nvPr/>
        </p:nvGrpSpPr>
        <p:grpSpPr>
          <a:xfrm>
            <a:off x="4536908" y="6301058"/>
            <a:ext cx="3249619" cy="545401"/>
            <a:chOff x="3710998" y="713871"/>
            <a:chExt cx="3249619" cy="545401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3729667-3154-3B51-04D5-C3EEAB2E4680}"/>
                </a:ext>
              </a:extLst>
            </p:cNvPr>
            <p:cNvCxnSpPr/>
            <p:nvPr/>
          </p:nvCxnSpPr>
          <p:spPr>
            <a:xfrm flipH="1">
              <a:off x="3710998" y="988473"/>
              <a:ext cx="6676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F402B0EC-8E76-C1E7-C589-EB49CB394790}"/>
                </a:ext>
              </a:extLst>
            </p:cNvPr>
            <p:cNvSpPr/>
            <p:nvPr/>
          </p:nvSpPr>
          <p:spPr>
            <a:xfrm>
              <a:off x="4398877" y="713871"/>
              <a:ext cx="2561740" cy="5454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Minimum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5FC01F8-E7A7-EDD4-A10D-41275C07EDE9}"/>
              </a:ext>
            </a:extLst>
          </p:cNvPr>
          <p:cNvGrpSpPr/>
          <p:nvPr/>
        </p:nvGrpSpPr>
        <p:grpSpPr>
          <a:xfrm>
            <a:off x="4536544" y="6895289"/>
            <a:ext cx="4265097" cy="545401"/>
            <a:chOff x="3710998" y="713871"/>
            <a:chExt cx="4265097" cy="545401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3849630-B90E-A5EA-0570-578B50B21973}"/>
                </a:ext>
              </a:extLst>
            </p:cNvPr>
            <p:cNvCxnSpPr/>
            <p:nvPr/>
          </p:nvCxnSpPr>
          <p:spPr>
            <a:xfrm flipH="1">
              <a:off x="3710998" y="988473"/>
              <a:ext cx="6676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96789D28-64D2-F49C-2FF2-19B94F5991FF}"/>
                </a:ext>
              </a:extLst>
            </p:cNvPr>
            <p:cNvSpPr/>
            <p:nvPr/>
          </p:nvSpPr>
          <p:spPr>
            <a:xfrm>
              <a:off x="4398877" y="713871"/>
              <a:ext cx="3577218" cy="5454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Outlier/Single data point</a:t>
              </a:r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F6D73AA6-D862-33E9-37F5-1FAD2868CB28}"/>
              </a:ext>
            </a:extLst>
          </p:cNvPr>
          <p:cNvSpPr/>
          <p:nvPr/>
        </p:nvSpPr>
        <p:spPr>
          <a:xfrm>
            <a:off x="3646575" y="6959998"/>
            <a:ext cx="379822" cy="379822"/>
          </a:xfrm>
          <a:prstGeom prst="ellipse">
            <a:avLst/>
          </a:prstGeom>
          <a:solidFill>
            <a:srgbClr val="ACBDD7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02FC720-1271-144E-B8D1-289FAB7E1FB1}"/>
              </a:ext>
            </a:extLst>
          </p:cNvPr>
          <p:cNvGrpSpPr/>
          <p:nvPr/>
        </p:nvGrpSpPr>
        <p:grpSpPr>
          <a:xfrm>
            <a:off x="4536908" y="1542625"/>
            <a:ext cx="3249619" cy="545401"/>
            <a:chOff x="3710998" y="713871"/>
            <a:chExt cx="3249619" cy="545401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404F326-97D6-4ADB-610D-22728BEF5CDE}"/>
                </a:ext>
              </a:extLst>
            </p:cNvPr>
            <p:cNvCxnSpPr/>
            <p:nvPr/>
          </p:nvCxnSpPr>
          <p:spPr>
            <a:xfrm flipH="1">
              <a:off x="3710998" y="988473"/>
              <a:ext cx="6676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3181C4E6-1727-A92E-7382-170971D8FEE0}"/>
                </a:ext>
              </a:extLst>
            </p:cNvPr>
            <p:cNvSpPr/>
            <p:nvPr/>
          </p:nvSpPr>
          <p:spPr>
            <a:xfrm>
              <a:off x="4398877" y="713871"/>
              <a:ext cx="2561740" cy="5454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Whisker</a:t>
              </a:r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DDFD36F-578E-142E-C7E4-70689FAF1372}"/>
              </a:ext>
            </a:extLst>
          </p:cNvPr>
          <p:cNvSpPr/>
          <p:nvPr/>
        </p:nvSpPr>
        <p:spPr>
          <a:xfrm>
            <a:off x="1558994" y="337585"/>
            <a:ext cx="1117796" cy="5454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36319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D325B3C-91BD-5369-05BB-329329D624D7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EC43C9-88CF-BFF1-D123-2B3E82E21B12}"/>
              </a:ext>
            </a:extLst>
          </p:cNvPr>
          <p:cNvGrpSpPr/>
          <p:nvPr/>
        </p:nvGrpSpPr>
        <p:grpSpPr>
          <a:xfrm>
            <a:off x="298269" y="310478"/>
            <a:ext cx="9461861" cy="6842361"/>
            <a:chOff x="57837" y="254270"/>
            <a:chExt cx="9461861" cy="670801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9A9FC97-376B-A932-3FC7-17C26FC15AD4}"/>
                </a:ext>
              </a:extLst>
            </p:cNvPr>
            <p:cNvSpPr/>
            <p:nvPr/>
          </p:nvSpPr>
          <p:spPr>
            <a:xfrm>
              <a:off x="2107061" y="5343205"/>
              <a:ext cx="1418913" cy="943822"/>
            </a:xfrm>
            <a:prstGeom prst="roundRect">
              <a:avLst>
                <a:gd name="adj" fmla="val 0"/>
              </a:avLst>
            </a:prstGeom>
            <a:solidFill>
              <a:srgbClr val="C9D8DE"/>
            </a:solidFill>
            <a:ln w="28575"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7134CF7-DCBB-B59F-7892-A1217D774137}"/>
                </a:ext>
              </a:extLst>
            </p:cNvPr>
            <p:cNvSpPr/>
            <p:nvPr/>
          </p:nvSpPr>
          <p:spPr>
            <a:xfrm>
              <a:off x="3416574" y="4242665"/>
              <a:ext cx="1411903" cy="2044937"/>
            </a:xfrm>
            <a:prstGeom prst="roundRect">
              <a:avLst>
                <a:gd name="adj" fmla="val 0"/>
              </a:avLst>
            </a:prstGeom>
            <a:solidFill>
              <a:srgbClr val="C2E5CD"/>
            </a:solidFill>
            <a:ln w="28575"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45C80F6-4AF9-A04B-E9FA-2AD4BE51EF4B}"/>
                </a:ext>
              </a:extLst>
            </p:cNvPr>
            <p:cNvSpPr/>
            <p:nvPr/>
          </p:nvSpPr>
          <p:spPr>
            <a:xfrm>
              <a:off x="4730963" y="3348375"/>
              <a:ext cx="1418913" cy="2945210"/>
            </a:xfrm>
            <a:prstGeom prst="roundRect">
              <a:avLst>
                <a:gd name="adj" fmla="val 0"/>
              </a:avLst>
            </a:prstGeom>
            <a:solidFill>
              <a:srgbClr val="F7EAB3"/>
            </a:solidFill>
            <a:ln w="28575"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DB59008-C877-80D7-5D00-0A48C5631652}"/>
                </a:ext>
              </a:extLst>
            </p:cNvPr>
            <p:cNvSpPr/>
            <p:nvPr/>
          </p:nvSpPr>
          <p:spPr>
            <a:xfrm>
              <a:off x="7256915" y="4242665"/>
              <a:ext cx="1418913" cy="2057416"/>
            </a:xfrm>
            <a:prstGeom prst="roundRect">
              <a:avLst>
                <a:gd name="adj" fmla="val 0"/>
              </a:avLst>
            </a:prstGeom>
            <a:solidFill>
              <a:srgbClr val="D0AFAB"/>
            </a:solidFill>
            <a:ln w="28575"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0738D78-F844-D04D-E682-C07E370BEC22}"/>
                </a:ext>
              </a:extLst>
            </p:cNvPr>
            <p:cNvSpPr/>
            <p:nvPr/>
          </p:nvSpPr>
          <p:spPr>
            <a:xfrm>
              <a:off x="6057359" y="2434773"/>
              <a:ext cx="1297064" cy="3858485"/>
            </a:xfrm>
            <a:prstGeom prst="roundRect">
              <a:avLst>
                <a:gd name="adj" fmla="val 0"/>
              </a:avLst>
            </a:prstGeom>
            <a:solidFill>
              <a:srgbClr val="ECCAC6"/>
            </a:solidFill>
            <a:ln w="28575"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74F571B-F8A3-9B05-485D-4582B9AD725B}"/>
                </a:ext>
              </a:extLst>
            </p:cNvPr>
            <p:cNvGrpSpPr/>
            <p:nvPr/>
          </p:nvGrpSpPr>
          <p:grpSpPr>
            <a:xfrm>
              <a:off x="1582763" y="254270"/>
              <a:ext cx="7936935" cy="6085990"/>
              <a:chOff x="1685441" y="1097473"/>
              <a:chExt cx="7936935" cy="6085990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9EFE599B-E9B1-E5B3-325E-05D1C476AA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5441" y="1097473"/>
                <a:ext cx="0" cy="608599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F3DD9A1-B4AC-1D42-702F-D42E719B9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441" y="7154888"/>
                <a:ext cx="7936935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7408D68-2093-FFD0-D183-280E33EC10D0}"/>
                </a:ext>
              </a:extLst>
            </p:cNvPr>
            <p:cNvSpPr/>
            <p:nvPr/>
          </p:nvSpPr>
          <p:spPr>
            <a:xfrm>
              <a:off x="1728645" y="6423847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104E9B0-3AE5-9FF6-FCB7-ADD7F039E4E8}"/>
                </a:ext>
              </a:extLst>
            </p:cNvPr>
            <p:cNvSpPr/>
            <p:nvPr/>
          </p:nvSpPr>
          <p:spPr>
            <a:xfrm>
              <a:off x="3044979" y="6427588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1E41AB7-A1FC-D262-ADBC-00A9E3355797}"/>
                </a:ext>
              </a:extLst>
            </p:cNvPr>
            <p:cNvSpPr/>
            <p:nvPr/>
          </p:nvSpPr>
          <p:spPr>
            <a:xfrm>
              <a:off x="4361313" y="6427588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BF84201-1E4D-D33F-7192-5FA85788BD11}"/>
                </a:ext>
              </a:extLst>
            </p:cNvPr>
            <p:cNvSpPr/>
            <p:nvPr/>
          </p:nvSpPr>
          <p:spPr>
            <a:xfrm>
              <a:off x="5677647" y="6423847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E15AC07-A78E-AED8-42F3-F9DFC1E5302E}"/>
                </a:ext>
              </a:extLst>
            </p:cNvPr>
            <p:cNvSpPr/>
            <p:nvPr/>
          </p:nvSpPr>
          <p:spPr>
            <a:xfrm>
              <a:off x="686859" y="6058634"/>
              <a:ext cx="731233" cy="2789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B85E2B4-8C9F-53FD-338B-0CA0345B6287}"/>
                </a:ext>
              </a:extLst>
            </p:cNvPr>
            <p:cNvSpPr/>
            <p:nvPr/>
          </p:nvSpPr>
          <p:spPr>
            <a:xfrm>
              <a:off x="686859" y="4982708"/>
              <a:ext cx="731234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9B209CA-95F0-E87C-68AF-B5DD7E5F2E6E}"/>
                </a:ext>
              </a:extLst>
            </p:cNvPr>
            <p:cNvSpPr/>
            <p:nvPr/>
          </p:nvSpPr>
          <p:spPr>
            <a:xfrm>
              <a:off x="686857" y="3906781"/>
              <a:ext cx="731235" cy="2777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CE788E8-B2BD-14D7-2D4C-479175CDEEF1}"/>
                </a:ext>
              </a:extLst>
            </p:cNvPr>
            <p:cNvSpPr/>
            <p:nvPr/>
          </p:nvSpPr>
          <p:spPr>
            <a:xfrm>
              <a:off x="686855" y="1754926"/>
              <a:ext cx="731236" cy="281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DBE6083-14D0-A02A-0DB3-EA997BC5779C}"/>
                </a:ext>
              </a:extLst>
            </p:cNvPr>
            <p:cNvSpPr/>
            <p:nvPr/>
          </p:nvSpPr>
          <p:spPr>
            <a:xfrm>
              <a:off x="686856" y="2830853"/>
              <a:ext cx="731235" cy="2789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506C9AF-D693-D4C9-EFBC-7B4528149DC4}"/>
                </a:ext>
              </a:extLst>
            </p:cNvPr>
            <p:cNvSpPr/>
            <p:nvPr/>
          </p:nvSpPr>
          <p:spPr>
            <a:xfrm>
              <a:off x="686852" y="679000"/>
              <a:ext cx="731237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3C75FC-28C7-9669-B931-E26DCA320890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418089" y="815470"/>
              <a:ext cx="164674" cy="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A25F44-266C-D2A0-D386-230881F13A7F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1418091" y="1895482"/>
              <a:ext cx="160148" cy="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E9D44B-1E79-F0B0-2EAC-C67F20F2117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418091" y="2970333"/>
              <a:ext cx="143836" cy="25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389E47C-B4FB-C903-8BA4-8404B5A043DA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1418092" y="4045659"/>
              <a:ext cx="143833" cy="2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81514D3-039F-DA67-BBA5-9EFAAC4623D5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418093" y="5119177"/>
              <a:ext cx="140317" cy="5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EC1BD73-FB3B-6A2F-6F51-69B0CA80A87E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1418092" y="6198115"/>
              <a:ext cx="160147" cy="1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63651B2-EEF6-E488-903C-AF6975EF0352}"/>
                </a:ext>
              </a:extLst>
            </p:cNvPr>
            <p:cNvSpPr/>
            <p:nvPr/>
          </p:nvSpPr>
          <p:spPr>
            <a:xfrm>
              <a:off x="2245411" y="836397"/>
              <a:ext cx="6818754" cy="53469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Scores in a Math test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29BD58B-706C-F7BB-FF28-4071DD43D0AB}"/>
                </a:ext>
              </a:extLst>
            </p:cNvPr>
            <p:cNvSpPr/>
            <p:nvPr/>
          </p:nvSpPr>
          <p:spPr>
            <a:xfrm>
              <a:off x="6991198" y="6420764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8E602B5-8736-8300-AE60-CD5CD379B500}"/>
                </a:ext>
              </a:extLst>
            </p:cNvPr>
            <p:cNvSpPr/>
            <p:nvPr/>
          </p:nvSpPr>
          <p:spPr>
            <a:xfrm>
              <a:off x="8304749" y="6427588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6C1DA0B-FD58-B1B4-F96B-B0AC9BA553F8}"/>
                </a:ext>
              </a:extLst>
            </p:cNvPr>
            <p:cNvSpPr/>
            <p:nvPr/>
          </p:nvSpPr>
          <p:spPr>
            <a:xfrm rot="16200000">
              <a:off x="-1043800" y="3137673"/>
              <a:ext cx="2715045" cy="511772"/>
            </a:xfrm>
            <a:prstGeom prst="roundRect">
              <a:avLst/>
            </a:prstGeom>
            <a:solidFill>
              <a:srgbClr val="ECCAC6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Frequency Density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C42DE2F-B298-CAAF-F83F-6BB2F60F2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5828" y="6283112"/>
              <a:ext cx="0" cy="1376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1DA885F-B216-422F-2740-427DC2E13A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7359" y="6293257"/>
              <a:ext cx="0" cy="1376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A253EC9-0CB8-B1FE-D4D9-50C235F682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613" y="6283112"/>
              <a:ext cx="0" cy="1376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04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AA0B98DE-9265-4A53-315F-B1524F893A2B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901CC6-1856-00D1-7073-EF53889F62E9}"/>
              </a:ext>
            </a:extLst>
          </p:cNvPr>
          <p:cNvGrpSpPr/>
          <p:nvPr/>
        </p:nvGrpSpPr>
        <p:grpSpPr>
          <a:xfrm>
            <a:off x="616446" y="379225"/>
            <a:ext cx="908378" cy="6415907"/>
            <a:chOff x="674385" y="174629"/>
            <a:chExt cx="908378" cy="628993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CF4754A-6D06-903D-35D7-F2DEC77D6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2763" y="174629"/>
              <a:ext cx="0" cy="6165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8835E37-3F15-6E78-30EE-6204EC47D2CB}"/>
                </a:ext>
              </a:extLst>
            </p:cNvPr>
            <p:cNvSpPr/>
            <p:nvPr/>
          </p:nvSpPr>
          <p:spPr>
            <a:xfrm>
              <a:off x="685936" y="6185599"/>
              <a:ext cx="731233" cy="2789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DC87B75-9DE1-D7E1-BBC7-A5D951810818}"/>
                </a:ext>
              </a:extLst>
            </p:cNvPr>
            <p:cNvSpPr/>
            <p:nvPr/>
          </p:nvSpPr>
          <p:spPr>
            <a:xfrm>
              <a:off x="686859" y="4982708"/>
              <a:ext cx="731234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959958-34B8-87D6-CC28-9350E13715AE}"/>
                </a:ext>
              </a:extLst>
            </p:cNvPr>
            <p:cNvSpPr/>
            <p:nvPr/>
          </p:nvSpPr>
          <p:spPr>
            <a:xfrm>
              <a:off x="685934" y="3757509"/>
              <a:ext cx="731235" cy="2777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F20B1E0-77A2-4C6C-1DEA-FBB5EA7A2FCB}"/>
                </a:ext>
              </a:extLst>
            </p:cNvPr>
            <p:cNvSpPr/>
            <p:nvPr/>
          </p:nvSpPr>
          <p:spPr>
            <a:xfrm>
              <a:off x="674385" y="2513307"/>
              <a:ext cx="731236" cy="281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D0F37FD-789C-5D14-93B1-E07583F4A7CC}"/>
                </a:ext>
              </a:extLst>
            </p:cNvPr>
            <p:cNvSpPr/>
            <p:nvPr/>
          </p:nvSpPr>
          <p:spPr>
            <a:xfrm>
              <a:off x="677903" y="3136813"/>
              <a:ext cx="731235" cy="2789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0D87A59-7027-FD70-1C05-F0A2B540783A}"/>
                </a:ext>
              </a:extLst>
            </p:cNvPr>
            <p:cNvSpPr/>
            <p:nvPr/>
          </p:nvSpPr>
          <p:spPr>
            <a:xfrm>
              <a:off x="686847" y="1900536"/>
              <a:ext cx="731237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70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730800-9372-7BA1-4214-D519794EC01D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1418084" y="2037006"/>
              <a:ext cx="164674" cy="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637A4B-6A33-A673-27D5-0FC1284F06DC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1405621" y="2653863"/>
              <a:ext cx="1716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3DF3F45-F1DF-F5E7-54EF-6FE321C8F2DE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409138" y="3276294"/>
              <a:ext cx="143836" cy="25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D017444-A4EB-BFF3-8807-5B081112C024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417169" y="3896387"/>
              <a:ext cx="143833" cy="2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0C3122-01C9-2F4D-4480-E83946A8BA4E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1418093" y="5119177"/>
              <a:ext cx="1592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64B07D-2C3F-38FE-19EF-9F08511DE9E5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417169" y="6325080"/>
              <a:ext cx="160147" cy="1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F479272-A1CA-D3D0-5EDD-8117EFE2587C}"/>
                </a:ext>
              </a:extLst>
            </p:cNvPr>
            <p:cNvSpPr/>
            <p:nvPr/>
          </p:nvSpPr>
          <p:spPr>
            <a:xfrm>
              <a:off x="677903" y="5582687"/>
              <a:ext cx="731234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FD5A8E-B2C8-441A-247B-5644A8FB7E3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1409137" y="5719157"/>
              <a:ext cx="140317" cy="5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7916678-380A-B8EB-DC1C-1DA33EA3A631}"/>
                </a:ext>
              </a:extLst>
            </p:cNvPr>
            <p:cNvSpPr/>
            <p:nvPr/>
          </p:nvSpPr>
          <p:spPr>
            <a:xfrm>
              <a:off x="674386" y="4367527"/>
              <a:ext cx="731235" cy="2777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295567-40CF-4B4E-DB8A-CAC96DF90C82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1405621" y="4506405"/>
              <a:ext cx="1716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7D88081-7FB9-969D-400E-6172CC6B463E}"/>
                </a:ext>
              </a:extLst>
            </p:cNvPr>
            <p:cNvSpPr/>
            <p:nvPr/>
          </p:nvSpPr>
          <p:spPr>
            <a:xfrm>
              <a:off x="680618" y="1292926"/>
              <a:ext cx="731237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80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F32C99E-80BD-822B-933D-3AC02B2A0B1B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1411855" y="1429396"/>
              <a:ext cx="164674" cy="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80A41AF-17CF-3D4E-AD11-0F2F124834F7}"/>
                </a:ext>
              </a:extLst>
            </p:cNvPr>
            <p:cNvSpPr/>
            <p:nvPr/>
          </p:nvSpPr>
          <p:spPr>
            <a:xfrm>
              <a:off x="685932" y="736229"/>
              <a:ext cx="731237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90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46A7DB-0122-5ECD-A689-4E6085041B15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1417169" y="872699"/>
              <a:ext cx="164674" cy="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DC22F8D-9D73-BA56-2FC7-82AA1B8B9B7B}"/>
                </a:ext>
              </a:extLst>
            </p:cNvPr>
            <p:cNvSpPr/>
            <p:nvPr/>
          </p:nvSpPr>
          <p:spPr>
            <a:xfrm>
              <a:off x="685932" y="174629"/>
              <a:ext cx="731237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100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D31C571-D548-37C7-D019-6A10CAE92368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1417169" y="311099"/>
              <a:ext cx="164674" cy="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517408-1EFC-A5C4-1C07-18A37DF4E372}"/>
              </a:ext>
            </a:extLst>
          </p:cNvPr>
          <p:cNvGrpSpPr/>
          <p:nvPr/>
        </p:nvGrpSpPr>
        <p:grpSpPr>
          <a:xfrm flipH="1">
            <a:off x="8533576" y="379225"/>
            <a:ext cx="908378" cy="6415907"/>
            <a:chOff x="674385" y="174629"/>
            <a:chExt cx="908378" cy="6289930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FE332A4-4701-60BE-272A-074912424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2763" y="174629"/>
              <a:ext cx="0" cy="6165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9FC2D2F-B294-0CF2-872F-5A75B66A87E4}"/>
                </a:ext>
              </a:extLst>
            </p:cNvPr>
            <p:cNvSpPr/>
            <p:nvPr/>
          </p:nvSpPr>
          <p:spPr>
            <a:xfrm>
              <a:off x="685936" y="6185599"/>
              <a:ext cx="731233" cy="2789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A30F85B-F4E4-B619-4790-CBCD730B56CD}"/>
                </a:ext>
              </a:extLst>
            </p:cNvPr>
            <p:cNvSpPr/>
            <p:nvPr/>
          </p:nvSpPr>
          <p:spPr>
            <a:xfrm>
              <a:off x="686859" y="4982708"/>
              <a:ext cx="731234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200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EBFED73-F306-A5BF-231E-78CFBD4898D9}"/>
                </a:ext>
              </a:extLst>
            </p:cNvPr>
            <p:cNvSpPr/>
            <p:nvPr/>
          </p:nvSpPr>
          <p:spPr>
            <a:xfrm>
              <a:off x="685934" y="3757509"/>
              <a:ext cx="731235" cy="2777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400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385202D-7876-9B33-D680-0C7DDF7DA77C}"/>
                </a:ext>
              </a:extLst>
            </p:cNvPr>
            <p:cNvSpPr/>
            <p:nvPr/>
          </p:nvSpPr>
          <p:spPr>
            <a:xfrm>
              <a:off x="674385" y="2513307"/>
              <a:ext cx="731236" cy="281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600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4912133-F730-41FF-1761-DA1BDF0CDE2F}"/>
                </a:ext>
              </a:extLst>
            </p:cNvPr>
            <p:cNvSpPr/>
            <p:nvPr/>
          </p:nvSpPr>
          <p:spPr>
            <a:xfrm>
              <a:off x="677903" y="3136813"/>
              <a:ext cx="731235" cy="2789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500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41C6E89-ED34-DF24-2F09-CB9026C14344}"/>
                </a:ext>
              </a:extLst>
            </p:cNvPr>
            <p:cNvSpPr/>
            <p:nvPr/>
          </p:nvSpPr>
          <p:spPr>
            <a:xfrm>
              <a:off x="686847" y="1900536"/>
              <a:ext cx="731237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700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467751A-D7B9-D8E1-084C-BA1C15EF7C88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1418084" y="2037006"/>
              <a:ext cx="164674" cy="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C5FE129-2DBB-0640-21D8-A3AB30687C53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1405621" y="2653863"/>
              <a:ext cx="1716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9DCAB5-AE17-E982-9F20-E7E43B8A038C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1409138" y="3276294"/>
              <a:ext cx="143836" cy="25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870CCAC-7010-2F18-0793-0C572A059B72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1417169" y="3896387"/>
              <a:ext cx="143833" cy="2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CE405A4-9693-E6D1-88DE-A7D6D088DF68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418093" y="5119177"/>
              <a:ext cx="1592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6C8D3E4-CF2B-B5AD-E892-D9D834F649B7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417169" y="6325080"/>
              <a:ext cx="160147" cy="1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4B8A721-D5A9-B7CD-9CEB-E389FC6113D3}"/>
                </a:ext>
              </a:extLst>
            </p:cNvPr>
            <p:cNvSpPr/>
            <p:nvPr/>
          </p:nvSpPr>
          <p:spPr>
            <a:xfrm>
              <a:off x="677903" y="5582687"/>
              <a:ext cx="731234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100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A6CC088-32FA-F925-8AE7-38275B3AF15F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1409137" y="5719157"/>
              <a:ext cx="140317" cy="5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0D9D23D-A9BA-2EE5-0CE8-F7915D25F84A}"/>
                </a:ext>
              </a:extLst>
            </p:cNvPr>
            <p:cNvSpPr/>
            <p:nvPr/>
          </p:nvSpPr>
          <p:spPr>
            <a:xfrm>
              <a:off x="674386" y="4367527"/>
              <a:ext cx="731235" cy="2777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300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985143A-D5A1-59DE-27A7-E59A3C1642F9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1405621" y="4506405"/>
              <a:ext cx="1716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92A736F-66FE-B36C-B4C3-672008A8D17D}"/>
                </a:ext>
              </a:extLst>
            </p:cNvPr>
            <p:cNvSpPr/>
            <p:nvPr/>
          </p:nvSpPr>
          <p:spPr>
            <a:xfrm>
              <a:off x="680618" y="1292926"/>
              <a:ext cx="731237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800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151647-1C88-27C2-58D5-31D112F0DC53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>
              <a:off x="1411855" y="1429396"/>
              <a:ext cx="164674" cy="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6F96315-5F6C-7AEA-46EF-D8468CE8B097}"/>
                </a:ext>
              </a:extLst>
            </p:cNvPr>
            <p:cNvSpPr/>
            <p:nvPr/>
          </p:nvSpPr>
          <p:spPr>
            <a:xfrm>
              <a:off x="685932" y="736229"/>
              <a:ext cx="731237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900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1C63570-46C8-5FC0-FF24-5EC81B8E2CD8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1417169" y="872699"/>
              <a:ext cx="164674" cy="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7B62854-F795-BE52-CDD6-AF2612EACF53}"/>
                </a:ext>
              </a:extLst>
            </p:cNvPr>
            <p:cNvSpPr/>
            <p:nvPr/>
          </p:nvSpPr>
          <p:spPr>
            <a:xfrm>
              <a:off x="685932" y="174629"/>
              <a:ext cx="731237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1000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DA18166-0C72-64CD-8E71-87EF02D97102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1417169" y="311099"/>
              <a:ext cx="164674" cy="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CD9B58-47EB-3C2D-093D-F4A12577C9C6}"/>
              </a:ext>
            </a:extLst>
          </p:cNvPr>
          <p:cNvCxnSpPr>
            <a:cxnSpLocks/>
          </p:cNvCxnSpPr>
          <p:nvPr/>
        </p:nvCxnSpPr>
        <p:spPr>
          <a:xfrm>
            <a:off x="1372010" y="6906586"/>
            <a:ext cx="729567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B688347-0F2C-C676-4782-2AFE75ED4B3D}"/>
              </a:ext>
            </a:extLst>
          </p:cNvPr>
          <p:cNvCxnSpPr>
            <a:cxnSpLocks/>
          </p:cNvCxnSpPr>
          <p:nvPr/>
        </p:nvCxnSpPr>
        <p:spPr>
          <a:xfrm flipV="1">
            <a:off x="1761295" y="6906586"/>
            <a:ext cx="0" cy="166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C3879A-5856-DDA0-3C62-D5ACC3CE020D}"/>
              </a:ext>
            </a:extLst>
          </p:cNvPr>
          <p:cNvCxnSpPr>
            <a:cxnSpLocks/>
          </p:cNvCxnSpPr>
          <p:nvPr/>
        </p:nvCxnSpPr>
        <p:spPr>
          <a:xfrm flipV="1">
            <a:off x="2220400" y="6906586"/>
            <a:ext cx="0" cy="166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C931DC1-7AED-8630-A74F-688715CBF002}"/>
              </a:ext>
            </a:extLst>
          </p:cNvPr>
          <p:cNvCxnSpPr>
            <a:cxnSpLocks/>
          </p:cNvCxnSpPr>
          <p:nvPr/>
        </p:nvCxnSpPr>
        <p:spPr>
          <a:xfrm flipV="1">
            <a:off x="2684268" y="6906586"/>
            <a:ext cx="0" cy="166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E4468D-0AC1-4968-9330-8749D7048483}"/>
              </a:ext>
            </a:extLst>
          </p:cNvPr>
          <p:cNvCxnSpPr>
            <a:cxnSpLocks/>
          </p:cNvCxnSpPr>
          <p:nvPr/>
        </p:nvCxnSpPr>
        <p:spPr>
          <a:xfrm flipV="1">
            <a:off x="3206238" y="6906586"/>
            <a:ext cx="0" cy="166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E6E7908-F21A-62B7-3227-3A3343AC7D77}"/>
              </a:ext>
            </a:extLst>
          </p:cNvPr>
          <p:cNvCxnSpPr>
            <a:cxnSpLocks/>
          </p:cNvCxnSpPr>
          <p:nvPr/>
        </p:nvCxnSpPr>
        <p:spPr>
          <a:xfrm flipV="1">
            <a:off x="3719636" y="6899005"/>
            <a:ext cx="0" cy="166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C6771BD-5068-B0BB-4CA7-E4D636681DBA}"/>
              </a:ext>
            </a:extLst>
          </p:cNvPr>
          <p:cNvCxnSpPr>
            <a:cxnSpLocks/>
          </p:cNvCxnSpPr>
          <p:nvPr/>
        </p:nvCxnSpPr>
        <p:spPr>
          <a:xfrm flipV="1">
            <a:off x="4216841" y="6899005"/>
            <a:ext cx="0" cy="166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60D199-71F4-E27B-1BC7-CCCF303AC073}"/>
              </a:ext>
            </a:extLst>
          </p:cNvPr>
          <p:cNvCxnSpPr>
            <a:cxnSpLocks/>
          </p:cNvCxnSpPr>
          <p:nvPr/>
        </p:nvCxnSpPr>
        <p:spPr>
          <a:xfrm flipV="1">
            <a:off x="4741668" y="6906586"/>
            <a:ext cx="0" cy="166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38483BF-3801-B16A-0347-2F5FCC360466}"/>
              </a:ext>
            </a:extLst>
          </p:cNvPr>
          <p:cNvCxnSpPr>
            <a:cxnSpLocks/>
          </p:cNvCxnSpPr>
          <p:nvPr/>
        </p:nvCxnSpPr>
        <p:spPr>
          <a:xfrm flipV="1">
            <a:off x="5252208" y="6906586"/>
            <a:ext cx="0" cy="166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13C01C-3389-AACD-FE0C-21096CD44C41}"/>
              </a:ext>
            </a:extLst>
          </p:cNvPr>
          <p:cNvCxnSpPr>
            <a:cxnSpLocks/>
          </p:cNvCxnSpPr>
          <p:nvPr/>
        </p:nvCxnSpPr>
        <p:spPr>
          <a:xfrm flipV="1">
            <a:off x="5742939" y="6906586"/>
            <a:ext cx="0" cy="166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F56AC7-38F9-7792-861C-BA13874035F5}"/>
              </a:ext>
            </a:extLst>
          </p:cNvPr>
          <p:cNvCxnSpPr>
            <a:cxnSpLocks/>
          </p:cNvCxnSpPr>
          <p:nvPr/>
        </p:nvCxnSpPr>
        <p:spPr>
          <a:xfrm flipV="1">
            <a:off x="6222999" y="6906586"/>
            <a:ext cx="0" cy="166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F33E503-837D-F839-3BB3-FFDF42B70627}"/>
              </a:ext>
            </a:extLst>
          </p:cNvPr>
          <p:cNvCxnSpPr>
            <a:cxnSpLocks/>
          </p:cNvCxnSpPr>
          <p:nvPr/>
        </p:nvCxnSpPr>
        <p:spPr>
          <a:xfrm flipV="1">
            <a:off x="6710679" y="6906586"/>
            <a:ext cx="0" cy="166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43F92D-758B-4CE7-64E0-9B58FE5E37BC}"/>
              </a:ext>
            </a:extLst>
          </p:cNvPr>
          <p:cNvCxnSpPr>
            <a:cxnSpLocks/>
          </p:cNvCxnSpPr>
          <p:nvPr/>
        </p:nvCxnSpPr>
        <p:spPr>
          <a:xfrm flipV="1">
            <a:off x="7198359" y="6906586"/>
            <a:ext cx="0" cy="166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697586-9AEF-47D9-CB14-048554A5E12A}"/>
              </a:ext>
            </a:extLst>
          </p:cNvPr>
          <p:cNvCxnSpPr>
            <a:cxnSpLocks/>
          </p:cNvCxnSpPr>
          <p:nvPr/>
        </p:nvCxnSpPr>
        <p:spPr>
          <a:xfrm flipV="1">
            <a:off x="7678419" y="6906586"/>
            <a:ext cx="0" cy="166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F975CBA-3C8F-0705-4A42-4FD211C62091}"/>
              </a:ext>
            </a:extLst>
          </p:cNvPr>
          <p:cNvCxnSpPr>
            <a:cxnSpLocks/>
          </p:cNvCxnSpPr>
          <p:nvPr/>
        </p:nvCxnSpPr>
        <p:spPr>
          <a:xfrm flipV="1">
            <a:off x="8188959" y="6906586"/>
            <a:ext cx="0" cy="166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EF90AFB-FA90-F2AC-98C5-9482A3BC9F77}"/>
              </a:ext>
            </a:extLst>
          </p:cNvPr>
          <p:cNvSpPr/>
          <p:nvPr/>
        </p:nvSpPr>
        <p:spPr>
          <a:xfrm>
            <a:off x="1395678" y="7117216"/>
            <a:ext cx="731233" cy="2845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1740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5DD5B6C-5628-3A28-7749-A87DE1BCD826}"/>
              </a:ext>
            </a:extLst>
          </p:cNvPr>
          <p:cNvSpPr/>
          <p:nvPr/>
        </p:nvSpPr>
        <p:spPr>
          <a:xfrm>
            <a:off x="2318651" y="7117215"/>
            <a:ext cx="731233" cy="2845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1780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F3010C8-E500-1C04-6312-3B37A0B13361}"/>
              </a:ext>
            </a:extLst>
          </p:cNvPr>
          <p:cNvSpPr/>
          <p:nvPr/>
        </p:nvSpPr>
        <p:spPr>
          <a:xfrm>
            <a:off x="3354019" y="7117214"/>
            <a:ext cx="731233" cy="2845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1820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5259A89-4171-5F33-2FCB-C6CF33853F43}"/>
              </a:ext>
            </a:extLst>
          </p:cNvPr>
          <p:cNvSpPr/>
          <p:nvPr/>
        </p:nvSpPr>
        <p:spPr>
          <a:xfrm>
            <a:off x="4376051" y="7117213"/>
            <a:ext cx="731233" cy="2845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1860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C278E748-400F-663C-BB57-63451AE31E57}"/>
              </a:ext>
            </a:extLst>
          </p:cNvPr>
          <p:cNvSpPr/>
          <p:nvPr/>
        </p:nvSpPr>
        <p:spPr>
          <a:xfrm>
            <a:off x="5377322" y="7117212"/>
            <a:ext cx="731233" cy="2845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1900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AC37E6A-39BE-D6B4-5745-97CE66A8990D}"/>
              </a:ext>
            </a:extLst>
          </p:cNvPr>
          <p:cNvSpPr/>
          <p:nvPr/>
        </p:nvSpPr>
        <p:spPr>
          <a:xfrm>
            <a:off x="6378593" y="7117212"/>
            <a:ext cx="731233" cy="2845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1940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18E471D-BD45-F655-C48A-31116BA8637D}"/>
              </a:ext>
            </a:extLst>
          </p:cNvPr>
          <p:cNvSpPr/>
          <p:nvPr/>
        </p:nvSpPr>
        <p:spPr>
          <a:xfrm>
            <a:off x="7312802" y="7117212"/>
            <a:ext cx="731233" cy="2845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1980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F02883D9-F282-8187-29C5-E2B1EC8E8CDA}"/>
              </a:ext>
            </a:extLst>
          </p:cNvPr>
          <p:cNvSpPr/>
          <p:nvPr/>
        </p:nvSpPr>
        <p:spPr>
          <a:xfrm rot="16200000">
            <a:off x="8358624" y="2885485"/>
            <a:ext cx="2769423" cy="397906"/>
          </a:xfrm>
          <a:prstGeom prst="roundRect">
            <a:avLst/>
          </a:prstGeom>
          <a:solidFill>
            <a:srgbClr val="C9D8DE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Population of Europe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6870130-63C6-8464-8CFE-3CECCEF3BF6C}"/>
              </a:ext>
            </a:extLst>
          </p:cNvPr>
          <p:cNvSpPr/>
          <p:nvPr/>
        </p:nvSpPr>
        <p:spPr>
          <a:xfrm rot="16200000">
            <a:off x="-1075291" y="2885485"/>
            <a:ext cx="2769423" cy="397906"/>
          </a:xfrm>
          <a:prstGeom prst="roundRect">
            <a:avLst/>
          </a:prstGeom>
          <a:solidFill>
            <a:srgbClr val="F1B1C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Population of Ireland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5D239D3-41A2-BEF5-2A68-7D341F48A656}"/>
              </a:ext>
            </a:extLst>
          </p:cNvPr>
          <p:cNvGrpSpPr/>
          <p:nvPr/>
        </p:nvGrpSpPr>
        <p:grpSpPr>
          <a:xfrm>
            <a:off x="3354019" y="377624"/>
            <a:ext cx="1288695" cy="270301"/>
            <a:chOff x="2430941" y="370638"/>
            <a:chExt cx="1288695" cy="139194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AC4DF4D7-CF37-8412-C41A-15989DA0E41A}"/>
                </a:ext>
              </a:extLst>
            </p:cNvPr>
            <p:cNvSpPr/>
            <p:nvPr/>
          </p:nvSpPr>
          <p:spPr>
            <a:xfrm>
              <a:off x="2521821" y="370638"/>
              <a:ext cx="1197815" cy="139194"/>
            </a:xfrm>
            <a:prstGeom prst="roundRect">
              <a:avLst>
                <a:gd name="adj" fmla="val 3377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Ireland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55412686-2479-7914-2E71-0FAB9ABADAC4}"/>
                </a:ext>
              </a:extLst>
            </p:cNvPr>
            <p:cNvSpPr/>
            <p:nvPr/>
          </p:nvSpPr>
          <p:spPr>
            <a:xfrm>
              <a:off x="2430941" y="370638"/>
              <a:ext cx="308576" cy="139194"/>
            </a:xfrm>
            <a:prstGeom prst="roundRect">
              <a:avLst>
                <a:gd name="adj" fmla="val 33774"/>
              </a:avLst>
            </a:prstGeom>
            <a:solidFill>
              <a:srgbClr val="F1B1C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093E6CD-4A34-CC47-2463-F809B7833024}"/>
              </a:ext>
            </a:extLst>
          </p:cNvPr>
          <p:cNvGrpSpPr/>
          <p:nvPr/>
        </p:nvGrpSpPr>
        <p:grpSpPr>
          <a:xfrm>
            <a:off x="5356490" y="383277"/>
            <a:ext cx="1288695" cy="270301"/>
            <a:chOff x="2430941" y="370638"/>
            <a:chExt cx="1288695" cy="139194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230181A2-9A3B-B9EE-A2B1-EA0AD33C572B}"/>
                </a:ext>
              </a:extLst>
            </p:cNvPr>
            <p:cNvSpPr/>
            <p:nvPr/>
          </p:nvSpPr>
          <p:spPr>
            <a:xfrm>
              <a:off x="2521821" y="370638"/>
              <a:ext cx="1197815" cy="139194"/>
            </a:xfrm>
            <a:prstGeom prst="roundRect">
              <a:avLst>
                <a:gd name="adj" fmla="val 3377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Europe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D812F515-3153-7936-BBEB-465028BB7696}"/>
                </a:ext>
              </a:extLst>
            </p:cNvPr>
            <p:cNvSpPr/>
            <p:nvPr/>
          </p:nvSpPr>
          <p:spPr>
            <a:xfrm>
              <a:off x="2430941" y="370638"/>
              <a:ext cx="308576" cy="139194"/>
            </a:xfrm>
            <a:prstGeom prst="roundRect">
              <a:avLst>
                <a:gd name="adj" fmla="val 33774"/>
              </a:avLst>
            </a:prstGeom>
            <a:solidFill>
              <a:srgbClr val="C9D8D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078CF6A0-5CFA-5A0E-FA4E-78D195870531}"/>
              </a:ext>
            </a:extLst>
          </p:cNvPr>
          <p:cNvSpPr/>
          <p:nvPr/>
        </p:nvSpPr>
        <p:spPr>
          <a:xfrm>
            <a:off x="1689100" y="1081754"/>
            <a:ext cx="6680200" cy="4696746"/>
          </a:xfrm>
          <a:custGeom>
            <a:avLst/>
            <a:gdLst>
              <a:gd name="connsiteX0" fmla="*/ 0 w 7226300"/>
              <a:gd name="connsiteY0" fmla="*/ 4696746 h 4696746"/>
              <a:gd name="connsiteX1" fmla="*/ 647700 w 7226300"/>
              <a:gd name="connsiteY1" fmla="*/ 4163346 h 4696746"/>
              <a:gd name="connsiteX2" fmla="*/ 1028700 w 7226300"/>
              <a:gd name="connsiteY2" fmla="*/ 4112546 h 4696746"/>
              <a:gd name="connsiteX3" fmla="*/ 1295400 w 7226300"/>
              <a:gd name="connsiteY3" fmla="*/ 3858546 h 4696746"/>
              <a:gd name="connsiteX4" fmla="*/ 1435100 w 7226300"/>
              <a:gd name="connsiteY4" fmla="*/ 3477546 h 4696746"/>
              <a:gd name="connsiteX5" fmla="*/ 1765300 w 7226300"/>
              <a:gd name="connsiteY5" fmla="*/ 3109246 h 4696746"/>
              <a:gd name="connsiteX6" fmla="*/ 2082800 w 7226300"/>
              <a:gd name="connsiteY6" fmla="*/ 2791746 h 4696746"/>
              <a:gd name="connsiteX7" fmla="*/ 2286000 w 7226300"/>
              <a:gd name="connsiteY7" fmla="*/ 2359946 h 4696746"/>
              <a:gd name="connsiteX8" fmla="*/ 2527300 w 7226300"/>
              <a:gd name="connsiteY8" fmla="*/ 1826546 h 4696746"/>
              <a:gd name="connsiteX9" fmla="*/ 2832100 w 7226300"/>
              <a:gd name="connsiteY9" fmla="*/ 124746 h 4696746"/>
              <a:gd name="connsiteX10" fmla="*/ 3035300 w 7226300"/>
              <a:gd name="connsiteY10" fmla="*/ 277146 h 4696746"/>
              <a:gd name="connsiteX11" fmla="*/ 3378200 w 7226300"/>
              <a:gd name="connsiteY11" fmla="*/ 1458246 h 4696746"/>
              <a:gd name="connsiteX12" fmla="*/ 3683000 w 7226300"/>
              <a:gd name="connsiteY12" fmla="*/ 2220246 h 4696746"/>
              <a:gd name="connsiteX13" fmla="*/ 3949700 w 7226300"/>
              <a:gd name="connsiteY13" fmla="*/ 2448846 h 4696746"/>
              <a:gd name="connsiteX14" fmla="*/ 4165600 w 7226300"/>
              <a:gd name="connsiteY14" fmla="*/ 2601246 h 4696746"/>
              <a:gd name="connsiteX15" fmla="*/ 4635500 w 7226300"/>
              <a:gd name="connsiteY15" fmla="*/ 2740946 h 4696746"/>
              <a:gd name="connsiteX16" fmla="*/ 4889500 w 7226300"/>
              <a:gd name="connsiteY16" fmla="*/ 2855246 h 4696746"/>
              <a:gd name="connsiteX17" fmla="*/ 5054600 w 7226300"/>
              <a:gd name="connsiteY17" fmla="*/ 3058446 h 4696746"/>
              <a:gd name="connsiteX18" fmla="*/ 5270500 w 7226300"/>
              <a:gd name="connsiteY18" fmla="*/ 3058446 h 4696746"/>
              <a:gd name="connsiteX19" fmla="*/ 5626100 w 7226300"/>
              <a:gd name="connsiteY19" fmla="*/ 3160046 h 4696746"/>
              <a:gd name="connsiteX20" fmla="*/ 5880100 w 7226300"/>
              <a:gd name="connsiteY20" fmla="*/ 3248946 h 4696746"/>
              <a:gd name="connsiteX21" fmla="*/ 6299200 w 7226300"/>
              <a:gd name="connsiteY21" fmla="*/ 3160046 h 4696746"/>
              <a:gd name="connsiteX22" fmla="*/ 6553200 w 7226300"/>
              <a:gd name="connsiteY22" fmla="*/ 3020346 h 4696746"/>
              <a:gd name="connsiteX23" fmla="*/ 6794500 w 7226300"/>
              <a:gd name="connsiteY23" fmla="*/ 1788446 h 4696746"/>
              <a:gd name="connsiteX24" fmla="*/ 7226300 w 7226300"/>
              <a:gd name="connsiteY24" fmla="*/ 1636046 h 4696746"/>
              <a:gd name="connsiteX0" fmla="*/ 0 w 6794500"/>
              <a:gd name="connsiteY0" fmla="*/ 4696746 h 4696746"/>
              <a:gd name="connsiteX1" fmla="*/ 647700 w 6794500"/>
              <a:gd name="connsiteY1" fmla="*/ 4163346 h 4696746"/>
              <a:gd name="connsiteX2" fmla="*/ 1028700 w 6794500"/>
              <a:gd name="connsiteY2" fmla="*/ 4112546 h 4696746"/>
              <a:gd name="connsiteX3" fmla="*/ 1295400 w 6794500"/>
              <a:gd name="connsiteY3" fmla="*/ 3858546 h 4696746"/>
              <a:gd name="connsiteX4" fmla="*/ 1435100 w 6794500"/>
              <a:gd name="connsiteY4" fmla="*/ 3477546 h 4696746"/>
              <a:gd name="connsiteX5" fmla="*/ 1765300 w 6794500"/>
              <a:gd name="connsiteY5" fmla="*/ 3109246 h 4696746"/>
              <a:gd name="connsiteX6" fmla="*/ 2082800 w 6794500"/>
              <a:gd name="connsiteY6" fmla="*/ 2791746 h 4696746"/>
              <a:gd name="connsiteX7" fmla="*/ 2286000 w 6794500"/>
              <a:gd name="connsiteY7" fmla="*/ 2359946 h 4696746"/>
              <a:gd name="connsiteX8" fmla="*/ 2527300 w 6794500"/>
              <a:gd name="connsiteY8" fmla="*/ 1826546 h 4696746"/>
              <a:gd name="connsiteX9" fmla="*/ 2832100 w 6794500"/>
              <a:gd name="connsiteY9" fmla="*/ 124746 h 4696746"/>
              <a:gd name="connsiteX10" fmla="*/ 3035300 w 6794500"/>
              <a:gd name="connsiteY10" fmla="*/ 277146 h 4696746"/>
              <a:gd name="connsiteX11" fmla="*/ 3378200 w 6794500"/>
              <a:gd name="connsiteY11" fmla="*/ 1458246 h 4696746"/>
              <a:gd name="connsiteX12" fmla="*/ 3683000 w 6794500"/>
              <a:gd name="connsiteY12" fmla="*/ 2220246 h 4696746"/>
              <a:gd name="connsiteX13" fmla="*/ 3949700 w 6794500"/>
              <a:gd name="connsiteY13" fmla="*/ 2448846 h 4696746"/>
              <a:gd name="connsiteX14" fmla="*/ 4165600 w 6794500"/>
              <a:gd name="connsiteY14" fmla="*/ 2601246 h 4696746"/>
              <a:gd name="connsiteX15" fmla="*/ 4635500 w 6794500"/>
              <a:gd name="connsiteY15" fmla="*/ 2740946 h 4696746"/>
              <a:gd name="connsiteX16" fmla="*/ 4889500 w 6794500"/>
              <a:gd name="connsiteY16" fmla="*/ 2855246 h 4696746"/>
              <a:gd name="connsiteX17" fmla="*/ 5054600 w 6794500"/>
              <a:gd name="connsiteY17" fmla="*/ 3058446 h 4696746"/>
              <a:gd name="connsiteX18" fmla="*/ 5270500 w 6794500"/>
              <a:gd name="connsiteY18" fmla="*/ 3058446 h 4696746"/>
              <a:gd name="connsiteX19" fmla="*/ 5626100 w 6794500"/>
              <a:gd name="connsiteY19" fmla="*/ 3160046 h 4696746"/>
              <a:gd name="connsiteX20" fmla="*/ 5880100 w 6794500"/>
              <a:gd name="connsiteY20" fmla="*/ 3248946 h 4696746"/>
              <a:gd name="connsiteX21" fmla="*/ 6299200 w 6794500"/>
              <a:gd name="connsiteY21" fmla="*/ 3160046 h 4696746"/>
              <a:gd name="connsiteX22" fmla="*/ 6553200 w 6794500"/>
              <a:gd name="connsiteY22" fmla="*/ 3020346 h 4696746"/>
              <a:gd name="connsiteX23" fmla="*/ 6794500 w 6794500"/>
              <a:gd name="connsiteY23" fmla="*/ 1788446 h 4696746"/>
              <a:gd name="connsiteX0" fmla="*/ 0 w 6680200"/>
              <a:gd name="connsiteY0" fmla="*/ 4696746 h 4696746"/>
              <a:gd name="connsiteX1" fmla="*/ 647700 w 6680200"/>
              <a:gd name="connsiteY1" fmla="*/ 4163346 h 4696746"/>
              <a:gd name="connsiteX2" fmla="*/ 1028700 w 6680200"/>
              <a:gd name="connsiteY2" fmla="*/ 4112546 h 4696746"/>
              <a:gd name="connsiteX3" fmla="*/ 1295400 w 6680200"/>
              <a:gd name="connsiteY3" fmla="*/ 3858546 h 4696746"/>
              <a:gd name="connsiteX4" fmla="*/ 1435100 w 6680200"/>
              <a:gd name="connsiteY4" fmla="*/ 3477546 h 4696746"/>
              <a:gd name="connsiteX5" fmla="*/ 1765300 w 6680200"/>
              <a:gd name="connsiteY5" fmla="*/ 3109246 h 4696746"/>
              <a:gd name="connsiteX6" fmla="*/ 2082800 w 6680200"/>
              <a:gd name="connsiteY6" fmla="*/ 2791746 h 4696746"/>
              <a:gd name="connsiteX7" fmla="*/ 2286000 w 6680200"/>
              <a:gd name="connsiteY7" fmla="*/ 2359946 h 4696746"/>
              <a:gd name="connsiteX8" fmla="*/ 2527300 w 6680200"/>
              <a:gd name="connsiteY8" fmla="*/ 1826546 h 4696746"/>
              <a:gd name="connsiteX9" fmla="*/ 2832100 w 6680200"/>
              <a:gd name="connsiteY9" fmla="*/ 124746 h 4696746"/>
              <a:gd name="connsiteX10" fmla="*/ 3035300 w 6680200"/>
              <a:gd name="connsiteY10" fmla="*/ 277146 h 4696746"/>
              <a:gd name="connsiteX11" fmla="*/ 3378200 w 6680200"/>
              <a:gd name="connsiteY11" fmla="*/ 1458246 h 4696746"/>
              <a:gd name="connsiteX12" fmla="*/ 3683000 w 6680200"/>
              <a:gd name="connsiteY12" fmla="*/ 2220246 h 4696746"/>
              <a:gd name="connsiteX13" fmla="*/ 3949700 w 6680200"/>
              <a:gd name="connsiteY13" fmla="*/ 2448846 h 4696746"/>
              <a:gd name="connsiteX14" fmla="*/ 4165600 w 6680200"/>
              <a:gd name="connsiteY14" fmla="*/ 2601246 h 4696746"/>
              <a:gd name="connsiteX15" fmla="*/ 4635500 w 6680200"/>
              <a:gd name="connsiteY15" fmla="*/ 2740946 h 4696746"/>
              <a:gd name="connsiteX16" fmla="*/ 4889500 w 6680200"/>
              <a:gd name="connsiteY16" fmla="*/ 2855246 h 4696746"/>
              <a:gd name="connsiteX17" fmla="*/ 5054600 w 6680200"/>
              <a:gd name="connsiteY17" fmla="*/ 3058446 h 4696746"/>
              <a:gd name="connsiteX18" fmla="*/ 5270500 w 6680200"/>
              <a:gd name="connsiteY18" fmla="*/ 3058446 h 4696746"/>
              <a:gd name="connsiteX19" fmla="*/ 5626100 w 6680200"/>
              <a:gd name="connsiteY19" fmla="*/ 3160046 h 4696746"/>
              <a:gd name="connsiteX20" fmla="*/ 5880100 w 6680200"/>
              <a:gd name="connsiteY20" fmla="*/ 3248946 h 4696746"/>
              <a:gd name="connsiteX21" fmla="*/ 6299200 w 6680200"/>
              <a:gd name="connsiteY21" fmla="*/ 3160046 h 4696746"/>
              <a:gd name="connsiteX22" fmla="*/ 6553200 w 6680200"/>
              <a:gd name="connsiteY22" fmla="*/ 3020346 h 4696746"/>
              <a:gd name="connsiteX23" fmla="*/ 6680200 w 6680200"/>
              <a:gd name="connsiteY23" fmla="*/ 1826546 h 469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80200" h="4696746">
                <a:moveTo>
                  <a:pt x="0" y="4696746"/>
                </a:moveTo>
                <a:cubicBezTo>
                  <a:pt x="238125" y="4478729"/>
                  <a:pt x="476250" y="4260713"/>
                  <a:pt x="647700" y="4163346"/>
                </a:cubicBezTo>
                <a:cubicBezTo>
                  <a:pt x="819150" y="4065979"/>
                  <a:pt x="920750" y="4163346"/>
                  <a:pt x="1028700" y="4112546"/>
                </a:cubicBezTo>
                <a:cubicBezTo>
                  <a:pt x="1136650" y="4061746"/>
                  <a:pt x="1227667" y="3964379"/>
                  <a:pt x="1295400" y="3858546"/>
                </a:cubicBezTo>
                <a:cubicBezTo>
                  <a:pt x="1363133" y="3752713"/>
                  <a:pt x="1356783" y="3602429"/>
                  <a:pt x="1435100" y="3477546"/>
                </a:cubicBezTo>
                <a:cubicBezTo>
                  <a:pt x="1513417" y="3352663"/>
                  <a:pt x="1657350" y="3223546"/>
                  <a:pt x="1765300" y="3109246"/>
                </a:cubicBezTo>
                <a:cubicBezTo>
                  <a:pt x="1873250" y="2994946"/>
                  <a:pt x="1996017" y="2916629"/>
                  <a:pt x="2082800" y="2791746"/>
                </a:cubicBezTo>
                <a:cubicBezTo>
                  <a:pt x="2169583" y="2666863"/>
                  <a:pt x="2211917" y="2520813"/>
                  <a:pt x="2286000" y="2359946"/>
                </a:cubicBezTo>
                <a:cubicBezTo>
                  <a:pt x="2360083" y="2199079"/>
                  <a:pt x="2436283" y="2199079"/>
                  <a:pt x="2527300" y="1826546"/>
                </a:cubicBezTo>
                <a:cubicBezTo>
                  <a:pt x="2618317" y="1454013"/>
                  <a:pt x="2747433" y="382979"/>
                  <a:pt x="2832100" y="124746"/>
                </a:cubicBezTo>
                <a:cubicBezTo>
                  <a:pt x="2916767" y="-133487"/>
                  <a:pt x="2944283" y="54896"/>
                  <a:pt x="3035300" y="277146"/>
                </a:cubicBezTo>
                <a:cubicBezTo>
                  <a:pt x="3126317" y="499396"/>
                  <a:pt x="3270250" y="1134396"/>
                  <a:pt x="3378200" y="1458246"/>
                </a:cubicBezTo>
                <a:cubicBezTo>
                  <a:pt x="3486150" y="1782096"/>
                  <a:pt x="3587750" y="2055146"/>
                  <a:pt x="3683000" y="2220246"/>
                </a:cubicBezTo>
                <a:cubicBezTo>
                  <a:pt x="3778250" y="2385346"/>
                  <a:pt x="3869267" y="2385346"/>
                  <a:pt x="3949700" y="2448846"/>
                </a:cubicBezTo>
                <a:cubicBezTo>
                  <a:pt x="4030133" y="2512346"/>
                  <a:pt x="4051300" y="2552563"/>
                  <a:pt x="4165600" y="2601246"/>
                </a:cubicBezTo>
                <a:cubicBezTo>
                  <a:pt x="4279900" y="2649929"/>
                  <a:pt x="4514850" y="2698613"/>
                  <a:pt x="4635500" y="2740946"/>
                </a:cubicBezTo>
                <a:cubicBezTo>
                  <a:pt x="4756150" y="2783279"/>
                  <a:pt x="4819650" y="2802329"/>
                  <a:pt x="4889500" y="2855246"/>
                </a:cubicBezTo>
                <a:cubicBezTo>
                  <a:pt x="4959350" y="2908163"/>
                  <a:pt x="4991100" y="3024579"/>
                  <a:pt x="5054600" y="3058446"/>
                </a:cubicBezTo>
                <a:cubicBezTo>
                  <a:pt x="5118100" y="3092313"/>
                  <a:pt x="5175250" y="3041513"/>
                  <a:pt x="5270500" y="3058446"/>
                </a:cubicBezTo>
                <a:cubicBezTo>
                  <a:pt x="5365750" y="3075379"/>
                  <a:pt x="5524500" y="3128296"/>
                  <a:pt x="5626100" y="3160046"/>
                </a:cubicBezTo>
                <a:cubicBezTo>
                  <a:pt x="5727700" y="3191796"/>
                  <a:pt x="5767917" y="3248946"/>
                  <a:pt x="5880100" y="3248946"/>
                </a:cubicBezTo>
                <a:cubicBezTo>
                  <a:pt x="5992283" y="3248946"/>
                  <a:pt x="6187017" y="3198146"/>
                  <a:pt x="6299200" y="3160046"/>
                </a:cubicBezTo>
                <a:cubicBezTo>
                  <a:pt x="6411383" y="3121946"/>
                  <a:pt x="6489700" y="3242596"/>
                  <a:pt x="6553200" y="3020346"/>
                </a:cubicBezTo>
                <a:cubicBezTo>
                  <a:pt x="6616700" y="2798096"/>
                  <a:pt x="6568017" y="2057263"/>
                  <a:pt x="6680200" y="1826546"/>
                </a:cubicBezTo>
              </a:path>
            </a:pathLst>
          </a:custGeom>
          <a:noFill/>
          <a:ln w="38100">
            <a:solidFill>
              <a:srgbClr val="F1B1C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7D077654-6B2D-BB11-1AD9-5159A9A18E2F}"/>
              </a:ext>
            </a:extLst>
          </p:cNvPr>
          <p:cNvSpPr/>
          <p:nvPr/>
        </p:nvSpPr>
        <p:spPr>
          <a:xfrm>
            <a:off x="1625600" y="1828800"/>
            <a:ext cx="6781800" cy="4292600"/>
          </a:xfrm>
          <a:custGeom>
            <a:avLst/>
            <a:gdLst>
              <a:gd name="connsiteX0" fmla="*/ 0 w 6781800"/>
              <a:gd name="connsiteY0" fmla="*/ 4292600 h 4292600"/>
              <a:gd name="connsiteX1" fmla="*/ 1524000 w 6781800"/>
              <a:gd name="connsiteY1" fmla="*/ 3962400 h 4292600"/>
              <a:gd name="connsiteX2" fmla="*/ 2781300 w 6781800"/>
              <a:gd name="connsiteY2" fmla="*/ 3454400 h 4292600"/>
              <a:gd name="connsiteX3" fmla="*/ 3771900 w 6781800"/>
              <a:gd name="connsiteY3" fmla="*/ 2717800 h 4292600"/>
              <a:gd name="connsiteX4" fmla="*/ 5194300 w 6781800"/>
              <a:gd name="connsiteY4" fmla="*/ 1854200 h 4292600"/>
              <a:gd name="connsiteX5" fmla="*/ 6032500 w 6781800"/>
              <a:gd name="connsiteY5" fmla="*/ 1371600 h 4292600"/>
              <a:gd name="connsiteX6" fmla="*/ 6184900 w 6781800"/>
              <a:gd name="connsiteY6" fmla="*/ 1003300 h 4292600"/>
              <a:gd name="connsiteX7" fmla="*/ 6299200 w 6781800"/>
              <a:gd name="connsiteY7" fmla="*/ 660400 h 4292600"/>
              <a:gd name="connsiteX8" fmla="*/ 6464300 w 6781800"/>
              <a:gd name="connsiteY8" fmla="*/ 292100 h 4292600"/>
              <a:gd name="connsiteX9" fmla="*/ 6502400 w 6781800"/>
              <a:gd name="connsiteY9" fmla="*/ 76200 h 4292600"/>
              <a:gd name="connsiteX10" fmla="*/ 6781800 w 6781800"/>
              <a:gd name="connsiteY10" fmla="*/ 0 h 4292600"/>
              <a:gd name="connsiteX11" fmla="*/ 6781800 w 6781800"/>
              <a:gd name="connsiteY11" fmla="*/ 0 h 429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81800" h="4292600">
                <a:moveTo>
                  <a:pt x="0" y="4292600"/>
                </a:moveTo>
                <a:cubicBezTo>
                  <a:pt x="530225" y="4197350"/>
                  <a:pt x="1060450" y="4102100"/>
                  <a:pt x="1524000" y="3962400"/>
                </a:cubicBezTo>
                <a:cubicBezTo>
                  <a:pt x="1987550" y="3822700"/>
                  <a:pt x="2406650" y="3661833"/>
                  <a:pt x="2781300" y="3454400"/>
                </a:cubicBezTo>
                <a:cubicBezTo>
                  <a:pt x="3155950" y="3246967"/>
                  <a:pt x="3369733" y="2984500"/>
                  <a:pt x="3771900" y="2717800"/>
                </a:cubicBezTo>
                <a:cubicBezTo>
                  <a:pt x="4174067" y="2451100"/>
                  <a:pt x="4817533" y="2078567"/>
                  <a:pt x="5194300" y="1854200"/>
                </a:cubicBezTo>
                <a:cubicBezTo>
                  <a:pt x="5571067" y="1629833"/>
                  <a:pt x="5867400" y="1513417"/>
                  <a:pt x="6032500" y="1371600"/>
                </a:cubicBezTo>
                <a:cubicBezTo>
                  <a:pt x="6197600" y="1229783"/>
                  <a:pt x="6140450" y="1121833"/>
                  <a:pt x="6184900" y="1003300"/>
                </a:cubicBezTo>
                <a:cubicBezTo>
                  <a:pt x="6229350" y="884767"/>
                  <a:pt x="6252633" y="778933"/>
                  <a:pt x="6299200" y="660400"/>
                </a:cubicBezTo>
                <a:cubicBezTo>
                  <a:pt x="6345767" y="541867"/>
                  <a:pt x="6430433" y="389467"/>
                  <a:pt x="6464300" y="292100"/>
                </a:cubicBezTo>
                <a:cubicBezTo>
                  <a:pt x="6498167" y="194733"/>
                  <a:pt x="6449483" y="124883"/>
                  <a:pt x="6502400" y="76200"/>
                </a:cubicBezTo>
                <a:cubicBezTo>
                  <a:pt x="6555317" y="27517"/>
                  <a:pt x="6781800" y="0"/>
                  <a:pt x="6781800" y="0"/>
                </a:cubicBezTo>
                <a:lnTo>
                  <a:pt x="6781800" y="0"/>
                </a:lnTo>
              </a:path>
            </a:pathLst>
          </a:custGeom>
          <a:noFill/>
          <a:ln w="38100">
            <a:solidFill>
              <a:srgbClr val="C9D8D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8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AA0B98DE-9265-4A53-315F-B1524F893A2B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901CC6-1856-00D1-7073-EF53889F62E9}"/>
              </a:ext>
            </a:extLst>
          </p:cNvPr>
          <p:cNvGrpSpPr/>
          <p:nvPr/>
        </p:nvGrpSpPr>
        <p:grpSpPr>
          <a:xfrm>
            <a:off x="616446" y="497304"/>
            <a:ext cx="908378" cy="6415907"/>
            <a:chOff x="674385" y="174629"/>
            <a:chExt cx="908378" cy="628993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CF4754A-6D06-903D-35D7-F2DEC77D6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2763" y="174629"/>
              <a:ext cx="0" cy="6165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8835E37-3F15-6E78-30EE-6204EC47D2CB}"/>
                </a:ext>
              </a:extLst>
            </p:cNvPr>
            <p:cNvSpPr/>
            <p:nvPr/>
          </p:nvSpPr>
          <p:spPr>
            <a:xfrm>
              <a:off x="685936" y="6185599"/>
              <a:ext cx="731233" cy="2789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DC87B75-9DE1-D7E1-BBC7-A5D951810818}"/>
                </a:ext>
              </a:extLst>
            </p:cNvPr>
            <p:cNvSpPr/>
            <p:nvPr/>
          </p:nvSpPr>
          <p:spPr>
            <a:xfrm>
              <a:off x="686859" y="4982708"/>
              <a:ext cx="731234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959958-34B8-87D6-CC28-9350E13715AE}"/>
                </a:ext>
              </a:extLst>
            </p:cNvPr>
            <p:cNvSpPr/>
            <p:nvPr/>
          </p:nvSpPr>
          <p:spPr>
            <a:xfrm>
              <a:off x="685934" y="3757509"/>
              <a:ext cx="731235" cy="2777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F20B1E0-77A2-4C6C-1DEA-FBB5EA7A2FCB}"/>
                </a:ext>
              </a:extLst>
            </p:cNvPr>
            <p:cNvSpPr/>
            <p:nvPr/>
          </p:nvSpPr>
          <p:spPr>
            <a:xfrm>
              <a:off x="674385" y="2513307"/>
              <a:ext cx="731236" cy="281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D0F37FD-789C-5D14-93B1-E07583F4A7CC}"/>
                </a:ext>
              </a:extLst>
            </p:cNvPr>
            <p:cNvSpPr/>
            <p:nvPr/>
          </p:nvSpPr>
          <p:spPr>
            <a:xfrm>
              <a:off x="677903" y="3136813"/>
              <a:ext cx="731235" cy="2789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0D87A59-7027-FD70-1C05-F0A2B540783A}"/>
                </a:ext>
              </a:extLst>
            </p:cNvPr>
            <p:cNvSpPr/>
            <p:nvPr/>
          </p:nvSpPr>
          <p:spPr>
            <a:xfrm>
              <a:off x="686847" y="1900536"/>
              <a:ext cx="731237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70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730800-9372-7BA1-4214-D519794EC01D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1418084" y="2037006"/>
              <a:ext cx="164674" cy="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637A4B-6A33-A673-27D5-0FC1284F06DC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1405621" y="2653863"/>
              <a:ext cx="1716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3DF3F45-F1DF-F5E7-54EF-6FE321C8F2DE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409138" y="3276294"/>
              <a:ext cx="143836" cy="25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D017444-A4EB-BFF3-8807-5B081112C024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417169" y="3896387"/>
              <a:ext cx="143833" cy="2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0C3122-01C9-2F4D-4480-E83946A8BA4E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1418093" y="5119177"/>
              <a:ext cx="1592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64B07D-2C3F-38FE-19EF-9F08511DE9E5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417169" y="6325080"/>
              <a:ext cx="160147" cy="1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F479272-A1CA-D3D0-5EDD-8117EFE2587C}"/>
                </a:ext>
              </a:extLst>
            </p:cNvPr>
            <p:cNvSpPr/>
            <p:nvPr/>
          </p:nvSpPr>
          <p:spPr>
            <a:xfrm>
              <a:off x="677903" y="5582687"/>
              <a:ext cx="731234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FD5A8E-B2C8-441A-247B-5644A8FB7E3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1409137" y="5719157"/>
              <a:ext cx="140317" cy="5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7916678-380A-B8EB-DC1C-1DA33EA3A631}"/>
                </a:ext>
              </a:extLst>
            </p:cNvPr>
            <p:cNvSpPr/>
            <p:nvPr/>
          </p:nvSpPr>
          <p:spPr>
            <a:xfrm>
              <a:off x="674386" y="4367527"/>
              <a:ext cx="731235" cy="2777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295567-40CF-4B4E-DB8A-CAC96DF90C82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1405621" y="4506405"/>
              <a:ext cx="1716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7D88081-7FB9-969D-400E-6172CC6B463E}"/>
                </a:ext>
              </a:extLst>
            </p:cNvPr>
            <p:cNvSpPr/>
            <p:nvPr/>
          </p:nvSpPr>
          <p:spPr>
            <a:xfrm>
              <a:off x="680618" y="1292926"/>
              <a:ext cx="731237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80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F32C99E-80BD-822B-933D-3AC02B2A0B1B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1411855" y="1429396"/>
              <a:ext cx="164674" cy="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80A41AF-17CF-3D4E-AD11-0F2F124834F7}"/>
                </a:ext>
              </a:extLst>
            </p:cNvPr>
            <p:cNvSpPr/>
            <p:nvPr/>
          </p:nvSpPr>
          <p:spPr>
            <a:xfrm>
              <a:off x="685932" y="736229"/>
              <a:ext cx="731237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90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46A7DB-0122-5ECD-A689-4E6085041B15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1417169" y="872699"/>
              <a:ext cx="164674" cy="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DC22F8D-9D73-BA56-2FC7-82AA1B8B9B7B}"/>
                </a:ext>
              </a:extLst>
            </p:cNvPr>
            <p:cNvSpPr/>
            <p:nvPr/>
          </p:nvSpPr>
          <p:spPr>
            <a:xfrm>
              <a:off x="685932" y="174629"/>
              <a:ext cx="731237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100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D31C571-D548-37C7-D019-6A10CAE92368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1417169" y="311099"/>
              <a:ext cx="164674" cy="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517408-1EFC-A5C4-1C07-18A37DF4E372}"/>
              </a:ext>
            </a:extLst>
          </p:cNvPr>
          <p:cNvGrpSpPr/>
          <p:nvPr/>
        </p:nvGrpSpPr>
        <p:grpSpPr>
          <a:xfrm flipH="1">
            <a:off x="8533576" y="497304"/>
            <a:ext cx="908378" cy="6415907"/>
            <a:chOff x="674385" y="174629"/>
            <a:chExt cx="908378" cy="6289930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FE332A4-4701-60BE-272A-074912424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2763" y="174629"/>
              <a:ext cx="0" cy="6165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9FC2D2F-B294-0CF2-872F-5A75B66A87E4}"/>
                </a:ext>
              </a:extLst>
            </p:cNvPr>
            <p:cNvSpPr/>
            <p:nvPr/>
          </p:nvSpPr>
          <p:spPr>
            <a:xfrm>
              <a:off x="685936" y="6185599"/>
              <a:ext cx="731233" cy="2789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0%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A30F85B-F4E4-B619-4790-CBCD730B56CD}"/>
                </a:ext>
              </a:extLst>
            </p:cNvPr>
            <p:cNvSpPr/>
            <p:nvPr/>
          </p:nvSpPr>
          <p:spPr>
            <a:xfrm>
              <a:off x="686859" y="4982708"/>
              <a:ext cx="731234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20%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EBFED73-F306-A5BF-231E-78CFBD4898D9}"/>
                </a:ext>
              </a:extLst>
            </p:cNvPr>
            <p:cNvSpPr/>
            <p:nvPr/>
          </p:nvSpPr>
          <p:spPr>
            <a:xfrm>
              <a:off x="685934" y="3757509"/>
              <a:ext cx="731235" cy="2777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40%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385202D-7876-9B33-D680-0C7DDF7DA77C}"/>
                </a:ext>
              </a:extLst>
            </p:cNvPr>
            <p:cNvSpPr/>
            <p:nvPr/>
          </p:nvSpPr>
          <p:spPr>
            <a:xfrm>
              <a:off x="674385" y="2513307"/>
              <a:ext cx="731236" cy="281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60%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4912133-F730-41FF-1761-DA1BDF0CDE2F}"/>
                </a:ext>
              </a:extLst>
            </p:cNvPr>
            <p:cNvSpPr/>
            <p:nvPr/>
          </p:nvSpPr>
          <p:spPr>
            <a:xfrm>
              <a:off x="677903" y="3136813"/>
              <a:ext cx="731235" cy="2789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50%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41C6E89-ED34-DF24-2F09-CB9026C14344}"/>
                </a:ext>
              </a:extLst>
            </p:cNvPr>
            <p:cNvSpPr/>
            <p:nvPr/>
          </p:nvSpPr>
          <p:spPr>
            <a:xfrm>
              <a:off x="686847" y="1900536"/>
              <a:ext cx="731237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70%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467751A-D7B9-D8E1-084C-BA1C15EF7C88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1418084" y="2037006"/>
              <a:ext cx="164674" cy="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C5FE129-2DBB-0640-21D8-A3AB30687C53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1405621" y="2653863"/>
              <a:ext cx="1716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9DCAB5-AE17-E982-9F20-E7E43B8A038C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1409138" y="3276294"/>
              <a:ext cx="143836" cy="25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870CCAC-7010-2F18-0793-0C572A059B72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1417169" y="3896387"/>
              <a:ext cx="143833" cy="2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CE405A4-9693-E6D1-88DE-A7D6D088DF68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418093" y="5119177"/>
              <a:ext cx="1592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6C8D3E4-CF2B-B5AD-E892-D9D834F649B7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417169" y="6325080"/>
              <a:ext cx="160147" cy="1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4B8A721-D5A9-B7CD-9CEB-E389FC6113D3}"/>
                </a:ext>
              </a:extLst>
            </p:cNvPr>
            <p:cNvSpPr/>
            <p:nvPr/>
          </p:nvSpPr>
          <p:spPr>
            <a:xfrm>
              <a:off x="677903" y="5582687"/>
              <a:ext cx="731234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10%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A6CC088-32FA-F925-8AE7-38275B3AF15F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1409137" y="5719157"/>
              <a:ext cx="140317" cy="5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0D9D23D-A9BA-2EE5-0CE8-F7915D25F84A}"/>
                </a:ext>
              </a:extLst>
            </p:cNvPr>
            <p:cNvSpPr/>
            <p:nvPr/>
          </p:nvSpPr>
          <p:spPr>
            <a:xfrm>
              <a:off x="674386" y="4367527"/>
              <a:ext cx="731235" cy="2777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30%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985143A-D5A1-59DE-27A7-E59A3C1642F9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1405621" y="4506405"/>
              <a:ext cx="1716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92A736F-66FE-B36C-B4C3-672008A8D17D}"/>
                </a:ext>
              </a:extLst>
            </p:cNvPr>
            <p:cNvSpPr/>
            <p:nvPr/>
          </p:nvSpPr>
          <p:spPr>
            <a:xfrm>
              <a:off x="680618" y="1292926"/>
              <a:ext cx="731237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80%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151647-1C88-27C2-58D5-31D112F0DC53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>
              <a:off x="1411855" y="1429396"/>
              <a:ext cx="164674" cy="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6F96315-5F6C-7AEA-46EF-D8468CE8B097}"/>
                </a:ext>
              </a:extLst>
            </p:cNvPr>
            <p:cNvSpPr/>
            <p:nvPr/>
          </p:nvSpPr>
          <p:spPr>
            <a:xfrm>
              <a:off x="685932" y="736229"/>
              <a:ext cx="731237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90%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1C63570-46C8-5FC0-FF24-5EC81B8E2CD8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1417169" y="872699"/>
              <a:ext cx="164674" cy="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7B62854-F795-BE52-CDD6-AF2612EACF53}"/>
                </a:ext>
              </a:extLst>
            </p:cNvPr>
            <p:cNvSpPr/>
            <p:nvPr/>
          </p:nvSpPr>
          <p:spPr>
            <a:xfrm>
              <a:off x="685932" y="174629"/>
              <a:ext cx="731237" cy="272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100%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DA18166-0C72-64CD-8E71-87EF02D97102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1417169" y="311099"/>
              <a:ext cx="164674" cy="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B688347-0F2C-C676-4782-2AFE75ED4B3D}"/>
              </a:ext>
            </a:extLst>
          </p:cNvPr>
          <p:cNvCxnSpPr>
            <a:cxnSpLocks/>
            <a:stCxn id="78" idx="0"/>
            <a:endCxn id="4" idx="2"/>
          </p:cNvCxnSpPr>
          <p:nvPr/>
        </p:nvCxnSpPr>
        <p:spPr>
          <a:xfrm flipV="1">
            <a:off x="2441473" y="6899895"/>
            <a:ext cx="1" cy="19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E6E7908-F21A-62B7-3227-3A3343AC7D77}"/>
              </a:ext>
            </a:extLst>
          </p:cNvPr>
          <p:cNvCxnSpPr>
            <a:cxnSpLocks/>
            <a:stCxn id="80" idx="0"/>
            <a:endCxn id="28" idx="2"/>
          </p:cNvCxnSpPr>
          <p:nvPr/>
        </p:nvCxnSpPr>
        <p:spPr>
          <a:xfrm flipV="1">
            <a:off x="3747482" y="6900482"/>
            <a:ext cx="0" cy="224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60D199-71F4-E27B-1BC7-CCCF303AC073}"/>
              </a:ext>
            </a:extLst>
          </p:cNvPr>
          <p:cNvCxnSpPr>
            <a:cxnSpLocks/>
            <a:stCxn id="81" idx="0"/>
            <a:endCxn id="29" idx="2"/>
          </p:cNvCxnSpPr>
          <p:nvPr/>
        </p:nvCxnSpPr>
        <p:spPr>
          <a:xfrm flipH="1" flipV="1">
            <a:off x="5065376" y="6906585"/>
            <a:ext cx="5209" cy="210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13C01C-3389-AACD-FE0C-21096CD44C41}"/>
              </a:ext>
            </a:extLst>
          </p:cNvPr>
          <p:cNvCxnSpPr>
            <a:cxnSpLocks/>
            <a:stCxn id="82" idx="0"/>
            <a:endCxn id="31" idx="2"/>
          </p:cNvCxnSpPr>
          <p:nvPr/>
        </p:nvCxnSpPr>
        <p:spPr>
          <a:xfrm flipV="1">
            <a:off x="6330847" y="6906251"/>
            <a:ext cx="0" cy="210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697586-9AEF-47D9-CB14-048554A5E12A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7678419" y="6906586"/>
            <a:ext cx="0" cy="210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EF90AFB-FA90-F2AC-98C5-9482A3BC9F77}"/>
              </a:ext>
            </a:extLst>
          </p:cNvPr>
          <p:cNvSpPr/>
          <p:nvPr/>
        </p:nvSpPr>
        <p:spPr>
          <a:xfrm>
            <a:off x="2075856" y="7099186"/>
            <a:ext cx="731233" cy="2845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Dent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F3010C8-E500-1C04-6312-3B37A0B13361}"/>
              </a:ext>
            </a:extLst>
          </p:cNvPr>
          <p:cNvSpPr/>
          <p:nvPr/>
        </p:nvSpPr>
        <p:spPr>
          <a:xfrm>
            <a:off x="3381865" y="7124964"/>
            <a:ext cx="731233" cy="2845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Paint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5259A89-4171-5F33-2FCB-C6CF33853F43}"/>
              </a:ext>
            </a:extLst>
          </p:cNvPr>
          <p:cNvSpPr/>
          <p:nvPr/>
        </p:nvSpPr>
        <p:spPr>
          <a:xfrm>
            <a:off x="4704968" y="7117212"/>
            <a:ext cx="731233" cy="2845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Tear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C278E748-400F-663C-BB57-63451AE31E57}"/>
              </a:ext>
            </a:extLst>
          </p:cNvPr>
          <p:cNvSpPr/>
          <p:nvPr/>
        </p:nvSpPr>
        <p:spPr>
          <a:xfrm>
            <a:off x="5965230" y="7117211"/>
            <a:ext cx="731233" cy="2845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18E471D-BD45-F655-C48A-31116BA8637D}"/>
              </a:ext>
            </a:extLst>
          </p:cNvPr>
          <p:cNvSpPr/>
          <p:nvPr/>
        </p:nvSpPr>
        <p:spPr>
          <a:xfrm>
            <a:off x="7312802" y="7117212"/>
            <a:ext cx="731233" cy="2845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Burr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30181A2-9A3B-B9EE-A2B1-EA0AD33C572B}"/>
              </a:ext>
            </a:extLst>
          </p:cNvPr>
          <p:cNvSpPr/>
          <p:nvPr/>
        </p:nvSpPr>
        <p:spPr>
          <a:xfrm>
            <a:off x="3330383" y="150778"/>
            <a:ext cx="3397633" cy="739090"/>
          </a:xfrm>
          <a:prstGeom prst="roundRect">
            <a:avLst>
              <a:gd name="adj" fmla="val 3377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Types of Defects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53536A-C7D0-1B49-BE71-7B63C7A7BA7E}"/>
              </a:ext>
            </a:extLst>
          </p:cNvPr>
          <p:cNvSpPr/>
          <p:nvPr/>
        </p:nvSpPr>
        <p:spPr>
          <a:xfrm>
            <a:off x="6881871" y="6440809"/>
            <a:ext cx="1418913" cy="472402"/>
          </a:xfrm>
          <a:prstGeom prst="roundRect">
            <a:avLst>
              <a:gd name="adj" fmla="val 0"/>
            </a:avLst>
          </a:prstGeom>
          <a:solidFill>
            <a:srgbClr val="EFE1E1"/>
          </a:solidFill>
          <a:ln w="28575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2EDC28D-1CFB-7780-7700-D9D029765AAD}"/>
              </a:ext>
            </a:extLst>
          </p:cNvPr>
          <p:cNvSpPr/>
          <p:nvPr/>
        </p:nvSpPr>
        <p:spPr>
          <a:xfrm>
            <a:off x="5682315" y="6207734"/>
            <a:ext cx="1297064" cy="698517"/>
          </a:xfrm>
          <a:prstGeom prst="roundRect">
            <a:avLst>
              <a:gd name="adj" fmla="val 0"/>
            </a:avLst>
          </a:prstGeom>
          <a:solidFill>
            <a:srgbClr val="F0D2DA"/>
          </a:solidFill>
          <a:ln w="28575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F996528-A621-407F-71D4-46FA266CE8C4}"/>
              </a:ext>
            </a:extLst>
          </p:cNvPr>
          <p:cNvSpPr/>
          <p:nvPr/>
        </p:nvSpPr>
        <p:spPr>
          <a:xfrm>
            <a:off x="4355919" y="6034801"/>
            <a:ext cx="1418913" cy="871784"/>
          </a:xfrm>
          <a:prstGeom prst="roundRect">
            <a:avLst>
              <a:gd name="adj" fmla="val 0"/>
            </a:avLst>
          </a:prstGeom>
          <a:solidFill>
            <a:srgbClr val="E0C1C6"/>
          </a:solidFill>
          <a:ln w="28575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ECF8F28-09FD-86B1-AC55-66C91A2B2976}"/>
              </a:ext>
            </a:extLst>
          </p:cNvPr>
          <p:cNvSpPr/>
          <p:nvPr/>
        </p:nvSpPr>
        <p:spPr>
          <a:xfrm>
            <a:off x="3041530" y="3543011"/>
            <a:ext cx="1411903" cy="3357471"/>
          </a:xfrm>
          <a:prstGeom prst="roundRect">
            <a:avLst>
              <a:gd name="adj" fmla="val 0"/>
            </a:avLst>
          </a:prstGeom>
          <a:solidFill>
            <a:srgbClr val="D9C1D0"/>
          </a:solidFill>
          <a:ln w="28575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78F46F-262F-D624-5AE7-62387159174E}"/>
              </a:ext>
            </a:extLst>
          </p:cNvPr>
          <p:cNvSpPr/>
          <p:nvPr/>
        </p:nvSpPr>
        <p:spPr>
          <a:xfrm>
            <a:off x="1732017" y="2278902"/>
            <a:ext cx="1418913" cy="4620993"/>
          </a:xfrm>
          <a:prstGeom prst="roundRect">
            <a:avLst>
              <a:gd name="adj" fmla="val 0"/>
            </a:avLst>
          </a:prstGeom>
          <a:solidFill>
            <a:srgbClr val="CBA9BE"/>
          </a:solidFill>
          <a:ln w="28575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CD9B58-47EB-3C2D-093D-F4A12577C9C6}"/>
              </a:ext>
            </a:extLst>
          </p:cNvPr>
          <p:cNvCxnSpPr>
            <a:cxnSpLocks/>
          </p:cNvCxnSpPr>
          <p:nvPr/>
        </p:nvCxnSpPr>
        <p:spPr>
          <a:xfrm>
            <a:off x="1372010" y="6906586"/>
            <a:ext cx="729567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DBAD57F-DC97-7F8D-80AD-0AEF678C60F4}"/>
              </a:ext>
            </a:extLst>
          </p:cNvPr>
          <p:cNvSpPr/>
          <p:nvPr/>
        </p:nvSpPr>
        <p:spPr>
          <a:xfrm>
            <a:off x="2355742" y="731972"/>
            <a:ext cx="5724041" cy="3468069"/>
          </a:xfrm>
          <a:custGeom>
            <a:avLst/>
            <a:gdLst>
              <a:gd name="connsiteX0" fmla="*/ 0 w 6028841"/>
              <a:gd name="connsiteY0" fmla="*/ 3487119 h 3487119"/>
              <a:gd name="connsiteX1" fmla="*/ 1472339 w 6028841"/>
              <a:gd name="connsiteY1" fmla="*/ 1673817 h 3487119"/>
              <a:gd name="connsiteX2" fmla="*/ 1983783 w 6028841"/>
              <a:gd name="connsiteY2" fmla="*/ 1038386 h 3487119"/>
              <a:gd name="connsiteX3" fmla="*/ 3580109 w 6028841"/>
              <a:gd name="connsiteY3" fmla="*/ 340963 h 3487119"/>
              <a:gd name="connsiteX4" fmla="*/ 6028841 w 6028841"/>
              <a:gd name="connsiteY4" fmla="*/ 0 h 3487119"/>
              <a:gd name="connsiteX5" fmla="*/ 6028841 w 6028841"/>
              <a:gd name="connsiteY5" fmla="*/ 0 h 3487119"/>
              <a:gd name="connsiteX0" fmla="*/ 0 w 6028841"/>
              <a:gd name="connsiteY0" fmla="*/ 3487119 h 3487119"/>
              <a:gd name="connsiteX1" fmla="*/ 1396139 w 6028841"/>
              <a:gd name="connsiteY1" fmla="*/ 1635717 h 3487119"/>
              <a:gd name="connsiteX2" fmla="*/ 1983783 w 6028841"/>
              <a:gd name="connsiteY2" fmla="*/ 1038386 h 3487119"/>
              <a:gd name="connsiteX3" fmla="*/ 3580109 w 6028841"/>
              <a:gd name="connsiteY3" fmla="*/ 340963 h 3487119"/>
              <a:gd name="connsiteX4" fmla="*/ 6028841 w 6028841"/>
              <a:gd name="connsiteY4" fmla="*/ 0 h 3487119"/>
              <a:gd name="connsiteX5" fmla="*/ 6028841 w 6028841"/>
              <a:gd name="connsiteY5" fmla="*/ 0 h 3487119"/>
              <a:gd name="connsiteX0" fmla="*/ 0 w 6028841"/>
              <a:gd name="connsiteY0" fmla="*/ 3487119 h 3487119"/>
              <a:gd name="connsiteX1" fmla="*/ 1396139 w 6028841"/>
              <a:gd name="connsiteY1" fmla="*/ 1635717 h 3487119"/>
              <a:gd name="connsiteX2" fmla="*/ 2688633 w 6028841"/>
              <a:gd name="connsiteY2" fmla="*/ 885986 h 3487119"/>
              <a:gd name="connsiteX3" fmla="*/ 3580109 w 6028841"/>
              <a:gd name="connsiteY3" fmla="*/ 340963 h 3487119"/>
              <a:gd name="connsiteX4" fmla="*/ 6028841 w 6028841"/>
              <a:gd name="connsiteY4" fmla="*/ 0 h 3487119"/>
              <a:gd name="connsiteX5" fmla="*/ 6028841 w 6028841"/>
              <a:gd name="connsiteY5" fmla="*/ 0 h 3487119"/>
              <a:gd name="connsiteX0" fmla="*/ 0 w 6028841"/>
              <a:gd name="connsiteY0" fmla="*/ 3487119 h 3487119"/>
              <a:gd name="connsiteX1" fmla="*/ 1396139 w 6028841"/>
              <a:gd name="connsiteY1" fmla="*/ 1635717 h 3487119"/>
              <a:gd name="connsiteX2" fmla="*/ 2688633 w 6028841"/>
              <a:gd name="connsiteY2" fmla="*/ 885986 h 3487119"/>
              <a:gd name="connsiteX3" fmla="*/ 3808709 w 6028841"/>
              <a:gd name="connsiteY3" fmla="*/ 321913 h 3487119"/>
              <a:gd name="connsiteX4" fmla="*/ 6028841 w 6028841"/>
              <a:gd name="connsiteY4" fmla="*/ 0 h 3487119"/>
              <a:gd name="connsiteX5" fmla="*/ 6028841 w 6028841"/>
              <a:gd name="connsiteY5" fmla="*/ 0 h 3487119"/>
              <a:gd name="connsiteX0" fmla="*/ 0 w 6028841"/>
              <a:gd name="connsiteY0" fmla="*/ 3487119 h 3487119"/>
              <a:gd name="connsiteX1" fmla="*/ 1396139 w 6028841"/>
              <a:gd name="connsiteY1" fmla="*/ 1635717 h 3487119"/>
              <a:gd name="connsiteX2" fmla="*/ 2688633 w 6028841"/>
              <a:gd name="connsiteY2" fmla="*/ 809786 h 3487119"/>
              <a:gd name="connsiteX3" fmla="*/ 3808709 w 6028841"/>
              <a:gd name="connsiteY3" fmla="*/ 321913 h 3487119"/>
              <a:gd name="connsiteX4" fmla="*/ 6028841 w 6028841"/>
              <a:gd name="connsiteY4" fmla="*/ 0 h 3487119"/>
              <a:gd name="connsiteX5" fmla="*/ 6028841 w 6028841"/>
              <a:gd name="connsiteY5" fmla="*/ 0 h 3487119"/>
              <a:gd name="connsiteX0" fmla="*/ 0 w 6028841"/>
              <a:gd name="connsiteY0" fmla="*/ 3487119 h 3487119"/>
              <a:gd name="connsiteX1" fmla="*/ 1396139 w 6028841"/>
              <a:gd name="connsiteY1" fmla="*/ 1635717 h 3487119"/>
              <a:gd name="connsiteX2" fmla="*/ 2688633 w 6028841"/>
              <a:gd name="connsiteY2" fmla="*/ 809786 h 3487119"/>
              <a:gd name="connsiteX3" fmla="*/ 3808709 w 6028841"/>
              <a:gd name="connsiteY3" fmla="*/ 321913 h 3487119"/>
              <a:gd name="connsiteX4" fmla="*/ 6028841 w 6028841"/>
              <a:gd name="connsiteY4" fmla="*/ 0 h 3487119"/>
              <a:gd name="connsiteX5" fmla="*/ 5647841 w 6028841"/>
              <a:gd name="connsiteY5" fmla="*/ 38100 h 3487119"/>
              <a:gd name="connsiteX0" fmla="*/ 0 w 5647841"/>
              <a:gd name="connsiteY0" fmla="*/ 3449019 h 3449019"/>
              <a:gd name="connsiteX1" fmla="*/ 1396139 w 5647841"/>
              <a:gd name="connsiteY1" fmla="*/ 1597617 h 3449019"/>
              <a:gd name="connsiteX2" fmla="*/ 2688633 w 5647841"/>
              <a:gd name="connsiteY2" fmla="*/ 771686 h 3449019"/>
              <a:gd name="connsiteX3" fmla="*/ 3808709 w 5647841"/>
              <a:gd name="connsiteY3" fmla="*/ 283813 h 3449019"/>
              <a:gd name="connsiteX4" fmla="*/ 5647841 w 5647841"/>
              <a:gd name="connsiteY4" fmla="*/ 0 h 3449019"/>
              <a:gd name="connsiteX0" fmla="*/ 0 w 5724041"/>
              <a:gd name="connsiteY0" fmla="*/ 3468069 h 3468069"/>
              <a:gd name="connsiteX1" fmla="*/ 1396139 w 5724041"/>
              <a:gd name="connsiteY1" fmla="*/ 1616667 h 3468069"/>
              <a:gd name="connsiteX2" fmla="*/ 2688633 w 5724041"/>
              <a:gd name="connsiteY2" fmla="*/ 790736 h 3468069"/>
              <a:gd name="connsiteX3" fmla="*/ 3808709 w 5724041"/>
              <a:gd name="connsiteY3" fmla="*/ 302863 h 3468069"/>
              <a:gd name="connsiteX4" fmla="*/ 5724041 w 5724041"/>
              <a:gd name="connsiteY4" fmla="*/ 0 h 3468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4041" h="3468069">
                <a:moveTo>
                  <a:pt x="0" y="3468069"/>
                </a:moveTo>
                <a:cubicBezTo>
                  <a:pt x="490780" y="2863635"/>
                  <a:pt x="905359" y="2221101"/>
                  <a:pt x="1396139" y="1616667"/>
                </a:cubicBezTo>
                <a:cubicBezTo>
                  <a:pt x="1726769" y="1208545"/>
                  <a:pt x="2286538" y="1009703"/>
                  <a:pt x="2688633" y="790736"/>
                </a:cubicBezTo>
                <a:cubicBezTo>
                  <a:pt x="3090728" y="571769"/>
                  <a:pt x="3302808" y="434652"/>
                  <a:pt x="3808709" y="302863"/>
                </a:cubicBezTo>
                <a:cubicBezTo>
                  <a:pt x="4314610" y="171074"/>
                  <a:pt x="5340889" y="59128"/>
                  <a:pt x="5724041" y="0"/>
                </a:cubicBezTo>
              </a:path>
            </a:pathLst>
          </a:custGeom>
          <a:noFill/>
          <a:ln w="38100">
            <a:solidFill>
              <a:srgbClr val="70445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39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040B13-1867-0A97-C0A5-83CB04CC10AE}"/>
              </a:ext>
            </a:extLst>
          </p:cNvPr>
          <p:cNvSpPr/>
          <p:nvPr/>
        </p:nvSpPr>
        <p:spPr>
          <a:xfrm>
            <a:off x="1550153" y="1775202"/>
            <a:ext cx="6958093" cy="3363132"/>
          </a:xfrm>
          <a:prstGeom prst="rect">
            <a:avLst/>
          </a:prstGeom>
          <a:solidFill>
            <a:srgbClr val="FFF8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tx1"/>
                </a:solidFill>
              </a:rPr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3530446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2930F09-0037-7E5C-B307-6E83FC0613A7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4BEEF72A-9BCB-C39A-FCDB-E6C7C17B87DC}"/>
              </a:ext>
            </a:extLst>
          </p:cNvPr>
          <p:cNvSpPr/>
          <p:nvPr/>
        </p:nvSpPr>
        <p:spPr>
          <a:xfrm>
            <a:off x="6216272" y="4311627"/>
            <a:ext cx="726696" cy="236338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F4606B-E5B9-6A10-C78B-9D0423117847}"/>
              </a:ext>
            </a:extLst>
          </p:cNvPr>
          <p:cNvSpPr/>
          <p:nvPr/>
        </p:nvSpPr>
        <p:spPr>
          <a:xfrm>
            <a:off x="4001918" y="1924266"/>
            <a:ext cx="2169763" cy="1069383"/>
          </a:xfrm>
          <a:prstGeom prst="rect">
            <a:avLst/>
          </a:prstGeom>
          <a:solidFill>
            <a:srgbClr val="CEB5B7"/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time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9C74C26B-D190-D972-C3E7-D5AA8D3B65B9}"/>
              </a:ext>
            </a:extLst>
          </p:cNvPr>
          <p:cNvSpPr/>
          <p:nvPr/>
        </p:nvSpPr>
        <p:spPr>
          <a:xfrm>
            <a:off x="4046510" y="3613136"/>
            <a:ext cx="2179238" cy="1633322"/>
          </a:xfrm>
          <a:prstGeom prst="diamond">
            <a:avLst/>
          </a:prstGeom>
          <a:solidFill>
            <a:srgbClr val="FFCBBC"/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Before 7am?</a:t>
            </a:r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6F3C97C3-B8ED-37D1-E3CC-B24041C69A4D}"/>
              </a:ext>
            </a:extLst>
          </p:cNvPr>
          <p:cNvSpPr/>
          <p:nvPr/>
        </p:nvSpPr>
        <p:spPr>
          <a:xfrm flipH="1">
            <a:off x="3324552" y="4311628"/>
            <a:ext cx="726696" cy="236338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7E378D-65FB-1EA5-AEAB-5F3AAF8A889F}"/>
              </a:ext>
            </a:extLst>
          </p:cNvPr>
          <p:cNvSpPr/>
          <p:nvPr/>
        </p:nvSpPr>
        <p:spPr>
          <a:xfrm>
            <a:off x="2235792" y="4654090"/>
            <a:ext cx="5903495" cy="1069383"/>
          </a:xfrm>
          <a:custGeom>
            <a:avLst/>
            <a:gdLst>
              <a:gd name="connsiteX0" fmla="*/ 0 w 6176211"/>
              <a:gd name="connsiteY0" fmla="*/ 0 h 2017780"/>
              <a:gd name="connsiteX1" fmla="*/ 6176211 w 6176211"/>
              <a:gd name="connsiteY1" fmla="*/ 0 h 2017780"/>
              <a:gd name="connsiteX2" fmla="*/ 6176211 w 6176211"/>
              <a:gd name="connsiteY2" fmla="*/ 2017780 h 2017780"/>
              <a:gd name="connsiteX3" fmla="*/ 0 w 6176211"/>
              <a:gd name="connsiteY3" fmla="*/ 2017780 h 2017780"/>
              <a:gd name="connsiteX4" fmla="*/ 0 w 6176211"/>
              <a:gd name="connsiteY4" fmla="*/ 0 h 2017780"/>
              <a:gd name="connsiteX0" fmla="*/ 6176211 w 6267651"/>
              <a:gd name="connsiteY0" fmla="*/ 0 h 2017780"/>
              <a:gd name="connsiteX1" fmla="*/ 6176211 w 6267651"/>
              <a:gd name="connsiteY1" fmla="*/ 2017780 h 2017780"/>
              <a:gd name="connsiteX2" fmla="*/ 0 w 6267651"/>
              <a:gd name="connsiteY2" fmla="*/ 2017780 h 2017780"/>
              <a:gd name="connsiteX3" fmla="*/ 0 w 6267651"/>
              <a:gd name="connsiteY3" fmla="*/ 0 h 2017780"/>
              <a:gd name="connsiteX4" fmla="*/ 6267651 w 6267651"/>
              <a:gd name="connsiteY4" fmla="*/ 91440 h 2017780"/>
              <a:gd name="connsiteX0" fmla="*/ 6176211 w 6176211"/>
              <a:gd name="connsiteY0" fmla="*/ 0 h 2017780"/>
              <a:gd name="connsiteX1" fmla="*/ 6176211 w 6176211"/>
              <a:gd name="connsiteY1" fmla="*/ 2017780 h 2017780"/>
              <a:gd name="connsiteX2" fmla="*/ 0 w 6176211"/>
              <a:gd name="connsiteY2" fmla="*/ 2017780 h 2017780"/>
              <a:gd name="connsiteX3" fmla="*/ 0 w 6176211"/>
              <a:gd name="connsiteY3" fmla="*/ 0 h 201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6211" h="2017780">
                <a:moveTo>
                  <a:pt x="6176211" y="0"/>
                </a:moveTo>
                <a:lnTo>
                  <a:pt x="6176211" y="2017780"/>
                </a:lnTo>
                <a:lnTo>
                  <a:pt x="0" y="2017780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Striped Right 25">
            <a:extLst>
              <a:ext uri="{FF2B5EF4-FFF2-40B4-BE49-F238E27FC236}">
                <a16:creationId xmlns:a16="http://schemas.microsoft.com/office/drawing/2014/main" id="{4C16671E-EC18-2D1B-F2D9-16FA1BEE93BE}"/>
              </a:ext>
            </a:extLst>
          </p:cNvPr>
          <p:cNvSpPr/>
          <p:nvPr/>
        </p:nvSpPr>
        <p:spPr>
          <a:xfrm rot="16200000" flipH="1">
            <a:off x="4815901" y="3178436"/>
            <a:ext cx="633062" cy="236338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Striped Right 26">
            <a:extLst>
              <a:ext uri="{FF2B5EF4-FFF2-40B4-BE49-F238E27FC236}">
                <a16:creationId xmlns:a16="http://schemas.microsoft.com/office/drawing/2014/main" id="{2B11514B-4C6D-4E8D-2C57-E3E6A6EA1A15}"/>
              </a:ext>
            </a:extLst>
          </p:cNvPr>
          <p:cNvSpPr/>
          <p:nvPr/>
        </p:nvSpPr>
        <p:spPr>
          <a:xfrm rot="16200000" flipH="1">
            <a:off x="4723451" y="1449830"/>
            <a:ext cx="726696" cy="236338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Striped Right 27">
            <a:extLst>
              <a:ext uri="{FF2B5EF4-FFF2-40B4-BE49-F238E27FC236}">
                <a16:creationId xmlns:a16="http://schemas.microsoft.com/office/drawing/2014/main" id="{D7A50C9A-88CC-ACB8-C1CD-222EE72C645E}"/>
              </a:ext>
            </a:extLst>
          </p:cNvPr>
          <p:cNvSpPr/>
          <p:nvPr/>
        </p:nvSpPr>
        <p:spPr>
          <a:xfrm rot="16200000" flipH="1">
            <a:off x="4841620" y="5968652"/>
            <a:ext cx="726696" cy="236338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2F1FCA-F13E-24F0-7236-E21446A43CA1}"/>
              </a:ext>
            </a:extLst>
          </p:cNvPr>
          <p:cNvSpPr/>
          <p:nvPr/>
        </p:nvSpPr>
        <p:spPr>
          <a:xfrm>
            <a:off x="4120086" y="6450169"/>
            <a:ext cx="2169763" cy="1069383"/>
          </a:xfrm>
          <a:prstGeom prst="ellipse">
            <a:avLst/>
          </a:prstGeom>
          <a:solidFill>
            <a:srgbClr val="DDB398"/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Reach school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FBAF6C0-0717-096F-6C7A-01A2C1847020}"/>
              </a:ext>
            </a:extLst>
          </p:cNvPr>
          <p:cNvSpPr/>
          <p:nvPr/>
        </p:nvSpPr>
        <p:spPr>
          <a:xfrm>
            <a:off x="4001917" y="155925"/>
            <a:ext cx="2169763" cy="1069383"/>
          </a:xfrm>
          <a:prstGeom prst="ellipse">
            <a:avLst/>
          </a:prstGeom>
          <a:solidFill>
            <a:srgbClr val="DDB398"/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Leave home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38D8D3-D77F-3E56-222A-6885F8F06271}"/>
              </a:ext>
            </a:extLst>
          </p:cNvPr>
          <p:cNvSpPr txBox="1"/>
          <p:nvPr/>
        </p:nvSpPr>
        <p:spPr>
          <a:xfrm>
            <a:off x="6289849" y="4020838"/>
            <a:ext cx="54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9DC224-5126-216C-0A53-44007970A943}"/>
              </a:ext>
            </a:extLst>
          </p:cNvPr>
          <p:cNvSpPr txBox="1"/>
          <p:nvPr/>
        </p:nvSpPr>
        <p:spPr>
          <a:xfrm>
            <a:off x="3459166" y="4020838"/>
            <a:ext cx="54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7555C7-A6E3-1CFB-6406-F5386B7FE061}"/>
              </a:ext>
            </a:extLst>
          </p:cNvPr>
          <p:cNvSpPr/>
          <p:nvPr/>
        </p:nvSpPr>
        <p:spPr>
          <a:xfrm>
            <a:off x="1150053" y="3895105"/>
            <a:ext cx="2169763" cy="1069383"/>
          </a:xfrm>
          <a:prstGeom prst="rect">
            <a:avLst/>
          </a:prstGeom>
          <a:solidFill>
            <a:srgbClr val="CEB5B7"/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Take bus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CCA3CC-85E0-22F7-064B-ED2310B3AA99}"/>
              </a:ext>
            </a:extLst>
          </p:cNvPr>
          <p:cNvSpPr/>
          <p:nvPr/>
        </p:nvSpPr>
        <p:spPr>
          <a:xfrm>
            <a:off x="6942968" y="3895105"/>
            <a:ext cx="2169763" cy="1069383"/>
          </a:xfrm>
          <a:prstGeom prst="rect">
            <a:avLst/>
          </a:prstGeom>
          <a:solidFill>
            <a:srgbClr val="CEB5B7"/>
          </a:solidFill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Take subway</a:t>
            </a:r>
          </a:p>
        </p:txBody>
      </p:sp>
    </p:spTree>
    <p:extLst>
      <p:ext uri="{BB962C8B-B14F-4D97-AF65-F5344CB8AC3E}">
        <p14:creationId xmlns:p14="http://schemas.microsoft.com/office/powerpoint/2010/main" val="357426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7ADBB3-E707-35D0-DEE1-167082B6B5DF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0A3C7E-3E29-6106-646C-51A68A16115C}"/>
              </a:ext>
            </a:extLst>
          </p:cNvPr>
          <p:cNvGrpSpPr/>
          <p:nvPr/>
        </p:nvGrpSpPr>
        <p:grpSpPr>
          <a:xfrm>
            <a:off x="1353763" y="613879"/>
            <a:ext cx="6939366" cy="6807314"/>
            <a:chOff x="1028298" y="595465"/>
            <a:chExt cx="6939366" cy="680731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E53883-32E3-44A1-C19D-6FB897037E77}"/>
                </a:ext>
              </a:extLst>
            </p:cNvPr>
            <p:cNvSpPr/>
            <p:nvPr/>
          </p:nvSpPr>
          <p:spPr>
            <a:xfrm>
              <a:off x="4831509" y="3884188"/>
              <a:ext cx="3136155" cy="3219665"/>
            </a:xfrm>
            <a:custGeom>
              <a:avLst/>
              <a:gdLst>
                <a:gd name="connsiteX0" fmla="*/ 0 w 3136155"/>
                <a:gd name="connsiteY0" fmla="*/ 0 h 3219665"/>
                <a:gd name="connsiteX1" fmla="*/ 3136106 w 3136155"/>
                <a:gd name="connsiteY1" fmla="*/ 0 h 3219665"/>
                <a:gd name="connsiteX2" fmla="*/ 3136155 w 3136155"/>
                <a:gd name="connsiteY2" fmla="*/ 2013 h 3219665"/>
                <a:gd name="connsiteX3" fmla="*/ 80119 w 3136155"/>
                <a:gd name="connsiteY3" fmla="*/ 3219652 h 3219665"/>
                <a:gd name="connsiteX4" fmla="*/ 79607 w 3136155"/>
                <a:gd name="connsiteY4" fmla="*/ 3219665 h 3219665"/>
                <a:gd name="connsiteX5" fmla="*/ 0 w 3136155"/>
                <a:gd name="connsiteY5" fmla="*/ 0 h 321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6155" h="3219665">
                  <a:moveTo>
                    <a:pt x="0" y="0"/>
                  </a:moveTo>
                  <a:lnTo>
                    <a:pt x="3136106" y="0"/>
                  </a:lnTo>
                  <a:lnTo>
                    <a:pt x="3136155" y="2013"/>
                  </a:lnTo>
                  <a:cubicBezTo>
                    <a:pt x="3136155" y="1725776"/>
                    <a:pt x="1782438" y="3133361"/>
                    <a:pt x="80119" y="3219652"/>
                  </a:cubicBezTo>
                  <a:lnTo>
                    <a:pt x="79607" y="3219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B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D037EFB-F32C-75E2-A2D8-4FA8E9312450}"/>
                </a:ext>
              </a:extLst>
            </p:cNvPr>
            <p:cNvSpPr/>
            <p:nvPr/>
          </p:nvSpPr>
          <p:spPr>
            <a:xfrm rot="20194198">
              <a:off x="2260582" y="4412523"/>
              <a:ext cx="3301419" cy="2990256"/>
            </a:xfrm>
            <a:custGeom>
              <a:avLst/>
              <a:gdLst>
                <a:gd name="connsiteX0" fmla="*/ 3301419 w 3301419"/>
                <a:gd name="connsiteY0" fmla="*/ 1 h 2990256"/>
                <a:gd name="connsiteX1" fmla="*/ 2092448 w 3301419"/>
                <a:gd name="connsiteY1" fmla="*/ 2990256 h 2990256"/>
                <a:gd name="connsiteX2" fmla="*/ 1939132 w 3301419"/>
                <a:gd name="connsiteY2" fmla="*/ 2928369 h 2990256"/>
                <a:gd name="connsiteX3" fmla="*/ 10196 w 3301419"/>
                <a:gd name="connsiteY3" fmla="*/ 254808 h 2990256"/>
                <a:gd name="connsiteX4" fmla="*/ 0 w 3301419"/>
                <a:gd name="connsiteY4" fmla="*/ 0 h 2990256"/>
                <a:gd name="connsiteX5" fmla="*/ 3301419 w 3301419"/>
                <a:gd name="connsiteY5" fmla="*/ 1 h 29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1419" h="2990256">
                  <a:moveTo>
                    <a:pt x="3301419" y="1"/>
                  </a:moveTo>
                  <a:lnTo>
                    <a:pt x="2092448" y="2990256"/>
                  </a:lnTo>
                  <a:lnTo>
                    <a:pt x="1939132" y="2928369"/>
                  </a:lnTo>
                  <a:cubicBezTo>
                    <a:pt x="816683" y="2441943"/>
                    <a:pt x="111444" y="1393263"/>
                    <a:pt x="10196" y="254808"/>
                  </a:cubicBezTo>
                  <a:lnTo>
                    <a:pt x="0" y="0"/>
                  </a:lnTo>
                  <a:lnTo>
                    <a:pt x="3301419" y="1"/>
                  </a:lnTo>
                  <a:close/>
                </a:path>
              </a:pathLst>
            </a:custGeom>
            <a:solidFill>
              <a:srgbClr val="F2C3B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F6803FA-7A76-0782-6CF1-3A65E0FF318C}"/>
                </a:ext>
              </a:extLst>
            </p:cNvPr>
            <p:cNvSpPr/>
            <p:nvPr/>
          </p:nvSpPr>
          <p:spPr>
            <a:xfrm rot="2134694">
              <a:off x="2601568" y="595465"/>
              <a:ext cx="3283485" cy="2568474"/>
            </a:xfrm>
            <a:custGeom>
              <a:avLst/>
              <a:gdLst>
                <a:gd name="connsiteX0" fmla="*/ 1343358 w 3283485"/>
                <a:gd name="connsiteY0" fmla="*/ 3407 h 2568474"/>
                <a:gd name="connsiteX1" fmla="*/ 1348382 w 3283485"/>
                <a:gd name="connsiteY1" fmla="*/ 0 h 2568474"/>
                <a:gd name="connsiteX2" fmla="*/ 3283485 w 3283485"/>
                <a:gd name="connsiteY2" fmla="*/ 2568474 h 2568474"/>
                <a:gd name="connsiteX3" fmla="*/ 0 w 3283485"/>
                <a:gd name="connsiteY3" fmla="*/ 2568474 h 2568474"/>
                <a:gd name="connsiteX4" fmla="*/ 3487 w 3283485"/>
                <a:gd name="connsiteY4" fmla="*/ 2403444 h 2568474"/>
                <a:gd name="connsiteX5" fmla="*/ 1343358 w 3283485"/>
                <a:gd name="connsiteY5" fmla="*/ 3407 h 2568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83485" h="2568474">
                  <a:moveTo>
                    <a:pt x="1343358" y="3407"/>
                  </a:moveTo>
                  <a:lnTo>
                    <a:pt x="1348382" y="0"/>
                  </a:lnTo>
                  <a:lnTo>
                    <a:pt x="3283485" y="2568474"/>
                  </a:lnTo>
                  <a:lnTo>
                    <a:pt x="0" y="2568474"/>
                  </a:lnTo>
                  <a:lnTo>
                    <a:pt x="3487" y="2403444"/>
                  </a:lnTo>
                  <a:cubicBezTo>
                    <a:pt x="67500" y="1477258"/>
                    <a:pt x="529308" y="585741"/>
                    <a:pt x="1343358" y="3407"/>
                  </a:cubicBezTo>
                  <a:close/>
                </a:path>
              </a:pathLst>
            </a:custGeom>
            <a:solidFill>
              <a:srgbClr val="FFDFB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A607137-2204-97E3-5DA9-A0D0E9D169B0}"/>
                </a:ext>
              </a:extLst>
            </p:cNvPr>
            <p:cNvSpPr/>
            <p:nvPr/>
          </p:nvSpPr>
          <p:spPr>
            <a:xfrm rot="2134694">
              <a:off x="1028298" y="2659156"/>
              <a:ext cx="3286567" cy="2830149"/>
            </a:xfrm>
            <a:custGeom>
              <a:avLst/>
              <a:gdLst>
                <a:gd name="connsiteX0" fmla="*/ 3055 w 3286567"/>
                <a:gd name="connsiteY0" fmla="*/ 0 h 2830149"/>
                <a:gd name="connsiteX1" fmla="*/ 3286540 w 3286567"/>
                <a:gd name="connsiteY1" fmla="*/ 0 h 2830149"/>
                <a:gd name="connsiteX2" fmla="*/ 3286567 w 3286567"/>
                <a:gd name="connsiteY2" fmla="*/ 35 h 2830149"/>
                <a:gd name="connsiteX3" fmla="*/ 1586619 w 3286567"/>
                <a:gd name="connsiteY3" fmla="*/ 2830149 h 2830149"/>
                <a:gd name="connsiteX4" fmla="*/ 1536098 w 3286567"/>
                <a:gd name="connsiteY4" fmla="*/ 2802489 h 2830149"/>
                <a:gd name="connsiteX5" fmla="*/ 600534 w 3286567"/>
                <a:gd name="connsiteY5" fmla="*/ 1929825 h 2830149"/>
                <a:gd name="connsiteX6" fmla="*/ 0 w 3286567"/>
                <a:gd name="connsiteY6" fmla="*/ 144605 h 2830149"/>
                <a:gd name="connsiteX7" fmla="*/ 3055 w 3286567"/>
                <a:gd name="connsiteY7" fmla="*/ 0 h 283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86567" h="2830149">
                  <a:moveTo>
                    <a:pt x="3055" y="0"/>
                  </a:moveTo>
                  <a:lnTo>
                    <a:pt x="3286540" y="0"/>
                  </a:lnTo>
                  <a:lnTo>
                    <a:pt x="3286567" y="35"/>
                  </a:lnTo>
                  <a:lnTo>
                    <a:pt x="1586619" y="2830149"/>
                  </a:lnTo>
                  <a:lnTo>
                    <a:pt x="1536098" y="2802489"/>
                  </a:lnTo>
                  <a:cubicBezTo>
                    <a:pt x="1179236" y="2583845"/>
                    <a:pt x="859349" y="2291624"/>
                    <a:pt x="600534" y="1929825"/>
                  </a:cubicBezTo>
                  <a:cubicBezTo>
                    <a:pt x="212310" y="1387125"/>
                    <a:pt x="16632" y="764939"/>
                    <a:pt x="0" y="144605"/>
                  </a:cubicBezTo>
                  <a:lnTo>
                    <a:pt x="3055" y="0"/>
                  </a:lnTo>
                  <a:close/>
                </a:path>
              </a:pathLst>
            </a:custGeom>
            <a:solidFill>
              <a:srgbClr val="B9E3F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F23DF4-DC61-9362-BB53-E6755B92CBDC}"/>
                </a:ext>
              </a:extLst>
            </p:cNvPr>
            <p:cNvSpPr/>
            <p:nvPr/>
          </p:nvSpPr>
          <p:spPr>
            <a:xfrm>
              <a:off x="4751900" y="664523"/>
              <a:ext cx="3215714" cy="3219665"/>
            </a:xfrm>
            <a:custGeom>
              <a:avLst/>
              <a:gdLst>
                <a:gd name="connsiteX0" fmla="*/ 0 w 3215714"/>
                <a:gd name="connsiteY0" fmla="*/ 0 h 3219665"/>
                <a:gd name="connsiteX1" fmla="*/ 159727 w 3215714"/>
                <a:gd name="connsiteY1" fmla="*/ 4039 h 3219665"/>
                <a:gd name="connsiteX2" fmla="*/ 3211828 w 3215714"/>
                <a:gd name="connsiteY2" fmla="*/ 3061032 h 3219665"/>
                <a:gd name="connsiteX3" fmla="*/ 3215714 w 3215714"/>
                <a:gd name="connsiteY3" fmla="*/ 3219665 h 3219665"/>
                <a:gd name="connsiteX4" fmla="*/ 79608 w 3215714"/>
                <a:gd name="connsiteY4" fmla="*/ 3219665 h 3219665"/>
                <a:gd name="connsiteX5" fmla="*/ 0 w 3215714"/>
                <a:gd name="connsiteY5" fmla="*/ 0 h 321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5714" h="3219665">
                  <a:moveTo>
                    <a:pt x="0" y="0"/>
                  </a:moveTo>
                  <a:lnTo>
                    <a:pt x="159727" y="4039"/>
                  </a:lnTo>
                  <a:cubicBezTo>
                    <a:pt x="1808849" y="87633"/>
                    <a:pt x="3130816" y="1411231"/>
                    <a:pt x="3211828" y="3061032"/>
                  </a:cubicBezTo>
                  <a:lnTo>
                    <a:pt x="3215714" y="3219665"/>
                  </a:lnTo>
                  <a:lnTo>
                    <a:pt x="79608" y="3219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E0D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FCD8B7B-8FD2-EE1A-C8DD-D5C25DDFBF39}"/>
              </a:ext>
            </a:extLst>
          </p:cNvPr>
          <p:cNvSpPr txBox="1"/>
          <p:nvPr/>
        </p:nvSpPr>
        <p:spPr>
          <a:xfrm>
            <a:off x="3334312" y="1879702"/>
            <a:ext cx="123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Literature</a:t>
            </a:r>
          </a:p>
          <a:p>
            <a:pPr algn="ctr"/>
            <a:r>
              <a:rPr lang="en-US" dirty="0"/>
              <a:t>15%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1DA939-F836-FF99-FBAA-547DB6781B49}"/>
              </a:ext>
            </a:extLst>
          </p:cNvPr>
          <p:cNvSpPr txBox="1"/>
          <p:nvPr/>
        </p:nvSpPr>
        <p:spPr>
          <a:xfrm>
            <a:off x="2324660" y="3371205"/>
            <a:ext cx="123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Spanish</a:t>
            </a:r>
          </a:p>
          <a:p>
            <a:pPr algn="ctr"/>
            <a:r>
              <a:rPr lang="en-US" dirty="0"/>
              <a:t>16%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E1B33-7A04-B773-1690-E40DDA0495AF}"/>
              </a:ext>
            </a:extLst>
          </p:cNvPr>
          <p:cNvSpPr txBox="1"/>
          <p:nvPr/>
        </p:nvSpPr>
        <p:spPr>
          <a:xfrm>
            <a:off x="3130008" y="5220205"/>
            <a:ext cx="123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Science</a:t>
            </a:r>
          </a:p>
          <a:p>
            <a:pPr algn="ctr"/>
            <a:r>
              <a:rPr lang="en-US" dirty="0"/>
              <a:t>19%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D10100-87AC-B538-6D8E-3BC5AA5E4887}"/>
              </a:ext>
            </a:extLst>
          </p:cNvPr>
          <p:cNvSpPr txBox="1"/>
          <p:nvPr/>
        </p:nvSpPr>
        <p:spPr>
          <a:xfrm>
            <a:off x="5684093" y="1879702"/>
            <a:ext cx="123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History</a:t>
            </a:r>
          </a:p>
          <a:p>
            <a:pPr algn="ctr"/>
            <a:r>
              <a:rPr lang="en-US" dirty="0"/>
              <a:t>26%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9461D8-80BA-5CBB-3F88-BFE2A6E641B0}"/>
              </a:ext>
            </a:extLst>
          </p:cNvPr>
          <p:cNvSpPr txBox="1"/>
          <p:nvPr/>
        </p:nvSpPr>
        <p:spPr>
          <a:xfrm>
            <a:off x="5566292" y="5220204"/>
            <a:ext cx="1517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Mathematics</a:t>
            </a:r>
          </a:p>
          <a:p>
            <a:pPr algn="ctr"/>
            <a:r>
              <a:rPr lang="en-US" dirty="0"/>
              <a:t>24%</a:t>
            </a:r>
          </a:p>
        </p:txBody>
      </p:sp>
    </p:spTree>
    <p:extLst>
      <p:ext uri="{BB962C8B-B14F-4D97-AF65-F5344CB8AC3E}">
        <p14:creationId xmlns:p14="http://schemas.microsoft.com/office/powerpoint/2010/main" val="265002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278EBB-893D-FB6A-7747-30A1F713DDE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0CE033B-4729-C028-0D2E-DC18AFDBF2D0}"/>
              </a:ext>
            </a:extLst>
          </p:cNvPr>
          <p:cNvGrpSpPr/>
          <p:nvPr/>
        </p:nvGrpSpPr>
        <p:grpSpPr>
          <a:xfrm>
            <a:off x="1080901" y="1391651"/>
            <a:ext cx="7896598" cy="4989097"/>
            <a:chOff x="642201" y="1391650"/>
            <a:chExt cx="7896598" cy="49890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85B20FD-8743-33B2-2741-22D3B8107583}"/>
                </a:ext>
              </a:extLst>
            </p:cNvPr>
            <p:cNvSpPr/>
            <p:nvPr/>
          </p:nvSpPr>
          <p:spPr>
            <a:xfrm>
              <a:off x="3549703" y="1861820"/>
              <a:ext cx="2081594" cy="4048760"/>
            </a:xfrm>
            <a:custGeom>
              <a:avLst/>
              <a:gdLst>
                <a:gd name="connsiteX0" fmla="*/ 1040797 w 2081594"/>
                <a:gd name="connsiteY0" fmla="*/ 0 h 4048760"/>
                <a:gd name="connsiteX1" fmla="*/ 1173810 w 2081594"/>
                <a:gd name="connsiteY1" fmla="*/ 99465 h 4048760"/>
                <a:gd name="connsiteX2" fmla="*/ 2081594 w 2081594"/>
                <a:gd name="connsiteY2" fmla="*/ 2024380 h 4048760"/>
                <a:gd name="connsiteX3" fmla="*/ 1173810 w 2081594"/>
                <a:gd name="connsiteY3" fmla="*/ 3949295 h 4048760"/>
                <a:gd name="connsiteX4" fmla="*/ 1040798 w 2081594"/>
                <a:gd name="connsiteY4" fmla="*/ 4048760 h 4048760"/>
                <a:gd name="connsiteX5" fmla="*/ 907784 w 2081594"/>
                <a:gd name="connsiteY5" fmla="*/ 3949294 h 4048760"/>
                <a:gd name="connsiteX6" fmla="*/ 0 w 2081594"/>
                <a:gd name="connsiteY6" fmla="*/ 2024379 h 4048760"/>
                <a:gd name="connsiteX7" fmla="*/ 907784 w 2081594"/>
                <a:gd name="connsiteY7" fmla="*/ 99464 h 4048760"/>
                <a:gd name="connsiteX8" fmla="*/ 1040797 w 2081594"/>
                <a:gd name="connsiteY8" fmla="*/ 0 h 4048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1594" h="4048760">
                  <a:moveTo>
                    <a:pt x="1040797" y="0"/>
                  </a:moveTo>
                  <a:lnTo>
                    <a:pt x="1173810" y="99465"/>
                  </a:lnTo>
                  <a:cubicBezTo>
                    <a:pt x="1728217" y="557002"/>
                    <a:pt x="2081594" y="1249423"/>
                    <a:pt x="2081594" y="2024380"/>
                  </a:cubicBezTo>
                  <a:cubicBezTo>
                    <a:pt x="2081594" y="2799337"/>
                    <a:pt x="1728217" y="3491758"/>
                    <a:pt x="1173810" y="3949295"/>
                  </a:cubicBezTo>
                  <a:lnTo>
                    <a:pt x="1040798" y="4048760"/>
                  </a:lnTo>
                  <a:lnTo>
                    <a:pt x="907784" y="3949294"/>
                  </a:lnTo>
                  <a:cubicBezTo>
                    <a:pt x="353377" y="3491757"/>
                    <a:pt x="0" y="2799336"/>
                    <a:pt x="0" y="2024379"/>
                  </a:cubicBezTo>
                  <a:cubicBezTo>
                    <a:pt x="0" y="1249422"/>
                    <a:pt x="353377" y="557001"/>
                    <a:pt x="907784" y="99464"/>
                  </a:cubicBezTo>
                  <a:lnTo>
                    <a:pt x="1040797" y="0"/>
                  </a:lnTo>
                  <a:close/>
                </a:path>
              </a:pathLst>
            </a:custGeom>
            <a:solidFill>
              <a:srgbClr val="CEB5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47ACF8-962A-5B78-EE79-FC5648516ACC}"/>
                </a:ext>
              </a:extLst>
            </p:cNvPr>
            <p:cNvSpPr/>
            <p:nvPr/>
          </p:nvSpPr>
          <p:spPr>
            <a:xfrm>
              <a:off x="4590500" y="1391650"/>
              <a:ext cx="3948299" cy="4989096"/>
            </a:xfrm>
            <a:custGeom>
              <a:avLst/>
              <a:gdLst>
                <a:gd name="connsiteX0" fmla="*/ 1453751 w 3948299"/>
                <a:gd name="connsiteY0" fmla="*/ 0 h 4989096"/>
                <a:gd name="connsiteX1" fmla="*/ 3948299 w 3948299"/>
                <a:gd name="connsiteY1" fmla="*/ 2494548 h 4989096"/>
                <a:gd name="connsiteX2" fmla="*/ 1453751 w 3948299"/>
                <a:gd name="connsiteY2" fmla="*/ 4989096 h 4989096"/>
                <a:gd name="connsiteX3" fmla="*/ 59025 w 3948299"/>
                <a:gd name="connsiteY3" fmla="*/ 4563066 h 4989096"/>
                <a:gd name="connsiteX4" fmla="*/ 1 w 3948299"/>
                <a:gd name="connsiteY4" fmla="*/ 4518929 h 4989096"/>
                <a:gd name="connsiteX5" fmla="*/ 133013 w 3948299"/>
                <a:gd name="connsiteY5" fmla="*/ 4419464 h 4989096"/>
                <a:gd name="connsiteX6" fmla="*/ 1040797 w 3948299"/>
                <a:gd name="connsiteY6" fmla="*/ 2494549 h 4989096"/>
                <a:gd name="connsiteX7" fmla="*/ 133013 w 3948299"/>
                <a:gd name="connsiteY7" fmla="*/ 569634 h 4989096"/>
                <a:gd name="connsiteX8" fmla="*/ 0 w 3948299"/>
                <a:gd name="connsiteY8" fmla="*/ 470169 h 4989096"/>
                <a:gd name="connsiteX9" fmla="*/ 59025 w 3948299"/>
                <a:gd name="connsiteY9" fmla="*/ 426030 h 4989096"/>
                <a:gd name="connsiteX10" fmla="*/ 1453751 w 3948299"/>
                <a:gd name="connsiteY10" fmla="*/ 0 h 498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48299" h="4989096">
                  <a:moveTo>
                    <a:pt x="1453751" y="0"/>
                  </a:moveTo>
                  <a:cubicBezTo>
                    <a:pt x="2831452" y="0"/>
                    <a:pt x="3948299" y="1116847"/>
                    <a:pt x="3948299" y="2494548"/>
                  </a:cubicBezTo>
                  <a:cubicBezTo>
                    <a:pt x="3948299" y="3872249"/>
                    <a:pt x="2831452" y="4989096"/>
                    <a:pt x="1453751" y="4989096"/>
                  </a:cubicBezTo>
                  <a:cubicBezTo>
                    <a:pt x="937113" y="4989096"/>
                    <a:pt x="457158" y="4832040"/>
                    <a:pt x="59025" y="4563066"/>
                  </a:cubicBezTo>
                  <a:lnTo>
                    <a:pt x="1" y="4518929"/>
                  </a:lnTo>
                  <a:lnTo>
                    <a:pt x="133013" y="4419464"/>
                  </a:lnTo>
                  <a:cubicBezTo>
                    <a:pt x="687420" y="3961927"/>
                    <a:pt x="1040797" y="3269506"/>
                    <a:pt x="1040797" y="2494549"/>
                  </a:cubicBezTo>
                  <a:cubicBezTo>
                    <a:pt x="1040797" y="1719592"/>
                    <a:pt x="687420" y="1027171"/>
                    <a:pt x="133013" y="569634"/>
                  </a:cubicBezTo>
                  <a:lnTo>
                    <a:pt x="0" y="470169"/>
                  </a:lnTo>
                  <a:lnTo>
                    <a:pt x="59025" y="426030"/>
                  </a:lnTo>
                  <a:cubicBezTo>
                    <a:pt x="457158" y="157057"/>
                    <a:pt x="937113" y="0"/>
                    <a:pt x="1453751" y="0"/>
                  </a:cubicBezTo>
                  <a:close/>
                </a:path>
              </a:pathLst>
            </a:custGeom>
            <a:solidFill>
              <a:srgbClr val="FFFF6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366E8C0-189A-3C92-112F-F7FB95E4A9DD}"/>
                </a:ext>
              </a:extLst>
            </p:cNvPr>
            <p:cNvSpPr/>
            <p:nvPr/>
          </p:nvSpPr>
          <p:spPr>
            <a:xfrm>
              <a:off x="642201" y="1391651"/>
              <a:ext cx="3948300" cy="4989096"/>
            </a:xfrm>
            <a:custGeom>
              <a:avLst/>
              <a:gdLst>
                <a:gd name="connsiteX0" fmla="*/ 2494548 w 3948300"/>
                <a:gd name="connsiteY0" fmla="*/ 0 h 4989096"/>
                <a:gd name="connsiteX1" fmla="*/ 3889274 w 3948300"/>
                <a:gd name="connsiteY1" fmla="*/ 426030 h 4989096"/>
                <a:gd name="connsiteX2" fmla="*/ 3948299 w 3948300"/>
                <a:gd name="connsiteY2" fmla="*/ 470168 h 4989096"/>
                <a:gd name="connsiteX3" fmla="*/ 3815286 w 3948300"/>
                <a:gd name="connsiteY3" fmla="*/ 569632 h 4989096"/>
                <a:gd name="connsiteX4" fmla="*/ 2907502 w 3948300"/>
                <a:gd name="connsiteY4" fmla="*/ 2494547 h 4989096"/>
                <a:gd name="connsiteX5" fmla="*/ 3815286 w 3948300"/>
                <a:gd name="connsiteY5" fmla="*/ 4419462 h 4989096"/>
                <a:gd name="connsiteX6" fmla="*/ 3948300 w 3948300"/>
                <a:gd name="connsiteY6" fmla="*/ 4518928 h 4989096"/>
                <a:gd name="connsiteX7" fmla="*/ 3889274 w 3948300"/>
                <a:gd name="connsiteY7" fmla="*/ 4563066 h 4989096"/>
                <a:gd name="connsiteX8" fmla="*/ 2494548 w 3948300"/>
                <a:gd name="connsiteY8" fmla="*/ 4989096 h 4989096"/>
                <a:gd name="connsiteX9" fmla="*/ 0 w 3948300"/>
                <a:gd name="connsiteY9" fmla="*/ 2494548 h 4989096"/>
                <a:gd name="connsiteX10" fmla="*/ 2494548 w 3948300"/>
                <a:gd name="connsiteY10" fmla="*/ 0 h 498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48300" h="4989096">
                  <a:moveTo>
                    <a:pt x="2494548" y="0"/>
                  </a:moveTo>
                  <a:cubicBezTo>
                    <a:pt x="3011186" y="0"/>
                    <a:pt x="3491141" y="157057"/>
                    <a:pt x="3889274" y="426030"/>
                  </a:cubicBezTo>
                  <a:lnTo>
                    <a:pt x="3948299" y="470168"/>
                  </a:lnTo>
                  <a:lnTo>
                    <a:pt x="3815286" y="569632"/>
                  </a:lnTo>
                  <a:cubicBezTo>
                    <a:pt x="3260879" y="1027169"/>
                    <a:pt x="2907502" y="1719590"/>
                    <a:pt x="2907502" y="2494547"/>
                  </a:cubicBezTo>
                  <a:cubicBezTo>
                    <a:pt x="2907502" y="3269504"/>
                    <a:pt x="3260879" y="3961925"/>
                    <a:pt x="3815286" y="4419462"/>
                  </a:cubicBezTo>
                  <a:lnTo>
                    <a:pt x="3948300" y="4518928"/>
                  </a:lnTo>
                  <a:lnTo>
                    <a:pt x="3889274" y="4563066"/>
                  </a:lnTo>
                  <a:cubicBezTo>
                    <a:pt x="3491141" y="4832040"/>
                    <a:pt x="3011186" y="4989096"/>
                    <a:pt x="2494548" y="4989096"/>
                  </a:cubicBezTo>
                  <a:cubicBezTo>
                    <a:pt x="1116847" y="4989096"/>
                    <a:pt x="0" y="3872249"/>
                    <a:pt x="0" y="2494548"/>
                  </a:cubicBezTo>
                  <a:cubicBezTo>
                    <a:pt x="0" y="1116847"/>
                    <a:pt x="1116847" y="0"/>
                    <a:pt x="2494548" y="0"/>
                  </a:cubicBezTo>
                  <a:close/>
                </a:path>
              </a:pathLst>
            </a:custGeom>
            <a:solidFill>
              <a:srgbClr val="FF747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59D9973-4CCE-C575-2B27-86F3DD87A8E2}"/>
              </a:ext>
            </a:extLst>
          </p:cNvPr>
          <p:cNvSpPr txBox="1"/>
          <p:nvPr/>
        </p:nvSpPr>
        <p:spPr>
          <a:xfrm>
            <a:off x="1906809" y="3286034"/>
            <a:ext cx="2081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Red flesh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Mushy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Savory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3B4BC-1896-D80E-69C4-1A02BD8CD27E}"/>
              </a:ext>
            </a:extLst>
          </p:cNvPr>
          <p:cNvSpPr txBox="1"/>
          <p:nvPr/>
        </p:nvSpPr>
        <p:spPr>
          <a:xfrm>
            <a:off x="6598417" y="3286033"/>
            <a:ext cx="2081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White flesh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Firm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Sweet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B294D-500B-8B14-74E0-3A03AEE9BD24}"/>
              </a:ext>
            </a:extLst>
          </p:cNvPr>
          <p:cNvSpPr txBox="1"/>
          <p:nvPr/>
        </p:nvSpPr>
        <p:spPr>
          <a:xfrm>
            <a:off x="3988402" y="3286032"/>
            <a:ext cx="2081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Fruit</a:t>
            </a:r>
          </a:p>
          <a:p>
            <a:pPr algn="ctr"/>
            <a:r>
              <a:rPr lang="en-US" sz="2400" dirty="0"/>
              <a:t>Seeds</a:t>
            </a:r>
          </a:p>
          <a:p>
            <a:pPr algn="ctr"/>
            <a:r>
              <a:rPr lang="en-US" sz="2400" dirty="0"/>
              <a:t>Round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14586-3510-C1DF-071F-17D106D046EE}"/>
              </a:ext>
            </a:extLst>
          </p:cNvPr>
          <p:cNvSpPr txBox="1"/>
          <p:nvPr/>
        </p:nvSpPr>
        <p:spPr>
          <a:xfrm>
            <a:off x="344644" y="745320"/>
            <a:ext cx="271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Tomato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E2067-794E-444F-6DD9-D6C45FD871FC}"/>
              </a:ext>
            </a:extLst>
          </p:cNvPr>
          <p:cNvSpPr txBox="1"/>
          <p:nvPr/>
        </p:nvSpPr>
        <p:spPr>
          <a:xfrm>
            <a:off x="7003349" y="745320"/>
            <a:ext cx="271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2507718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0CAD8D0-9FA9-3C7C-8C34-1BD10E50A20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BC96FF0-B625-C7EE-E106-F64F28DBAB1E}"/>
              </a:ext>
            </a:extLst>
          </p:cNvPr>
          <p:cNvGrpSpPr/>
          <p:nvPr/>
        </p:nvGrpSpPr>
        <p:grpSpPr>
          <a:xfrm>
            <a:off x="963503" y="186104"/>
            <a:ext cx="8131394" cy="7400191"/>
            <a:chOff x="921847" y="91142"/>
            <a:chExt cx="8181271" cy="757252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6C6A183-0FCD-2FE2-059D-F6EB510E60ED}"/>
                </a:ext>
              </a:extLst>
            </p:cNvPr>
            <p:cNvSpPr/>
            <p:nvPr/>
          </p:nvSpPr>
          <p:spPr>
            <a:xfrm>
              <a:off x="4122821" y="2855495"/>
              <a:ext cx="1812758" cy="1812758"/>
            </a:xfrm>
            <a:prstGeom prst="ellipse">
              <a:avLst/>
            </a:prstGeom>
            <a:solidFill>
              <a:srgbClr val="E6959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Sunday Activities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9776A0-1574-1F4E-C3B8-E9FC3134E3BF}"/>
                </a:ext>
              </a:extLst>
            </p:cNvPr>
            <p:cNvCxnSpPr>
              <a:stCxn id="3" idx="1"/>
            </p:cNvCxnSpPr>
            <p:nvPr/>
          </p:nvCxnSpPr>
          <p:spPr>
            <a:xfrm flipH="1" flipV="1">
              <a:off x="3465095" y="2358189"/>
              <a:ext cx="923198" cy="7627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EB80FD3-8576-0E3C-89E0-274F4C2CB74A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2213811" y="3761874"/>
              <a:ext cx="19090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F117FE-9DC7-3309-97A5-B7D0ACFF87B1}"/>
                </a:ext>
              </a:extLst>
            </p:cNvPr>
            <p:cNvCxnSpPr>
              <a:cxnSpLocks/>
              <a:endCxn id="3" idx="6"/>
            </p:cNvCxnSpPr>
            <p:nvPr/>
          </p:nvCxnSpPr>
          <p:spPr>
            <a:xfrm flipH="1">
              <a:off x="5935579" y="3761874"/>
              <a:ext cx="174858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495A59-710A-3038-1DE8-B6B1EB219329}"/>
                </a:ext>
              </a:extLst>
            </p:cNvPr>
            <p:cNvCxnSpPr>
              <a:cxnSpLocks/>
              <a:endCxn id="3" idx="7"/>
            </p:cNvCxnSpPr>
            <p:nvPr/>
          </p:nvCxnSpPr>
          <p:spPr>
            <a:xfrm flipH="1">
              <a:off x="5670107" y="2377465"/>
              <a:ext cx="891114" cy="7435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763834-675C-7E92-DCB8-0D57196B6474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977547" y="1313253"/>
              <a:ext cx="51653" cy="15422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6C5138-A749-4D4C-54DF-6AE54FC15D4A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5029200" y="4668253"/>
              <a:ext cx="14165" cy="15422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C7ED4E-4C23-FACF-F2CD-27176AA93F14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H="1">
              <a:off x="3544528" y="4402781"/>
              <a:ext cx="843765" cy="896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FD1452D-1037-F5D2-EFBC-BE5D5207897B}"/>
                </a:ext>
              </a:extLst>
            </p:cNvPr>
            <p:cNvCxnSpPr>
              <a:cxnSpLocks/>
              <a:stCxn id="3" idx="5"/>
            </p:cNvCxnSpPr>
            <p:nvPr/>
          </p:nvCxnSpPr>
          <p:spPr>
            <a:xfrm>
              <a:off x="5670107" y="4402781"/>
              <a:ext cx="891114" cy="896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468BEF3-2BE2-8724-BD0A-529FEE08849B}"/>
                </a:ext>
              </a:extLst>
            </p:cNvPr>
            <p:cNvSpPr/>
            <p:nvPr/>
          </p:nvSpPr>
          <p:spPr>
            <a:xfrm>
              <a:off x="921847" y="2887579"/>
              <a:ext cx="1515202" cy="1515202"/>
            </a:xfrm>
            <a:prstGeom prst="ellipse">
              <a:avLst/>
            </a:prstGeom>
            <a:solidFill>
              <a:srgbClr val="E8C8B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Go for a hike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1AC627E-7104-A829-AEDE-46692B524F46}"/>
                </a:ext>
              </a:extLst>
            </p:cNvPr>
            <p:cNvSpPr/>
            <p:nvPr/>
          </p:nvSpPr>
          <p:spPr>
            <a:xfrm>
              <a:off x="2258315" y="1076375"/>
              <a:ext cx="1515202" cy="1515202"/>
            </a:xfrm>
            <a:prstGeom prst="ellipse">
              <a:avLst/>
            </a:prstGeom>
            <a:solidFill>
              <a:srgbClr val="D7BDA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Visit friends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8406BF-3C74-D3A8-4FB8-5BA50C6E89AA}"/>
                </a:ext>
              </a:extLst>
            </p:cNvPr>
            <p:cNvSpPr/>
            <p:nvPr/>
          </p:nvSpPr>
          <p:spPr>
            <a:xfrm>
              <a:off x="4219946" y="91142"/>
              <a:ext cx="1515202" cy="1515202"/>
            </a:xfrm>
            <a:prstGeom prst="ellipse">
              <a:avLst/>
            </a:prstGeom>
            <a:solidFill>
              <a:srgbClr val="EEE0B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Go for a walk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330A8B-B5EE-7DBD-08C5-896649F4216F}"/>
                </a:ext>
              </a:extLst>
            </p:cNvPr>
            <p:cNvSpPr/>
            <p:nvPr/>
          </p:nvSpPr>
          <p:spPr>
            <a:xfrm>
              <a:off x="6259361" y="1084397"/>
              <a:ext cx="1515202" cy="1515202"/>
            </a:xfrm>
            <a:prstGeom prst="ellipse">
              <a:avLst/>
            </a:prstGeom>
            <a:solidFill>
              <a:srgbClr val="A6C6C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Bike Ride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C48E523-2AFB-6303-9275-1457FFFFA97E}"/>
                </a:ext>
              </a:extLst>
            </p:cNvPr>
            <p:cNvSpPr/>
            <p:nvPr/>
          </p:nvSpPr>
          <p:spPr>
            <a:xfrm>
              <a:off x="7587916" y="2887579"/>
              <a:ext cx="1515202" cy="1515202"/>
            </a:xfrm>
            <a:prstGeom prst="ellipse">
              <a:avLst/>
            </a:prstGeom>
            <a:solidFill>
              <a:srgbClr val="B5D6D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Cook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456D323-C703-D6B4-222B-6840888B9947}"/>
                </a:ext>
              </a:extLst>
            </p:cNvPr>
            <p:cNvSpPr/>
            <p:nvPr/>
          </p:nvSpPr>
          <p:spPr>
            <a:xfrm>
              <a:off x="6259361" y="4681773"/>
              <a:ext cx="1515202" cy="1515202"/>
            </a:xfrm>
            <a:prstGeom prst="ellipse">
              <a:avLst/>
            </a:prstGeom>
            <a:solidFill>
              <a:srgbClr val="CEB5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Crafting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1C37FC-81B7-95EC-F36F-4E061A6E23CD}"/>
                </a:ext>
              </a:extLst>
            </p:cNvPr>
            <p:cNvSpPr/>
            <p:nvPr/>
          </p:nvSpPr>
          <p:spPr>
            <a:xfrm>
              <a:off x="2258315" y="4855969"/>
              <a:ext cx="1515202" cy="1515202"/>
            </a:xfrm>
            <a:prstGeom prst="ellipse">
              <a:avLst/>
            </a:prstGeom>
            <a:solidFill>
              <a:srgbClr val="DDB39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Read a book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F12EF46-8DD4-5A80-58D6-AA01F144C369}"/>
                </a:ext>
              </a:extLst>
            </p:cNvPr>
            <p:cNvSpPr/>
            <p:nvPr/>
          </p:nvSpPr>
          <p:spPr>
            <a:xfrm>
              <a:off x="4367995" y="6148460"/>
              <a:ext cx="1515202" cy="1515202"/>
            </a:xfrm>
            <a:prstGeom prst="ellipse">
              <a:avLst/>
            </a:prstGeom>
            <a:solidFill>
              <a:srgbClr val="B3B3A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Game night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3318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43D9DBE-8ABB-EC41-70AA-5FB6326B2C4A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BCD66E4-B1D6-6AF9-5936-01D0645F729F}"/>
              </a:ext>
            </a:extLst>
          </p:cNvPr>
          <p:cNvSpPr/>
          <p:nvPr/>
        </p:nvSpPr>
        <p:spPr>
          <a:xfrm>
            <a:off x="2642459" y="1425842"/>
            <a:ext cx="1309610" cy="468824"/>
          </a:xfrm>
          <a:prstGeom prst="round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Produce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2E3052-2BE2-3668-2E37-FD1A4A078011}"/>
              </a:ext>
            </a:extLst>
          </p:cNvPr>
          <p:cNvGrpSpPr/>
          <p:nvPr/>
        </p:nvGrpSpPr>
        <p:grpSpPr>
          <a:xfrm>
            <a:off x="480445" y="1379348"/>
            <a:ext cx="9097509" cy="4742483"/>
            <a:chOff x="480445" y="1379348"/>
            <a:chExt cx="9097509" cy="474248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57B161-B3D0-1599-2AAD-CFE0B668ACD5}"/>
                </a:ext>
              </a:extLst>
            </p:cNvPr>
            <p:cNvSpPr/>
            <p:nvPr/>
          </p:nvSpPr>
          <p:spPr>
            <a:xfrm>
              <a:off x="2541722" y="1906290"/>
              <a:ext cx="5067945" cy="2580469"/>
            </a:xfrm>
            <a:custGeom>
              <a:avLst/>
              <a:gdLst>
                <a:gd name="connsiteX0" fmla="*/ 0 w 3952068"/>
                <a:gd name="connsiteY0" fmla="*/ 0 h 2603716"/>
                <a:gd name="connsiteX1" fmla="*/ 3952068 w 3952068"/>
                <a:gd name="connsiteY1" fmla="*/ 0 h 2603716"/>
                <a:gd name="connsiteX2" fmla="*/ 3952068 w 3952068"/>
                <a:gd name="connsiteY2" fmla="*/ 2603716 h 2603716"/>
                <a:gd name="connsiteX3" fmla="*/ 0 w 3952068"/>
                <a:gd name="connsiteY3" fmla="*/ 2603716 h 2603716"/>
                <a:gd name="connsiteX4" fmla="*/ 0 w 3952068"/>
                <a:gd name="connsiteY4" fmla="*/ 0 h 2603716"/>
                <a:gd name="connsiteX0" fmla="*/ 0 w 3952068"/>
                <a:gd name="connsiteY0" fmla="*/ 2603716 h 2695156"/>
                <a:gd name="connsiteX1" fmla="*/ 0 w 3952068"/>
                <a:gd name="connsiteY1" fmla="*/ 0 h 2695156"/>
                <a:gd name="connsiteX2" fmla="*/ 3952068 w 3952068"/>
                <a:gd name="connsiteY2" fmla="*/ 0 h 2695156"/>
                <a:gd name="connsiteX3" fmla="*/ 3952068 w 3952068"/>
                <a:gd name="connsiteY3" fmla="*/ 2603716 h 2695156"/>
                <a:gd name="connsiteX4" fmla="*/ 91440 w 3952068"/>
                <a:gd name="connsiteY4" fmla="*/ 2695156 h 2695156"/>
                <a:gd name="connsiteX0" fmla="*/ 0 w 3952068"/>
                <a:gd name="connsiteY0" fmla="*/ 2603716 h 2603716"/>
                <a:gd name="connsiteX1" fmla="*/ 0 w 3952068"/>
                <a:gd name="connsiteY1" fmla="*/ 0 h 2603716"/>
                <a:gd name="connsiteX2" fmla="*/ 3952068 w 3952068"/>
                <a:gd name="connsiteY2" fmla="*/ 0 h 2603716"/>
                <a:gd name="connsiteX3" fmla="*/ 3952068 w 3952068"/>
                <a:gd name="connsiteY3" fmla="*/ 2603716 h 260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2068" h="2603716">
                  <a:moveTo>
                    <a:pt x="0" y="2603716"/>
                  </a:moveTo>
                  <a:lnTo>
                    <a:pt x="0" y="0"/>
                  </a:lnTo>
                  <a:lnTo>
                    <a:pt x="3952068" y="0"/>
                  </a:lnTo>
                  <a:lnTo>
                    <a:pt x="3952068" y="2603716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B884A66-959F-5039-353B-D2B79BECC170}"/>
                </a:ext>
              </a:extLst>
            </p:cNvPr>
            <p:cNvSpPr/>
            <p:nvPr/>
          </p:nvSpPr>
          <p:spPr>
            <a:xfrm>
              <a:off x="4052806" y="1379348"/>
              <a:ext cx="1952787" cy="960895"/>
            </a:xfrm>
            <a:prstGeom prst="roundRect">
              <a:avLst/>
            </a:prstGeom>
            <a:solidFill>
              <a:srgbClr val="B2B9B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Cows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AFFEEEA-DE6F-528D-FE39-BEEC121DA42D}"/>
                </a:ext>
              </a:extLst>
            </p:cNvPr>
            <p:cNvSpPr/>
            <p:nvPr/>
          </p:nvSpPr>
          <p:spPr>
            <a:xfrm>
              <a:off x="1526582" y="2611464"/>
              <a:ext cx="1952787" cy="960895"/>
            </a:xfrm>
            <a:prstGeom prst="roundRect">
              <a:avLst/>
            </a:prstGeom>
            <a:solidFill>
              <a:srgbClr val="DABDB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Milk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5AA3ABA-406B-A0C3-F6CA-70549DBB9771}"/>
                </a:ext>
              </a:extLst>
            </p:cNvPr>
            <p:cNvSpPr/>
            <p:nvPr/>
          </p:nvSpPr>
          <p:spPr>
            <a:xfrm>
              <a:off x="6579033" y="2634710"/>
              <a:ext cx="1952787" cy="960895"/>
            </a:xfrm>
            <a:prstGeom prst="roundRect">
              <a:avLst/>
            </a:prstGeom>
            <a:solidFill>
              <a:srgbClr val="DABDB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Leather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B80E0D2-B17A-63D8-8D7C-B443CDC0C598}"/>
                </a:ext>
              </a:extLst>
            </p:cNvPr>
            <p:cNvSpPr/>
            <p:nvPr/>
          </p:nvSpPr>
          <p:spPr>
            <a:xfrm>
              <a:off x="6207072" y="4482992"/>
              <a:ext cx="2696707" cy="1115879"/>
            </a:xfrm>
            <a:custGeom>
              <a:avLst/>
              <a:gdLst>
                <a:gd name="connsiteX0" fmla="*/ 0 w 3952068"/>
                <a:gd name="connsiteY0" fmla="*/ 0 h 2603716"/>
                <a:gd name="connsiteX1" fmla="*/ 3952068 w 3952068"/>
                <a:gd name="connsiteY1" fmla="*/ 0 h 2603716"/>
                <a:gd name="connsiteX2" fmla="*/ 3952068 w 3952068"/>
                <a:gd name="connsiteY2" fmla="*/ 2603716 h 2603716"/>
                <a:gd name="connsiteX3" fmla="*/ 0 w 3952068"/>
                <a:gd name="connsiteY3" fmla="*/ 2603716 h 2603716"/>
                <a:gd name="connsiteX4" fmla="*/ 0 w 3952068"/>
                <a:gd name="connsiteY4" fmla="*/ 0 h 2603716"/>
                <a:gd name="connsiteX0" fmla="*/ 0 w 3952068"/>
                <a:gd name="connsiteY0" fmla="*/ 2603716 h 2695156"/>
                <a:gd name="connsiteX1" fmla="*/ 0 w 3952068"/>
                <a:gd name="connsiteY1" fmla="*/ 0 h 2695156"/>
                <a:gd name="connsiteX2" fmla="*/ 3952068 w 3952068"/>
                <a:gd name="connsiteY2" fmla="*/ 0 h 2695156"/>
                <a:gd name="connsiteX3" fmla="*/ 3952068 w 3952068"/>
                <a:gd name="connsiteY3" fmla="*/ 2603716 h 2695156"/>
                <a:gd name="connsiteX4" fmla="*/ 91440 w 3952068"/>
                <a:gd name="connsiteY4" fmla="*/ 2695156 h 2695156"/>
                <a:gd name="connsiteX0" fmla="*/ 0 w 3952068"/>
                <a:gd name="connsiteY0" fmla="*/ 2603716 h 2603716"/>
                <a:gd name="connsiteX1" fmla="*/ 0 w 3952068"/>
                <a:gd name="connsiteY1" fmla="*/ 0 h 2603716"/>
                <a:gd name="connsiteX2" fmla="*/ 3952068 w 3952068"/>
                <a:gd name="connsiteY2" fmla="*/ 0 h 2603716"/>
                <a:gd name="connsiteX3" fmla="*/ 3952068 w 3952068"/>
                <a:gd name="connsiteY3" fmla="*/ 2603716 h 260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2068" h="2603716">
                  <a:moveTo>
                    <a:pt x="0" y="2603716"/>
                  </a:moveTo>
                  <a:lnTo>
                    <a:pt x="0" y="0"/>
                  </a:lnTo>
                  <a:lnTo>
                    <a:pt x="3952068" y="0"/>
                  </a:lnTo>
                  <a:lnTo>
                    <a:pt x="3952068" y="2603716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A455C03-5286-E23B-F248-69E7C92DF931}"/>
                </a:ext>
              </a:extLst>
            </p:cNvPr>
            <p:cNvSpPr/>
            <p:nvPr/>
          </p:nvSpPr>
          <p:spPr>
            <a:xfrm>
              <a:off x="1154625" y="4486759"/>
              <a:ext cx="2696707" cy="1139126"/>
            </a:xfrm>
            <a:custGeom>
              <a:avLst/>
              <a:gdLst>
                <a:gd name="connsiteX0" fmla="*/ 0 w 3952068"/>
                <a:gd name="connsiteY0" fmla="*/ 0 h 2603716"/>
                <a:gd name="connsiteX1" fmla="*/ 3952068 w 3952068"/>
                <a:gd name="connsiteY1" fmla="*/ 0 h 2603716"/>
                <a:gd name="connsiteX2" fmla="*/ 3952068 w 3952068"/>
                <a:gd name="connsiteY2" fmla="*/ 2603716 h 2603716"/>
                <a:gd name="connsiteX3" fmla="*/ 0 w 3952068"/>
                <a:gd name="connsiteY3" fmla="*/ 2603716 h 2603716"/>
                <a:gd name="connsiteX4" fmla="*/ 0 w 3952068"/>
                <a:gd name="connsiteY4" fmla="*/ 0 h 2603716"/>
                <a:gd name="connsiteX0" fmla="*/ 0 w 3952068"/>
                <a:gd name="connsiteY0" fmla="*/ 2603716 h 2695156"/>
                <a:gd name="connsiteX1" fmla="*/ 0 w 3952068"/>
                <a:gd name="connsiteY1" fmla="*/ 0 h 2695156"/>
                <a:gd name="connsiteX2" fmla="*/ 3952068 w 3952068"/>
                <a:gd name="connsiteY2" fmla="*/ 0 h 2695156"/>
                <a:gd name="connsiteX3" fmla="*/ 3952068 w 3952068"/>
                <a:gd name="connsiteY3" fmla="*/ 2603716 h 2695156"/>
                <a:gd name="connsiteX4" fmla="*/ 91440 w 3952068"/>
                <a:gd name="connsiteY4" fmla="*/ 2695156 h 2695156"/>
                <a:gd name="connsiteX0" fmla="*/ 0 w 3952068"/>
                <a:gd name="connsiteY0" fmla="*/ 2603716 h 2603716"/>
                <a:gd name="connsiteX1" fmla="*/ 0 w 3952068"/>
                <a:gd name="connsiteY1" fmla="*/ 0 h 2603716"/>
                <a:gd name="connsiteX2" fmla="*/ 3952068 w 3952068"/>
                <a:gd name="connsiteY2" fmla="*/ 0 h 2603716"/>
                <a:gd name="connsiteX3" fmla="*/ 3952068 w 3952068"/>
                <a:gd name="connsiteY3" fmla="*/ 2603716 h 260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2068" h="2603716">
                  <a:moveTo>
                    <a:pt x="0" y="2603716"/>
                  </a:moveTo>
                  <a:lnTo>
                    <a:pt x="0" y="0"/>
                  </a:lnTo>
                  <a:lnTo>
                    <a:pt x="3952068" y="0"/>
                  </a:lnTo>
                  <a:lnTo>
                    <a:pt x="3952068" y="2603716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0A29F02-CD64-ED5A-0581-EE0EC799110B}"/>
                </a:ext>
              </a:extLst>
            </p:cNvPr>
            <p:cNvSpPr/>
            <p:nvPr/>
          </p:nvSpPr>
          <p:spPr>
            <a:xfrm>
              <a:off x="3177153" y="5470901"/>
              <a:ext cx="1348351" cy="650930"/>
            </a:xfrm>
            <a:prstGeom prst="roundRect">
              <a:avLst/>
            </a:prstGeom>
            <a:solidFill>
              <a:srgbClr val="EED0C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Humans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D347C36-869E-0C3D-B29F-85200356CC4E}"/>
                </a:ext>
              </a:extLst>
            </p:cNvPr>
            <p:cNvSpPr/>
            <p:nvPr/>
          </p:nvSpPr>
          <p:spPr>
            <a:xfrm>
              <a:off x="480445" y="5470901"/>
              <a:ext cx="1348351" cy="650930"/>
            </a:xfrm>
            <a:prstGeom prst="roundRect">
              <a:avLst/>
            </a:prstGeom>
            <a:solidFill>
              <a:srgbClr val="EED0C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Cats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0C6A5B5-FC2C-E5F2-EF2F-12DB18AF3F5A}"/>
                </a:ext>
              </a:extLst>
            </p:cNvPr>
            <p:cNvSpPr/>
            <p:nvPr/>
          </p:nvSpPr>
          <p:spPr>
            <a:xfrm>
              <a:off x="8229603" y="5470901"/>
              <a:ext cx="1348351" cy="650930"/>
            </a:xfrm>
            <a:prstGeom prst="roundRect">
              <a:avLst/>
            </a:prstGeom>
            <a:solidFill>
              <a:srgbClr val="EED0C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Purses 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946F8BD-2CDD-C614-AB3C-408B613FFE22}"/>
                </a:ext>
              </a:extLst>
            </p:cNvPr>
            <p:cNvSpPr/>
            <p:nvPr/>
          </p:nvSpPr>
          <p:spPr>
            <a:xfrm>
              <a:off x="5532895" y="5470901"/>
              <a:ext cx="1348351" cy="650930"/>
            </a:xfrm>
            <a:prstGeom prst="roundRect">
              <a:avLst/>
            </a:prstGeom>
            <a:solidFill>
              <a:srgbClr val="EED0C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Coats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E6D41A-B6EF-D123-E707-E83031942B44}"/>
              </a:ext>
            </a:extLst>
          </p:cNvPr>
          <p:cNvSpPr/>
          <p:nvPr/>
        </p:nvSpPr>
        <p:spPr>
          <a:xfrm>
            <a:off x="6152825" y="1425842"/>
            <a:ext cx="1309610" cy="468824"/>
          </a:xfrm>
          <a:prstGeom prst="round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Provide</a:t>
            </a:r>
          </a:p>
        </p:txBody>
      </p:sp>
    </p:spTree>
    <p:extLst>
      <p:ext uri="{BB962C8B-B14F-4D97-AF65-F5344CB8AC3E}">
        <p14:creationId xmlns:p14="http://schemas.microsoft.com/office/powerpoint/2010/main" val="2295356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B071157-2423-77AA-1D51-4902D63BA01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1BA7F8-1FF2-ABE1-E659-488DF1F4E429}"/>
              </a:ext>
            </a:extLst>
          </p:cNvPr>
          <p:cNvGrpSpPr/>
          <p:nvPr/>
        </p:nvGrpSpPr>
        <p:grpSpPr>
          <a:xfrm>
            <a:off x="1468605" y="306798"/>
            <a:ext cx="7121189" cy="7158804"/>
            <a:chOff x="1476711" y="397346"/>
            <a:chExt cx="7121189" cy="715880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E3E829-3AF3-3BD2-3789-C8DBBE36157E}"/>
                </a:ext>
              </a:extLst>
            </p:cNvPr>
            <p:cNvGrpSpPr/>
            <p:nvPr/>
          </p:nvGrpSpPr>
          <p:grpSpPr>
            <a:xfrm>
              <a:off x="1476711" y="397346"/>
              <a:ext cx="7121189" cy="7158804"/>
              <a:chOff x="1476711" y="397346"/>
              <a:chExt cx="7121189" cy="715880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9EC9A96-4324-8AFB-2C76-D51D9A596606}"/>
                  </a:ext>
                </a:extLst>
              </p:cNvPr>
              <p:cNvSpPr/>
              <p:nvPr/>
            </p:nvSpPr>
            <p:spPr>
              <a:xfrm>
                <a:off x="1852856" y="4038599"/>
                <a:ext cx="3176345" cy="3157618"/>
              </a:xfrm>
              <a:custGeom>
                <a:avLst/>
                <a:gdLst>
                  <a:gd name="connsiteX0" fmla="*/ 0 w 3176345"/>
                  <a:gd name="connsiteY0" fmla="*/ 0 h 3157618"/>
                  <a:gd name="connsiteX1" fmla="*/ 1437420 w 3176345"/>
                  <a:gd name="connsiteY1" fmla="*/ 0 h 3157618"/>
                  <a:gd name="connsiteX2" fmla="*/ 1446031 w 3176345"/>
                  <a:gd name="connsiteY2" fmla="*/ 170544 h 3157618"/>
                  <a:gd name="connsiteX3" fmla="*/ 3170314 w 3176345"/>
                  <a:gd name="connsiteY3" fmla="*/ 1726562 h 3157618"/>
                  <a:gd name="connsiteX4" fmla="*/ 3176345 w 3176345"/>
                  <a:gd name="connsiteY4" fmla="*/ 1726258 h 3157618"/>
                  <a:gd name="connsiteX5" fmla="*/ 3176345 w 3176345"/>
                  <a:gd name="connsiteY5" fmla="*/ 3157618 h 3157618"/>
                  <a:gd name="connsiteX6" fmla="*/ 3176344 w 3176345"/>
                  <a:gd name="connsiteY6" fmla="*/ 3157618 h 3157618"/>
                  <a:gd name="connsiteX7" fmla="*/ 3648 w 3176345"/>
                  <a:gd name="connsiteY7" fmla="*/ 144267 h 3157618"/>
                  <a:gd name="connsiteX8" fmla="*/ 0 w 3176345"/>
                  <a:gd name="connsiteY8" fmla="*/ 0 h 315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76345" h="3157618">
                    <a:moveTo>
                      <a:pt x="0" y="0"/>
                    </a:moveTo>
                    <a:lnTo>
                      <a:pt x="1437420" y="0"/>
                    </a:lnTo>
                    <a:lnTo>
                      <a:pt x="1446031" y="170544"/>
                    </a:lnTo>
                    <a:cubicBezTo>
                      <a:pt x="1534790" y="1044536"/>
                      <a:pt x="2272904" y="1726562"/>
                      <a:pt x="3170314" y="1726562"/>
                    </a:cubicBezTo>
                    <a:lnTo>
                      <a:pt x="3176345" y="1726258"/>
                    </a:lnTo>
                    <a:lnTo>
                      <a:pt x="3176345" y="3157618"/>
                    </a:lnTo>
                    <a:lnTo>
                      <a:pt x="3176344" y="3157618"/>
                    </a:lnTo>
                    <a:cubicBezTo>
                      <a:pt x="1476658" y="3157618"/>
                      <a:pt x="88733" y="1822809"/>
                      <a:pt x="3648" y="1442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7477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D685B82-89E9-22B4-9C68-ACC302666843}"/>
                  </a:ext>
                </a:extLst>
              </p:cNvPr>
              <p:cNvSpPr/>
              <p:nvPr/>
            </p:nvSpPr>
            <p:spPr>
              <a:xfrm rot="16200000">
                <a:off x="4136074" y="3526241"/>
                <a:ext cx="3568701" cy="4491118"/>
              </a:xfrm>
              <a:custGeom>
                <a:avLst/>
                <a:gdLst>
                  <a:gd name="connsiteX0" fmla="*/ 1123950 w 3568701"/>
                  <a:gd name="connsiteY0" fmla="*/ 0 h 4491118"/>
                  <a:gd name="connsiteX1" fmla="*/ 2247900 w 3568701"/>
                  <a:gd name="connsiteY1" fmla="*/ 1320800 h 4491118"/>
                  <a:gd name="connsiteX2" fmla="*/ 1829744 w 3568701"/>
                  <a:gd name="connsiteY2" fmla="*/ 1320800 h 4491118"/>
                  <a:gd name="connsiteX3" fmla="*/ 1829439 w 3568701"/>
                  <a:gd name="connsiteY3" fmla="*/ 1326831 h 4491118"/>
                  <a:gd name="connsiteX4" fmla="*/ 3562670 w 3568701"/>
                  <a:gd name="connsiteY4" fmla="*/ 3060062 h 4491118"/>
                  <a:gd name="connsiteX5" fmla="*/ 3568701 w 3568701"/>
                  <a:gd name="connsiteY5" fmla="*/ 3059758 h 4491118"/>
                  <a:gd name="connsiteX6" fmla="*/ 3568701 w 3568701"/>
                  <a:gd name="connsiteY6" fmla="*/ 4491118 h 4491118"/>
                  <a:gd name="connsiteX7" fmla="*/ 3568700 w 3568701"/>
                  <a:gd name="connsiteY7" fmla="*/ 4491118 h 4491118"/>
                  <a:gd name="connsiteX8" fmla="*/ 396004 w 3568701"/>
                  <a:gd name="connsiteY8" fmla="*/ 1477767 h 4491118"/>
                  <a:gd name="connsiteX9" fmla="*/ 392035 w 3568701"/>
                  <a:gd name="connsiteY9" fmla="*/ 1320800 h 4491118"/>
                  <a:gd name="connsiteX10" fmla="*/ 0 w 3568701"/>
                  <a:gd name="connsiteY10" fmla="*/ 1320800 h 4491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68701" h="4491118">
                    <a:moveTo>
                      <a:pt x="1123950" y="0"/>
                    </a:moveTo>
                    <a:lnTo>
                      <a:pt x="2247900" y="1320800"/>
                    </a:lnTo>
                    <a:lnTo>
                      <a:pt x="1829744" y="1320800"/>
                    </a:lnTo>
                    <a:lnTo>
                      <a:pt x="1829439" y="1326831"/>
                    </a:lnTo>
                    <a:cubicBezTo>
                      <a:pt x="1829439" y="2284068"/>
                      <a:pt x="2605433" y="3060062"/>
                      <a:pt x="3562670" y="3060062"/>
                    </a:cubicBezTo>
                    <a:lnTo>
                      <a:pt x="3568701" y="3059758"/>
                    </a:lnTo>
                    <a:lnTo>
                      <a:pt x="3568701" y="4491118"/>
                    </a:lnTo>
                    <a:lnTo>
                      <a:pt x="3568700" y="4491118"/>
                    </a:lnTo>
                    <a:cubicBezTo>
                      <a:pt x="1869014" y="4491118"/>
                      <a:pt x="481089" y="3156309"/>
                      <a:pt x="396004" y="1477767"/>
                    </a:cubicBezTo>
                    <a:lnTo>
                      <a:pt x="392035" y="1320800"/>
                    </a:lnTo>
                    <a:lnTo>
                      <a:pt x="0" y="1320800"/>
                    </a:lnTo>
                    <a:close/>
                  </a:path>
                </a:pathLst>
              </a:custGeom>
              <a:solidFill>
                <a:srgbClr val="E69DA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433C76F-FAE5-B2B8-903D-D39424C30EF8}"/>
                  </a:ext>
                </a:extLst>
              </p:cNvPr>
              <p:cNvSpPr/>
              <p:nvPr/>
            </p:nvSpPr>
            <p:spPr>
              <a:xfrm rot="10955471">
                <a:off x="5029199" y="870493"/>
                <a:ext cx="3568701" cy="4491118"/>
              </a:xfrm>
              <a:custGeom>
                <a:avLst/>
                <a:gdLst>
                  <a:gd name="connsiteX0" fmla="*/ 1123950 w 3568701"/>
                  <a:gd name="connsiteY0" fmla="*/ 0 h 4491118"/>
                  <a:gd name="connsiteX1" fmla="*/ 2247900 w 3568701"/>
                  <a:gd name="connsiteY1" fmla="*/ 1320800 h 4491118"/>
                  <a:gd name="connsiteX2" fmla="*/ 1829744 w 3568701"/>
                  <a:gd name="connsiteY2" fmla="*/ 1320800 h 4491118"/>
                  <a:gd name="connsiteX3" fmla="*/ 1829439 w 3568701"/>
                  <a:gd name="connsiteY3" fmla="*/ 1326831 h 4491118"/>
                  <a:gd name="connsiteX4" fmla="*/ 3562670 w 3568701"/>
                  <a:gd name="connsiteY4" fmla="*/ 3060062 h 4491118"/>
                  <a:gd name="connsiteX5" fmla="*/ 3568701 w 3568701"/>
                  <a:gd name="connsiteY5" fmla="*/ 3059758 h 4491118"/>
                  <a:gd name="connsiteX6" fmla="*/ 3568701 w 3568701"/>
                  <a:gd name="connsiteY6" fmla="*/ 4491118 h 4491118"/>
                  <a:gd name="connsiteX7" fmla="*/ 3568700 w 3568701"/>
                  <a:gd name="connsiteY7" fmla="*/ 4491118 h 4491118"/>
                  <a:gd name="connsiteX8" fmla="*/ 396004 w 3568701"/>
                  <a:gd name="connsiteY8" fmla="*/ 1477767 h 4491118"/>
                  <a:gd name="connsiteX9" fmla="*/ 392035 w 3568701"/>
                  <a:gd name="connsiteY9" fmla="*/ 1320800 h 4491118"/>
                  <a:gd name="connsiteX10" fmla="*/ 0 w 3568701"/>
                  <a:gd name="connsiteY10" fmla="*/ 1320800 h 4491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68701" h="4491118">
                    <a:moveTo>
                      <a:pt x="1123950" y="0"/>
                    </a:moveTo>
                    <a:lnTo>
                      <a:pt x="2247900" y="1320800"/>
                    </a:lnTo>
                    <a:lnTo>
                      <a:pt x="1829744" y="1320800"/>
                    </a:lnTo>
                    <a:lnTo>
                      <a:pt x="1829439" y="1326831"/>
                    </a:lnTo>
                    <a:cubicBezTo>
                      <a:pt x="1829439" y="2284068"/>
                      <a:pt x="2605433" y="3060062"/>
                      <a:pt x="3562670" y="3060062"/>
                    </a:cubicBezTo>
                    <a:lnTo>
                      <a:pt x="3568701" y="3059758"/>
                    </a:lnTo>
                    <a:lnTo>
                      <a:pt x="3568701" y="4491118"/>
                    </a:lnTo>
                    <a:lnTo>
                      <a:pt x="3568700" y="4491118"/>
                    </a:lnTo>
                    <a:cubicBezTo>
                      <a:pt x="1869014" y="4491118"/>
                      <a:pt x="481089" y="3156309"/>
                      <a:pt x="396004" y="1477767"/>
                    </a:cubicBezTo>
                    <a:lnTo>
                      <a:pt x="392035" y="1320800"/>
                    </a:lnTo>
                    <a:lnTo>
                      <a:pt x="0" y="1320800"/>
                    </a:lnTo>
                    <a:close/>
                  </a:path>
                </a:pathLst>
              </a:custGeom>
              <a:solidFill>
                <a:srgbClr val="7A8D9B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F64A93A-B2E9-CB56-5F7B-8FBF42983922}"/>
                  </a:ext>
                </a:extLst>
              </p:cNvPr>
              <p:cNvSpPr/>
              <p:nvPr/>
            </p:nvSpPr>
            <p:spPr>
              <a:xfrm rot="5400000">
                <a:off x="2338844" y="-63862"/>
                <a:ext cx="3568701" cy="4491118"/>
              </a:xfrm>
              <a:custGeom>
                <a:avLst/>
                <a:gdLst>
                  <a:gd name="connsiteX0" fmla="*/ 1123950 w 3568701"/>
                  <a:gd name="connsiteY0" fmla="*/ 0 h 4491118"/>
                  <a:gd name="connsiteX1" fmla="*/ 2247900 w 3568701"/>
                  <a:gd name="connsiteY1" fmla="*/ 1320800 h 4491118"/>
                  <a:gd name="connsiteX2" fmla="*/ 1829744 w 3568701"/>
                  <a:gd name="connsiteY2" fmla="*/ 1320800 h 4491118"/>
                  <a:gd name="connsiteX3" fmla="*/ 1829439 w 3568701"/>
                  <a:gd name="connsiteY3" fmla="*/ 1326831 h 4491118"/>
                  <a:gd name="connsiteX4" fmla="*/ 3562670 w 3568701"/>
                  <a:gd name="connsiteY4" fmla="*/ 3060062 h 4491118"/>
                  <a:gd name="connsiteX5" fmla="*/ 3568701 w 3568701"/>
                  <a:gd name="connsiteY5" fmla="*/ 3059758 h 4491118"/>
                  <a:gd name="connsiteX6" fmla="*/ 3568701 w 3568701"/>
                  <a:gd name="connsiteY6" fmla="*/ 4491118 h 4491118"/>
                  <a:gd name="connsiteX7" fmla="*/ 3568700 w 3568701"/>
                  <a:gd name="connsiteY7" fmla="*/ 4491118 h 4491118"/>
                  <a:gd name="connsiteX8" fmla="*/ 396004 w 3568701"/>
                  <a:gd name="connsiteY8" fmla="*/ 1477767 h 4491118"/>
                  <a:gd name="connsiteX9" fmla="*/ 392035 w 3568701"/>
                  <a:gd name="connsiteY9" fmla="*/ 1320800 h 4491118"/>
                  <a:gd name="connsiteX10" fmla="*/ 0 w 3568701"/>
                  <a:gd name="connsiteY10" fmla="*/ 1320800 h 4491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68701" h="4491118">
                    <a:moveTo>
                      <a:pt x="1123950" y="0"/>
                    </a:moveTo>
                    <a:lnTo>
                      <a:pt x="2247900" y="1320800"/>
                    </a:lnTo>
                    <a:lnTo>
                      <a:pt x="1829744" y="1320800"/>
                    </a:lnTo>
                    <a:lnTo>
                      <a:pt x="1829439" y="1326831"/>
                    </a:lnTo>
                    <a:cubicBezTo>
                      <a:pt x="1829439" y="2284068"/>
                      <a:pt x="2605433" y="3060062"/>
                      <a:pt x="3562670" y="3060062"/>
                    </a:cubicBezTo>
                    <a:lnTo>
                      <a:pt x="3568701" y="3059758"/>
                    </a:lnTo>
                    <a:lnTo>
                      <a:pt x="3568701" y="4491118"/>
                    </a:lnTo>
                    <a:lnTo>
                      <a:pt x="3568700" y="4491118"/>
                    </a:lnTo>
                    <a:cubicBezTo>
                      <a:pt x="1869014" y="4491118"/>
                      <a:pt x="481089" y="3156309"/>
                      <a:pt x="396004" y="1477767"/>
                    </a:cubicBezTo>
                    <a:lnTo>
                      <a:pt x="392035" y="1320800"/>
                    </a:lnTo>
                    <a:lnTo>
                      <a:pt x="0" y="1320800"/>
                    </a:lnTo>
                    <a:close/>
                  </a:path>
                </a:pathLst>
              </a:custGeom>
              <a:solidFill>
                <a:srgbClr val="FFFF6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BF0A123-9429-9F1D-D327-B875AC140363}"/>
                  </a:ext>
                </a:extLst>
              </p:cNvPr>
              <p:cNvSpPr/>
              <p:nvPr/>
            </p:nvSpPr>
            <p:spPr>
              <a:xfrm>
                <a:off x="1476711" y="2761927"/>
                <a:ext cx="2247900" cy="1333500"/>
              </a:xfrm>
              <a:custGeom>
                <a:avLst/>
                <a:gdLst>
                  <a:gd name="connsiteX0" fmla="*/ 1123950 w 2247900"/>
                  <a:gd name="connsiteY0" fmla="*/ 0 h 1333500"/>
                  <a:gd name="connsiteX1" fmla="*/ 2247900 w 2247900"/>
                  <a:gd name="connsiteY1" fmla="*/ 1320800 h 1333500"/>
                  <a:gd name="connsiteX2" fmla="*/ 1829744 w 2247900"/>
                  <a:gd name="connsiteY2" fmla="*/ 1320800 h 1333500"/>
                  <a:gd name="connsiteX3" fmla="*/ 1829439 w 2247900"/>
                  <a:gd name="connsiteY3" fmla="*/ 1326831 h 1333500"/>
                  <a:gd name="connsiteX4" fmla="*/ 1829776 w 2247900"/>
                  <a:gd name="connsiteY4" fmla="*/ 1333500 h 1333500"/>
                  <a:gd name="connsiteX5" fmla="*/ 392356 w 2247900"/>
                  <a:gd name="connsiteY5" fmla="*/ 1333500 h 1333500"/>
                  <a:gd name="connsiteX6" fmla="*/ 392035 w 2247900"/>
                  <a:gd name="connsiteY6" fmla="*/ 1320800 h 1333500"/>
                  <a:gd name="connsiteX7" fmla="*/ 0 w 2247900"/>
                  <a:gd name="connsiteY7" fmla="*/ 1320800 h 1333500"/>
                  <a:gd name="connsiteX8" fmla="*/ 1123950 w 2247900"/>
                  <a:gd name="connsiteY8" fmla="*/ 0 h 1333500"/>
                  <a:gd name="connsiteX0" fmla="*/ 392035 w 2247900"/>
                  <a:gd name="connsiteY0" fmla="*/ 1320800 h 1412240"/>
                  <a:gd name="connsiteX1" fmla="*/ 0 w 2247900"/>
                  <a:gd name="connsiteY1" fmla="*/ 1320800 h 1412240"/>
                  <a:gd name="connsiteX2" fmla="*/ 1123950 w 2247900"/>
                  <a:gd name="connsiteY2" fmla="*/ 0 h 1412240"/>
                  <a:gd name="connsiteX3" fmla="*/ 2247900 w 2247900"/>
                  <a:gd name="connsiteY3" fmla="*/ 1320800 h 1412240"/>
                  <a:gd name="connsiteX4" fmla="*/ 1829744 w 2247900"/>
                  <a:gd name="connsiteY4" fmla="*/ 1320800 h 1412240"/>
                  <a:gd name="connsiteX5" fmla="*/ 1829439 w 2247900"/>
                  <a:gd name="connsiteY5" fmla="*/ 1326831 h 1412240"/>
                  <a:gd name="connsiteX6" fmla="*/ 1829776 w 2247900"/>
                  <a:gd name="connsiteY6" fmla="*/ 1333500 h 1412240"/>
                  <a:gd name="connsiteX7" fmla="*/ 392356 w 2247900"/>
                  <a:gd name="connsiteY7" fmla="*/ 1333500 h 1412240"/>
                  <a:gd name="connsiteX8" fmla="*/ 483475 w 2247900"/>
                  <a:gd name="connsiteY8" fmla="*/ 1412240 h 1412240"/>
                  <a:gd name="connsiteX0" fmla="*/ 392035 w 2247900"/>
                  <a:gd name="connsiteY0" fmla="*/ 1320800 h 1333500"/>
                  <a:gd name="connsiteX1" fmla="*/ 0 w 2247900"/>
                  <a:gd name="connsiteY1" fmla="*/ 1320800 h 1333500"/>
                  <a:gd name="connsiteX2" fmla="*/ 1123950 w 2247900"/>
                  <a:gd name="connsiteY2" fmla="*/ 0 h 1333500"/>
                  <a:gd name="connsiteX3" fmla="*/ 2247900 w 2247900"/>
                  <a:gd name="connsiteY3" fmla="*/ 1320800 h 1333500"/>
                  <a:gd name="connsiteX4" fmla="*/ 1829744 w 2247900"/>
                  <a:gd name="connsiteY4" fmla="*/ 1320800 h 1333500"/>
                  <a:gd name="connsiteX5" fmla="*/ 1829439 w 2247900"/>
                  <a:gd name="connsiteY5" fmla="*/ 1326831 h 1333500"/>
                  <a:gd name="connsiteX6" fmla="*/ 1829776 w 2247900"/>
                  <a:gd name="connsiteY6" fmla="*/ 1333500 h 1333500"/>
                  <a:gd name="connsiteX7" fmla="*/ 392356 w 2247900"/>
                  <a:gd name="connsiteY7" fmla="*/ 1333500 h 1333500"/>
                  <a:gd name="connsiteX0" fmla="*/ 392035 w 2247900"/>
                  <a:gd name="connsiteY0" fmla="*/ 1320800 h 1333500"/>
                  <a:gd name="connsiteX1" fmla="*/ 0 w 2247900"/>
                  <a:gd name="connsiteY1" fmla="*/ 1320800 h 1333500"/>
                  <a:gd name="connsiteX2" fmla="*/ 1123950 w 2247900"/>
                  <a:gd name="connsiteY2" fmla="*/ 0 h 1333500"/>
                  <a:gd name="connsiteX3" fmla="*/ 2247900 w 2247900"/>
                  <a:gd name="connsiteY3" fmla="*/ 1320800 h 1333500"/>
                  <a:gd name="connsiteX4" fmla="*/ 1829744 w 2247900"/>
                  <a:gd name="connsiteY4" fmla="*/ 1320800 h 1333500"/>
                  <a:gd name="connsiteX5" fmla="*/ 1829439 w 2247900"/>
                  <a:gd name="connsiteY5" fmla="*/ 1326831 h 1333500"/>
                  <a:gd name="connsiteX6" fmla="*/ 1829776 w 2247900"/>
                  <a:gd name="connsiteY6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7900" h="1333500">
                    <a:moveTo>
                      <a:pt x="392035" y="1320800"/>
                    </a:moveTo>
                    <a:lnTo>
                      <a:pt x="0" y="1320800"/>
                    </a:lnTo>
                    <a:lnTo>
                      <a:pt x="1123950" y="0"/>
                    </a:lnTo>
                    <a:lnTo>
                      <a:pt x="2247900" y="1320800"/>
                    </a:lnTo>
                    <a:lnTo>
                      <a:pt x="1829744" y="1320800"/>
                    </a:lnTo>
                    <a:cubicBezTo>
                      <a:pt x="1829642" y="1322810"/>
                      <a:pt x="1829541" y="1324821"/>
                      <a:pt x="1829439" y="1326831"/>
                    </a:cubicBezTo>
                    <a:cubicBezTo>
                      <a:pt x="1829551" y="1329054"/>
                      <a:pt x="1829664" y="1331277"/>
                      <a:pt x="1829776" y="1333500"/>
                    </a:cubicBezTo>
                  </a:path>
                </a:pathLst>
              </a:custGeom>
              <a:solidFill>
                <a:srgbClr val="FF7477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9685E5-6CEE-37DE-555B-D3AB5F5A96DB}"/>
                </a:ext>
              </a:extLst>
            </p:cNvPr>
            <p:cNvSpPr txBox="1"/>
            <p:nvPr/>
          </p:nvSpPr>
          <p:spPr>
            <a:xfrm>
              <a:off x="4066808" y="3448840"/>
              <a:ext cx="192478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Marketing  Message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38A379-E4E4-EDF0-FDEC-11BBCDDE40E1}"/>
                </a:ext>
              </a:extLst>
            </p:cNvPr>
            <p:cNvSpPr txBox="1"/>
            <p:nvPr/>
          </p:nvSpPr>
          <p:spPr>
            <a:xfrm rot="20221057">
              <a:off x="2966948" y="1586389"/>
              <a:ext cx="1924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Online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13A332-64EE-2DDD-1338-AEFB9EAAB140}"/>
                </a:ext>
              </a:extLst>
            </p:cNvPr>
            <p:cNvSpPr txBox="1"/>
            <p:nvPr/>
          </p:nvSpPr>
          <p:spPr>
            <a:xfrm rot="14555582">
              <a:off x="1710838" y="4601096"/>
              <a:ext cx="24730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Traditional Advertising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46C3734-7C3D-58DF-FED3-07D5451A7F84}"/>
                </a:ext>
              </a:extLst>
            </p:cNvPr>
            <p:cNvSpPr txBox="1"/>
            <p:nvPr/>
          </p:nvSpPr>
          <p:spPr>
            <a:xfrm rot="9219733">
              <a:off x="5271702" y="5839804"/>
              <a:ext cx="1924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Employees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EE00A1-1CE1-399F-BF20-E4389900A39C}"/>
                </a:ext>
              </a:extLst>
            </p:cNvPr>
            <p:cNvSpPr txBox="1"/>
            <p:nvPr/>
          </p:nvSpPr>
          <p:spPr>
            <a:xfrm rot="4089410">
              <a:off x="6158462" y="2713803"/>
              <a:ext cx="1924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Events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2653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F71F474-E9F0-B878-0DDA-C42E0EA7F824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183E2E-C055-F644-D59D-A104930E5517}"/>
              </a:ext>
            </a:extLst>
          </p:cNvPr>
          <p:cNvGrpSpPr/>
          <p:nvPr/>
        </p:nvGrpSpPr>
        <p:grpSpPr>
          <a:xfrm>
            <a:off x="192117" y="114112"/>
            <a:ext cx="9674165" cy="7544176"/>
            <a:chOff x="193729" y="114112"/>
            <a:chExt cx="9674165" cy="7544176"/>
          </a:xfrm>
        </p:grpSpPr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3B8ADC17-E674-FC75-55CB-4865AAA2B6CA}"/>
                </a:ext>
              </a:extLst>
            </p:cNvPr>
            <p:cNvSpPr/>
            <p:nvPr/>
          </p:nvSpPr>
          <p:spPr>
            <a:xfrm>
              <a:off x="7597837" y="5883822"/>
              <a:ext cx="1473234" cy="990179"/>
            </a:xfrm>
            <a:custGeom>
              <a:avLst/>
              <a:gdLst>
                <a:gd name="connsiteX0" fmla="*/ 0 w 1473234"/>
                <a:gd name="connsiteY0" fmla="*/ 0 h 5895489"/>
                <a:gd name="connsiteX1" fmla="*/ 1473234 w 1473234"/>
                <a:gd name="connsiteY1" fmla="*/ 0 h 5895489"/>
                <a:gd name="connsiteX2" fmla="*/ 1473234 w 1473234"/>
                <a:gd name="connsiteY2" fmla="*/ 5895489 h 5895489"/>
                <a:gd name="connsiteX3" fmla="*/ 0 w 1473234"/>
                <a:gd name="connsiteY3" fmla="*/ 5895489 h 5895489"/>
                <a:gd name="connsiteX4" fmla="*/ 0 w 1473234"/>
                <a:gd name="connsiteY4" fmla="*/ 0 h 5895489"/>
                <a:gd name="connsiteX0" fmla="*/ 1473234 w 1564674"/>
                <a:gd name="connsiteY0" fmla="*/ 5895489 h 5986929"/>
                <a:gd name="connsiteX1" fmla="*/ 0 w 1564674"/>
                <a:gd name="connsiteY1" fmla="*/ 5895489 h 5986929"/>
                <a:gd name="connsiteX2" fmla="*/ 0 w 1564674"/>
                <a:gd name="connsiteY2" fmla="*/ 0 h 5986929"/>
                <a:gd name="connsiteX3" fmla="*/ 1473234 w 1564674"/>
                <a:gd name="connsiteY3" fmla="*/ 0 h 5986929"/>
                <a:gd name="connsiteX4" fmla="*/ 1564674 w 1564674"/>
                <a:gd name="connsiteY4" fmla="*/ 5986929 h 5986929"/>
                <a:gd name="connsiteX0" fmla="*/ 1473234 w 1473234"/>
                <a:gd name="connsiteY0" fmla="*/ 5895489 h 5895489"/>
                <a:gd name="connsiteX1" fmla="*/ 0 w 1473234"/>
                <a:gd name="connsiteY1" fmla="*/ 5895489 h 5895489"/>
                <a:gd name="connsiteX2" fmla="*/ 0 w 1473234"/>
                <a:gd name="connsiteY2" fmla="*/ 0 h 5895489"/>
                <a:gd name="connsiteX3" fmla="*/ 1473234 w 1473234"/>
                <a:gd name="connsiteY3" fmla="*/ 0 h 589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234" h="5895489">
                  <a:moveTo>
                    <a:pt x="1473234" y="5895489"/>
                  </a:moveTo>
                  <a:lnTo>
                    <a:pt x="0" y="5895489"/>
                  </a:lnTo>
                  <a:lnTo>
                    <a:pt x="0" y="0"/>
                  </a:lnTo>
                  <a:lnTo>
                    <a:pt x="1473234" y="0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6043CB1D-8053-61A0-B63C-7E0E3D2E6C15}"/>
                </a:ext>
              </a:extLst>
            </p:cNvPr>
            <p:cNvSpPr/>
            <p:nvPr/>
          </p:nvSpPr>
          <p:spPr>
            <a:xfrm>
              <a:off x="7695128" y="898398"/>
              <a:ext cx="1475806" cy="990179"/>
            </a:xfrm>
            <a:custGeom>
              <a:avLst/>
              <a:gdLst>
                <a:gd name="connsiteX0" fmla="*/ 0 w 1473234"/>
                <a:gd name="connsiteY0" fmla="*/ 0 h 5895489"/>
                <a:gd name="connsiteX1" fmla="*/ 1473234 w 1473234"/>
                <a:gd name="connsiteY1" fmla="*/ 0 h 5895489"/>
                <a:gd name="connsiteX2" fmla="*/ 1473234 w 1473234"/>
                <a:gd name="connsiteY2" fmla="*/ 5895489 h 5895489"/>
                <a:gd name="connsiteX3" fmla="*/ 0 w 1473234"/>
                <a:gd name="connsiteY3" fmla="*/ 5895489 h 5895489"/>
                <a:gd name="connsiteX4" fmla="*/ 0 w 1473234"/>
                <a:gd name="connsiteY4" fmla="*/ 0 h 5895489"/>
                <a:gd name="connsiteX0" fmla="*/ 1473234 w 1564674"/>
                <a:gd name="connsiteY0" fmla="*/ 5895489 h 5986929"/>
                <a:gd name="connsiteX1" fmla="*/ 0 w 1564674"/>
                <a:gd name="connsiteY1" fmla="*/ 5895489 h 5986929"/>
                <a:gd name="connsiteX2" fmla="*/ 0 w 1564674"/>
                <a:gd name="connsiteY2" fmla="*/ 0 h 5986929"/>
                <a:gd name="connsiteX3" fmla="*/ 1473234 w 1564674"/>
                <a:gd name="connsiteY3" fmla="*/ 0 h 5986929"/>
                <a:gd name="connsiteX4" fmla="*/ 1564674 w 1564674"/>
                <a:gd name="connsiteY4" fmla="*/ 5986929 h 5986929"/>
                <a:gd name="connsiteX0" fmla="*/ 1473234 w 1473234"/>
                <a:gd name="connsiteY0" fmla="*/ 5895489 h 5895489"/>
                <a:gd name="connsiteX1" fmla="*/ 0 w 1473234"/>
                <a:gd name="connsiteY1" fmla="*/ 5895489 h 5895489"/>
                <a:gd name="connsiteX2" fmla="*/ 0 w 1473234"/>
                <a:gd name="connsiteY2" fmla="*/ 0 h 5895489"/>
                <a:gd name="connsiteX3" fmla="*/ 1473234 w 1473234"/>
                <a:gd name="connsiteY3" fmla="*/ 0 h 589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234" h="5895489">
                  <a:moveTo>
                    <a:pt x="1473234" y="5895489"/>
                  </a:moveTo>
                  <a:lnTo>
                    <a:pt x="0" y="5895489"/>
                  </a:lnTo>
                  <a:lnTo>
                    <a:pt x="0" y="0"/>
                  </a:lnTo>
                  <a:lnTo>
                    <a:pt x="1473234" y="0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2929A-DE97-D9DE-F64B-C4268D5D5D96}"/>
                </a:ext>
              </a:extLst>
            </p:cNvPr>
            <p:cNvSpPr/>
            <p:nvPr/>
          </p:nvSpPr>
          <p:spPr>
            <a:xfrm>
              <a:off x="2014780" y="856931"/>
              <a:ext cx="3144369" cy="5895489"/>
            </a:xfrm>
            <a:custGeom>
              <a:avLst/>
              <a:gdLst>
                <a:gd name="connsiteX0" fmla="*/ 0 w 1473234"/>
                <a:gd name="connsiteY0" fmla="*/ 0 h 5895489"/>
                <a:gd name="connsiteX1" fmla="*/ 1473234 w 1473234"/>
                <a:gd name="connsiteY1" fmla="*/ 0 h 5895489"/>
                <a:gd name="connsiteX2" fmla="*/ 1473234 w 1473234"/>
                <a:gd name="connsiteY2" fmla="*/ 5895489 h 5895489"/>
                <a:gd name="connsiteX3" fmla="*/ 0 w 1473234"/>
                <a:gd name="connsiteY3" fmla="*/ 5895489 h 5895489"/>
                <a:gd name="connsiteX4" fmla="*/ 0 w 1473234"/>
                <a:gd name="connsiteY4" fmla="*/ 0 h 5895489"/>
                <a:gd name="connsiteX0" fmla="*/ 1473234 w 1564674"/>
                <a:gd name="connsiteY0" fmla="*/ 5895489 h 5986929"/>
                <a:gd name="connsiteX1" fmla="*/ 0 w 1564674"/>
                <a:gd name="connsiteY1" fmla="*/ 5895489 h 5986929"/>
                <a:gd name="connsiteX2" fmla="*/ 0 w 1564674"/>
                <a:gd name="connsiteY2" fmla="*/ 0 h 5986929"/>
                <a:gd name="connsiteX3" fmla="*/ 1473234 w 1564674"/>
                <a:gd name="connsiteY3" fmla="*/ 0 h 5986929"/>
                <a:gd name="connsiteX4" fmla="*/ 1564674 w 1564674"/>
                <a:gd name="connsiteY4" fmla="*/ 5986929 h 5986929"/>
                <a:gd name="connsiteX0" fmla="*/ 1473234 w 1473234"/>
                <a:gd name="connsiteY0" fmla="*/ 5895489 h 5895489"/>
                <a:gd name="connsiteX1" fmla="*/ 0 w 1473234"/>
                <a:gd name="connsiteY1" fmla="*/ 5895489 h 5895489"/>
                <a:gd name="connsiteX2" fmla="*/ 0 w 1473234"/>
                <a:gd name="connsiteY2" fmla="*/ 0 h 5895489"/>
                <a:gd name="connsiteX3" fmla="*/ 1473234 w 1473234"/>
                <a:gd name="connsiteY3" fmla="*/ 0 h 589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234" h="5895489">
                  <a:moveTo>
                    <a:pt x="1473234" y="5895489"/>
                  </a:moveTo>
                  <a:lnTo>
                    <a:pt x="0" y="5895489"/>
                  </a:lnTo>
                  <a:lnTo>
                    <a:pt x="0" y="0"/>
                  </a:lnTo>
                  <a:lnTo>
                    <a:pt x="1473234" y="0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2E6BC1B4-0BD1-75A8-8301-7AB39577E813}"/>
                </a:ext>
              </a:extLst>
            </p:cNvPr>
            <p:cNvSpPr/>
            <p:nvPr/>
          </p:nvSpPr>
          <p:spPr>
            <a:xfrm>
              <a:off x="5159150" y="6275693"/>
              <a:ext cx="1473234" cy="990179"/>
            </a:xfrm>
            <a:custGeom>
              <a:avLst/>
              <a:gdLst>
                <a:gd name="connsiteX0" fmla="*/ 0 w 1473234"/>
                <a:gd name="connsiteY0" fmla="*/ 0 h 5895489"/>
                <a:gd name="connsiteX1" fmla="*/ 1473234 w 1473234"/>
                <a:gd name="connsiteY1" fmla="*/ 0 h 5895489"/>
                <a:gd name="connsiteX2" fmla="*/ 1473234 w 1473234"/>
                <a:gd name="connsiteY2" fmla="*/ 5895489 h 5895489"/>
                <a:gd name="connsiteX3" fmla="*/ 0 w 1473234"/>
                <a:gd name="connsiteY3" fmla="*/ 5895489 h 5895489"/>
                <a:gd name="connsiteX4" fmla="*/ 0 w 1473234"/>
                <a:gd name="connsiteY4" fmla="*/ 0 h 5895489"/>
                <a:gd name="connsiteX0" fmla="*/ 1473234 w 1564674"/>
                <a:gd name="connsiteY0" fmla="*/ 5895489 h 5986929"/>
                <a:gd name="connsiteX1" fmla="*/ 0 w 1564674"/>
                <a:gd name="connsiteY1" fmla="*/ 5895489 h 5986929"/>
                <a:gd name="connsiteX2" fmla="*/ 0 w 1564674"/>
                <a:gd name="connsiteY2" fmla="*/ 0 h 5986929"/>
                <a:gd name="connsiteX3" fmla="*/ 1473234 w 1564674"/>
                <a:gd name="connsiteY3" fmla="*/ 0 h 5986929"/>
                <a:gd name="connsiteX4" fmla="*/ 1564674 w 1564674"/>
                <a:gd name="connsiteY4" fmla="*/ 5986929 h 5986929"/>
                <a:gd name="connsiteX0" fmla="*/ 1473234 w 1473234"/>
                <a:gd name="connsiteY0" fmla="*/ 5895489 h 5895489"/>
                <a:gd name="connsiteX1" fmla="*/ 0 w 1473234"/>
                <a:gd name="connsiteY1" fmla="*/ 5895489 h 5895489"/>
                <a:gd name="connsiteX2" fmla="*/ 0 w 1473234"/>
                <a:gd name="connsiteY2" fmla="*/ 0 h 5895489"/>
                <a:gd name="connsiteX3" fmla="*/ 1473234 w 1473234"/>
                <a:gd name="connsiteY3" fmla="*/ 0 h 589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234" h="5895489">
                  <a:moveTo>
                    <a:pt x="1473234" y="5895489"/>
                  </a:moveTo>
                  <a:lnTo>
                    <a:pt x="0" y="5895489"/>
                  </a:lnTo>
                  <a:lnTo>
                    <a:pt x="0" y="0"/>
                  </a:lnTo>
                  <a:lnTo>
                    <a:pt x="1473234" y="0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0017D186-6FFD-A6B0-2FC2-53CAEC02142D}"/>
                </a:ext>
              </a:extLst>
            </p:cNvPr>
            <p:cNvSpPr/>
            <p:nvPr/>
          </p:nvSpPr>
          <p:spPr>
            <a:xfrm>
              <a:off x="5080421" y="3391110"/>
              <a:ext cx="1473234" cy="990179"/>
            </a:xfrm>
            <a:custGeom>
              <a:avLst/>
              <a:gdLst>
                <a:gd name="connsiteX0" fmla="*/ 0 w 1473234"/>
                <a:gd name="connsiteY0" fmla="*/ 0 h 5895489"/>
                <a:gd name="connsiteX1" fmla="*/ 1473234 w 1473234"/>
                <a:gd name="connsiteY1" fmla="*/ 0 h 5895489"/>
                <a:gd name="connsiteX2" fmla="*/ 1473234 w 1473234"/>
                <a:gd name="connsiteY2" fmla="*/ 5895489 h 5895489"/>
                <a:gd name="connsiteX3" fmla="*/ 0 w 1473234"/>
                <a:gd name="connsiteY3" fmla="*/ 5895489 h 5895489"/>
                <a:gd name="connsiteX4" fmla="*/ 0 w 1473234"/>
                <a:gd name="connsiteY4" fmla="*/ 0 h 5895489"/>
                <a:gd name="connsiteX0" fmla="*/ 1473234 w 1564674"/>
                <a:gd name="connsiteY0" fmla="*/ 5895489 h 5986929"/>
                <a:gd name="connsiteX1" fmla="*/ 0 w 1564674"/>
                <a:gd name="connsiteY1" fmla="*/ 5895489 h 5986929"/>
                <a:gd name="connsiteX2" fmla="*/ 0 w 1564674"/>
                <a:gd name="connsiteY2" fmla="*/ 0 h 5986929"/>
                <a:gd name="connsiteX3" fmla="*/ 1473234 w 1564674"/>
                <a:gd name="connsiteY3" fmla="*/ 0 h 5986929"/>
                <a:gd name="connsiteX4" fmla="*/ 1564674 w 1564674"/>
                <a:gd name="connsiteY4" fmla="*/ 5986929 h 5986929"/>
                <a:gd name="connsiteX0" fmla="*/ 1473234 w 1473234"/>
                <a:gd name="connsiteY0" fmla="*/ 5895489 h 5895489"/>
                <a:gd name="connsiteX1" fmla="*/ 0 w 1473234"/>
                <a:gd name="connsiteY1" fmla="*/ 5895489 h 5895489"/>
                <a:gd name="connsiteX2" fmla="*/ 0 w 1473234"/>
                <a:gd name="connsiteY2" fmla="*/ 0 h 5895489"/>
                <a:gd name="connsiteX3" fmla="*/ 1473234 w 1473234"/>
                <a:gd name="connsiteY3" fmla="*/ 0 h 589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234" h="5895489">
                  <a:moveTo>
                    <a:pt x="1473234" y="5895489"/>
                  </a:moveTo>
                  <a:lnTo>
                    <a:pt x="0" y="5895489"/>
                  </a:lnTo>
                  <a:lnTo>
                    <a:pt x="0" y="0"/>
                  </a:lnTo>
                  <a:lnTo>
                    <a:pt x="1473234" y="0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1D947063-733E-6835-45A0-CD57C3F02B84}"/>
                </a:ext>
              </a:extLst>
            </p:cNvPr>
            <p:cNvSpPr/>
            <p:nvPr/>
          </p:nvSpPr>
          <p:spPr>
            <a:xfrm>
              <a:off x="5159150" y="440807"/>
              <a:ext cx="1473234" cy="990179"/>
            </a:xfrm>
            <a:custGeom>
              <a:avLst/>
              <a:gdLst>
                <a:gd name="connsiteX0" fmla="*/ 0 w 1473234"/>
                <a:gd name="connsiteY0" fmla="*/ 0 h 5895489"/>
                <a:gd name="connsiteX1" fmla="*/ 1473234 w 1473234"/>
                <a:gd name="connsiteY1" fmla="*/ 0 h 5895489"/>
                <a:gd name="connsiteX2" fmla="*/ 1473234 w 1473234"/>
                <a:gd name="connsiteY2" fmla="*/ 5895489 h 5895489"/>
                <a:gd name="connsiteX3" fmla="*/ 0 w 1473234"/>
                <a:gd name="connsiteY3" fmla="*/ 5895489 h 5895489"/>
                <a:gd name="connsiteX4" fmla="*/ 0 w 1473234"/>
                <a:gd name="connsiteY4" fmla="*/ 0 h 5895489"/>
                <a:gd name="connsiteX0" fmla="*/ 1473234 w 1564674"/>
                <a:gd name="connsiteY0" fmla="*/ 5895489 h 5986929"/>
                <a:gd name="connsiteX1" fmla="*/ 0 w 1564674"/>
                <a:gd name="connsiteY1" fmla="*/ 5895489 h 5986929"/>
                <a:gd name="connsiteX2" fmla="*/ 0 w 1564674"/>
                <a:gd name="connsiteY2" fmla="*/ 0 h 5986929"/>
                <a:gd name="connsiteX3" fmla="*/ 1473234 w 1564674"/>
                <a:gd name="connsiteY3" fmla="*/ 0 h 5986929"/>
                <a:gd name="connsiteX4" fmla="*/ 1564674 w 1564674"/>
                <a:gd name="connsiteY4" fmla="*/ 5986929 h 5986929"/>
                <a:gd name="connsiteX0" fmla="*/ 1473234 w 1473234"/>
                <a:gd name="connsiteY0" fmla="*/ 5895489 h 5895489"/>
                <a:gd name="connsiteX1" fmla="*/ 0 w 1473234"/>
                <a:gd name="connsiteY1" fmla="*/ 5895489 h 5895489"/>
                <a:gd name="connsiteX2" fmla="*/ 0 w 1473234"/>
                <a:gd name="connsiteY2" fmla="*/ 0 h 5895489"/>
                <a:gd name="connsiteX3" fmla="*/ 1473234 w 1473234"/>
                <a:gd name="connsiteY3" fmla="*/ 0 h 589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234" h="5895489">
                  <a:moveTo>
                    <a:pt x="1473234" y="5895489"/>
                  </a:moveTo>
                  <a:lnTo>
                    <a:pt x="0" y="5895489"/>
                  </a:lnTo>
                  <a:lnTo>
                    <a:pt x="0" y="0"/>
                  </a:lnTo>
                  <a:lnTo>
                    <a:pt x="1473234" y="0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227B6AB-B01E-A8B1-01E3-C90A39BCBB95}"/>
                </a:ext>
              </a:extLst>
            </p:cNvPr>
            <p:cNvSpPr/>
            <p:nvPr/>
          </p:nvSpPr>
          <p:spPr>
            <a:xfrm>
              <a:off x="193729" y="3361194"/>
              <a:ext cx="2352290" cy="905869"/>
            </a:xfrm>
            <a:prstGeom prst="rect">
              <a:avLst/>
            </a:prstGeom>
            <a:solidFill>
              <a:srgbClr val="FFFF61"/>
            </a:solidFill>
            <a:ln w="381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Weekend Trip Transportation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49B5968-1395-ED20-9884-82F0BB888939}"/>
                </a:ext>
              </a:extLst>
            </p:cNvPr>
            <p:cNvSpPr/>
            <p:nvPr/>
          </p:nvSpPr>
          <p:spPr>
            <a:xfrm>
              <a:off x="3075814" y="561807"/>
              <a:ext cx="1758920" cy="591332"/>
            </a:xfrm>
            <a:prstGeom prst="rect">
              <a:avLst/>
            </a:prstGeom>
            <a:solidFill>
              <a:srgbClr val="F2C3B9"/>
            </a:solidFill>
            <a:ln w="381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Driving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B292F4-4861-0D7F-6DE9-616082DC153A}"/>
                </a:ext>
              </a:extLst>
            </p:cNvPr>
            <p:cNvSpPr/>
            <p:nvPr/>
          </p:nvSpPr>
          <p:spPr>
            <a:xfrm>
              <a:off x="3075814" y="6475117"/>
              <a:ext cx="1758920" cy="591332"/>
            </a:xfrm>
            <a:prstGeom prst="rect">
              <a:avLst/>
            </a:prstGeom>
            <a:solidFill>
              <a:srgbClr val="F2C3B9"/>
            </a:solidFill>
            <a:ln w="381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Airplane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A66F0C-ED04-CA3E-7766-0370BD5E560A}"/>
                </a:ext>
              </a:extLst>
            </p:cNvPr>
            <p:cNvSpPr/>
            <p:nvPr/>
          </p:nvSpPr>
          <p:spPr>
            <a:xfrm>
              <a:off x="5404836" y="3065527"/>
              <a:ext cx="1758920" cy="742817"/>
            </a:xfrm>
            <a:prstGeom prst="rect">
              <a:avLst/>
            </a:prstGeom>
            <a:solidFill>
              <a:srgbClr val="D5CBBF"/>
            </a:solidFill>
            <a:ln w="381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Local train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BBB019-D91E-CFD1-F37E-EFB24AC6E6C8}"/>
                </a:ext>
              </a:extLst>
            </p:cNvPr>
            <p:cNvSpPr/>
            <p:nvPr/>
          </p:nvSpPr>
          <p:spPr>
            <a:xfrm>
              <a:off x="5404836" y="3971397"/>
              <a:ext cx="1758920" cy="742816"/>
            </a:xfrm>
            <a:prstGeom prst="rect">
              <a:avLst/>
            </a:prstGeom>
            <a:solidFill>
              <a:srgbClr val="D5CBBF"/>
            </a:solidFill>
            <a:ln w="381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Express train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B3BF1E-CE2C-ED07-6E60-8CF729FA9F06}"/>
                </a:ext>
              </a:extLst>
            </p:cNvPr>
            <p:cNvSpPr/>
            <p:nvPr/>
          </p:nvSpPr>
          <p:spPr>
            <a:xfrm>
              <a:off x="5404836" y="1022079"/>
              <a:ext cx="1758920" cy="742818"/>
            </a:xfrm>
            <a:prstGeom prst="rect">
              <a:avLst/>
            </a:prstGeom>
            <a:solidFill>
              <a:srgbClr val="D5CBBF"/>
            </a:solidFill>
            <a:ln w="381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Take scenic route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7D2184-8140-6C7B-A212-F7AFF57E8815}"/>
                </a:ext>
              </a:extLst>
            </p:cNvPr>
            <p:cNvSpPr/>
            <p:nvPr/>
          </p:nvSpPr>
          <p:spPr>
            <a:xfrm>
              <a:off x="5404836" y="114112"/>
              <a:ext cx="1758920" cy="742819"/>
            </a:xfrm>
            <a:prstGeom prst="rect">
              <a:avLst/>
            </a:prstGeom>
            <a:solidFill>
              <a:srgbClr val="D5CBBF"/>
            </a:solidFill>
            <a:ln w="381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Take the highway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40F601-A695-AD71-BD12-D45A3A8D4BBE}"/>
                </a:ext>
              </a:extLst>
            </p:cNvPr>
            <p:cNvSpPr/>
            <p:nvPr/>
          </p:nvSpPr>
          <p:spPr>
            <a:xfrm>
              <a:off x="5404836" y="6009603"/>
              <a:ext cx="1758920" cy="742816"/>
            </a:xfrm>
            <a:prstGeom prst="rect">
              <a:avLst/>
            </a:prstGeom>
            <a:solidFill>
              <a:srgbClr val="D5CBBF"/>
            </a:solidFill>
            <a:ln w="381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Direct flight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E4BBE7-971B-1814-5F82-478335A93B14}"/>
                </a:ext>
              </a:extLst>
            </p:cNvPr>
            <p:cNvSpPr/>
            <p:nvPr/>
          </p:nvSpPr>
          <p:spPr>
            <a:xfrm>
              <a:off x="5404836" y="6915472"/>
              <a:ext cx="1758920" cy="742816"/>
            </a:xfrm>
            <a:prstGeom prst="rect">
              <a:avLst/>
            </a:prstGeom>
            <a:solidFill>
              <a:srgbClr val="D5CBBF"/>
            </a:solidFill>
            <a:ln w="381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Connecting flight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302B6BD-5D19-3A49-8C1E-ACB03A2446E3}"/>
                </a:ext>
              </a:extLst>
            </p:cNvPr>
            <p:cNvSpPr/>
            <p:nvPr/>
          </p:nvSpPr>
          <p:spPr>
            <a:xfrm>
              <a:off x="8105751" y="1517167"/>
              <a:ext cx="1758920" cy="742819"/>
            </a:xfrm>
            <a:prstGeom prst="rect">
              <a:avLst/>
            </a:prstGeom>
            <a:solidFill>
              <a:srgbClr val="D0DFD1"/>
            </a:solidFill>
            <a:ln w="381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Stop at a restaurant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B6BB86-20FB-A534-2F26-CFCF2D9737F9}"/>
                </a:ext>
              </a:extLst>
            </p:cNvPr>
            <p:cNvSpPr/>
            <p:nvPr/>
          </p:nvSpPr>
          <p:spPr>
            <a:xfrm>
              <a:off x="8108974" y="526988"/>
              <a:ext cx="1758920" cy="742819"/>
            </a:xfrm>
            <a:prstGeom prst="rect">
              <a:avLst/>
            </a:prstGeom>
            <a:solidFill>
              <a:srgbClr val="D0DFD1"/>
            </a:solidFill>
            <a:ln w="381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Visit a landmark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D4C96E-529F-2ADC-B4D6-CAB72A0A38C8}"/>
                </a:ext>
              </a:extLst>
            </p:cNvPr>
            <p:cNvSpPr/>
            <p:nvPr/>
          </p:nvSpPr>
          <p:spPr>
            <a:xfrm>
              <a:off x="8105751" y="6502593"/>
              <a:ext cx="1758920" cy="742816"/>
            </a:xfrm>
            <a:prstGeom prst="rect">
              <a:avLst/>
            </a:prstGeom>
            <a:solidFill>
              <a:srgbClr val="D0DFD1"/>
            </a:solidFill>
            <a:ln w="381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Explore city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B25C8D-4F9F-56DD-33EC-5CFD58462C10}"/>
                </a:ext>
              </a:extLst>
            </p:cNvPr>
            <p:cNvSpPr/>
            <p:nvPr/>
          </p:nvSpPr>
          <p:spPr>
            <a:xfrm>
              <a:off x="8105751" y="5512413"/>
              <a:ext cx="1758920" cy="742816"/>
            </a:xfrm>
            <a:prstGeom prst="rect">
              <a:avLst/>
            </a:prstGeom>
            <a:solidFill>
              <a:srgbClr val="D0DFD1"/>
            </a:solidFill>
            <a:ln w="381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Arrive at destination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D9B4C7D-690B-1A24-B065-E593E2FD1BCC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7163756" y="1393488"/>
              <a:ext cx="5313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5ED1B5C-E0C0-8DFA-FEEC-4668ABC4D1B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7163756" y="6381011"/>
              <a:ext cx="4372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7278D07-A2EA-7EA5-97C4-E2C5D24CD29F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546019" y="3814129"/>
              <a:ext cx="25344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603C3B-A47B-D2F4-5FD2-95E16A4EB167}"/>
                </a:ext>
              </a:extLst>
            </p:cNvPr>
            <p:cNvSpPr/>
            <p:nvPr/>
          </p:nvSpPr>
          <p:spPr>
            <a:xfrm>
              <a:off x="3075814" y="3518462"/>
              <a:ext cx="1758920" cy="591332"/>
            </a:xfrm>
            <a:prstGeom prst="rect">
              <a:avLst/>
            </a:prstGeom>
            <a:solidFill>
              <a:srgbClr val="F2C3B9"/>
            </a:solidFill>
            <a:ln w="381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Train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872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31AA8F0-CC96-B789-4ACE-CD389D69CDEC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05BBC7-3B55-8ECB-7E89-4A8AA5B94893}"/>
              </a:ext>
            </a:extLst>
          </p:cNvPr>
          <p:cNvGrpSpPr/>
          <p:nvPr/>
        </p:nvGrpSpPr>
        <p:grpSpPr>
          <a:xfrm>
            <a:off x="191746" y="960304"/>
            <a:ext cx="9674908" cy="5851792"/>
            <a:chOff x="287893" y="714677"/>
            <a:chExt cx="9674908" cy="585179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312F7FC-2E8B-2ECA-2F1C-085C82C2CF3E}"/>
                </a:ext>
              </a:extLst>
            </p:cNvPr>
            <p:cNvGrpSpPr/>
            <p:nvPr/>
          </p:nvGrpSpPr>
          <p:grpSpPr>
            <a:xfrm>
              <a:off x="287893" y="815674"/>
              <a:ext cx="9674908" cy="5665115"/>
              <a:chOff x="-21627" y="799665"/>
              <a:chExt cx="9674908" cy="5665115"/>
            </a:xfrm>
          </p:grpSpPr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40F32036-5F9B-4A45-34A0-3425D171099F}"/>
                  </a:ext>
                </a:extLst>
              </p:cNvPr>
              <p:cNvSpPr/>
              <p:nvPr/>
            </p:nvSpPr>
            <p:spPr>
              <a:xfrm>
                <a:off x="4316545" y="1239425"/>
                <a:ext cx="3472217" cy="4789416"/>
              </a:xfrm>
              <a:prstGeom prst="chevron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Arrow: Chevron 4">
                <a:extLst>
                  <a:ext uri="{FF2B5EF4-FFF2-40B4-BE49-F238E27FC236}">
                    <a16:creationId xmlns:a16="http://schemas.microsoft.com/office/drawing/2014/main" id="{ED7D64FE-74E8-8490-7F69-D82F4762B5A0}"/>
                  </a:ext>
                </a:extLst>
              </p:cNvPr>
              <p:cNvSpPr/>
              <p:nvPr/>
            </p:nvSpPr>
            <p:spPr>
              <a:xfrm>
                <a:off x="2307006" y="1239425"/>
                <a:ext cx="3472217" cy="4789416"/>
              </a:xfrm>
              <a:prstGeom prst="chevron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Arrow: Chevron 5">
                <a:extLst>
                  <a:ext uri="{FF2B5EF4-FFF2-40B4-BE49-F238E27FC236}">
                    <a16:creationId xmlns:a16="http://schemas.microsoft.com/office/drawing/2014/main" id="{626BA1D6-D01C-AD3C-8907-3BAC33B4857C}"/>
                  </a:ext>
                </a:extLst>
              </p:cNvPr>
              <p:cNvSpPr/>
              <p:nvPr/>
            </p:nvSpPr>
            <p:spPr>
              <a:xfrm>
                <a:off x="296909" y="1239425"/>
                <a:ext cx="3472217" cy="4789416"/>
              </a:xfrm>
              <a:prstGeom prst="chevron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A31B0D-5E91-BC5C-93C0-E6A4BC95046A}"/>
                  </a:ext>
                </a:extLst>
              </p:cNvPr>
              <p:cNvSpPr/>
              <p:nvPr/>
            </p:nvSpPr>
            <p:spPr>
              <a:xfrm>
                <a:off x="1178718" y="3581445"/>
                <a:ext cx="7139781" cy="101555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8F3B4D18-BA1C-01B4-7AEB-B15AE3445FEF}"/>
                  </a:ext>
                </a:extLst>
              </p:cNvPr>
              <p:cNvSpPr/>
              <p:nvPr/>
            </p:nvSpPr>
            <p:spPr>
              <a:xfrm rot="5400000">
                <a:off x="7386154" y="2743068"/>
                <a:ext cx="2857499" cy="1676754"/>
              </a:xfrm>
              <a:prstGeom prst="triangle">
                <a:avLst>
                  <a:gd name="adj" fmla="val 51156"/>
                </a:avLst>
              </a:prstGeom>
              <a:solidFill>
                <a:srgbClr val="D5CBB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row: Chevron 8">
                <a:extLst>
                  <a:ext uri="{FF2B5EF4-FFF2-40B4-BE49-F238E27FC236}">
                    <a16:creationId xmlns:a16="http://schemas.microsoft.com/office/drawing/2014/main" id="{C6BD9072-F5E5-BC9F-13A3-CDB071CB8ED1}"/>
                  </a:ext>
                </a:extLst>
              </p:cNvPr>
              <p:cNvSpPr/>
              <p:nvPr/>
            </p:nvSpPr>
            <p:spPr>
              <a:xfrm>
                <a:off x="521782" y="3143595"/>
                <a:ext cx="690122" cy="981076"/>
              </a:xfrm>
              <a:prstGeom prst="chevron">
                <a:avLst>
                  <a:gd name="adj" fmla="val 55520"/>
                </a:avLst>
              </a:prstGeom>
              <a:solidFill>
                <a:srgbClr val="D5CBB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DFD847B-6627-D59C-1E38-B24232D685C1}"/>
                  </a:ext>
                </a:extLst>
              </p:cNvPr>
              <p:cNvSpPr/>
              <p:nvPr/>
            </p:nvSpPr>
            <p:spPr>
              <a:xfrm>
                <a:off x="-17839" y="799665"/>
                <a:ext cx="2054924" cy="439760"/>
              </a:xfrm>
              <a:custGeom>
                <a:avLst/>
                <a:gdLst>
                  <a:gd name="connsiteX0" fmla="*/ 0 w 1513413"/>
                  <a:gd name="connsiteY0" fmla="*/ 0 h 439760"/>
                  <a:gd name="connsiteX1" fmla="*/ 1278611 w 1513413"/>
                  <a:gd name="connsiteY1" fmla="*/ 0 h 439760"/>
                  <a:gd name="connsiteX2" fmla="*/ 1513413 w 1513413"/>
                  <a:gd name="connsiteY2" fmla="*/ 439760 h 439760"/>
                  <a:gd name="connsiteX3" fmla="*/ 234802 w 1513413"/>
                  <a:gd name="connsiteY3" fmla="*/ 439760 h 439760"/>
                  <a:gd name="connsiteX4" fmla="*/ 0 w 1513413"/>
                  <a:gd name="connsiteY4" fmla="*/ 0 h 43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13" h="439760">
                    <a:moveTo>
                      <a:pt x="0" y="0"/>
                    </a:moveTo>
                    <a:lnTo>
                      <a:pt x="1278611" y="0"/>
                    </a:lnTo>
                    <a:lnTo>
                      <a:pt x="1513413" y="439760"/>
                    </a:lnTo>
                    <a:lnTo>
                      <a:pt x="234802" y="4397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6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Measurements</a:t>
                </a: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B5CF30-82C6-7695-06BE-F7D6CB0052E0}"/>
                  </a:ext>
                </a:extLst>
              </p:cNvPr>
              <p:cNvSpPr/>
              <p:nvPr/>
            </p:nvSpPr>
            <p:spPr>
              <a:xfrm>
                <a:off x="1987912" y="799665"/>
                <a:ext cx="2054924" cy="439760"/>
              </a:xfrm>
              <a:custGeom>
                <a:avLst/>
                <a:gdLst>
                  <a:gd name="connsiteX0" fmla="*/ 0 w 1513413"/>
                  <a:gd name="connsiteY0" fmla="*/ 0 h 439760"/>
                  <a:gd name="connsiteX1" fmla="*/ 1278611 w 1513413"/>
                  <a:gd name="connsiteY1" fmla="*/ 0 h 439760"/>
                  <a:gd name="connsiteX2" fmla="*/ 1513413 w 1513413"/>
                  <a:gd name="connsiteY2" fmla="*/ 439760 h 439760"/>
                  <a:gd name="connsiteX3" fmla="*/ 234802 w 1513413"/>
                  <a:gd name="connsiteY3" fmla="*/ 439760 h 439760"/>
                  <a:gd name="connsiteX4" fmla="*/ 0 w 1513413"/>
                  <a:gd name="connsiteY4" fmla="*/ 0 h 43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13" h="439760">
                    <a:moveTo>
                      <a:pt x="0" y="0"/>
                    </a:moveTo>
                    <a:lnTo>
                      <a:pt x="1278611" y="0"/>
                    </a:lnTo>
                    <a:lnTo>
                      <a:pt x="1513413" y="439760"/>
                    </a:lnTo>
                    <a:lnTo>
                      <a:pt x="234802" y="4397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7477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Materials</a:t>
                </a: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20622F7-E78A-4EA5-E446-5036FA55A1CE}"/>
                  </a:ext>
                </a:extLst>
              </p:cNvPr>
              <p:cNvSpPr/>
              <p:nvPr/>
            </p:nvSpPr>
            <p:spPr>
              <a:xfrm>
                <a:off x="3988702" y="799665"/>
                <a:ext cx="2054924" cy="439760"/>
              </a:xfrm>
              <a:custGeom>
                <a:avLst/>
                <a:gdLst>
                  <a:gd name="connsiteX0" fmla="*/ 0 w 1513413"/>
                  <a:gd name="connsiteY0" fmla="*/ 0 h 439760"/>
                  <a:gd name="connsiteX1" fmla="*/ 1278611 w 1513413"/>
                  <a:gd name="connsiteY1" fmla="*/ 0 h 439760"/>
                  <a:gd name="connsiteX2" fmla="*/ 1513413 w 1513413"/>
                  <a:gd name="connsiteY2" fmla="*/ 439760 h 439760"/>
                  <a:gd name="connsiteX3" fmla="*/ 234802 w 1513413"/>
                  <a:gd name="connsiteY3" fmla="*/ 439760 h 439760"/>
                  <a:gd name="connsiteX4" fmla="*/ 0 w 1513413"/>
                  <a:gd name="connsiteY4" fmla="*/ 0 h 43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13" h="439760">
                    <a:moveTo>
                      <a:pt x="0" y="0"/>
                    </a:moveTo>
                    <a:lnTo>
                      <a:pt x="1278611" y="0"/>
                    </a:lnTo>
                    <a:lnTo>
                      <a:pt x="1513413" y="439760"/>
                    </a:lnTo>
                    <a:lnTo>
                      <a:pt x="234802" y="4397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9DA9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Manpower</a:t>
                </a: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9EFCF66-A4A3-8F35-380E-612C5B05253B}"/>
                  </a:ext>
                </a:extLst>
              </p:cNvPr>
              <p:cNvSpPr/>
              <p:nvPr/>
            </p:nvSpPr>
            <p:spPr>
              <a:xfrm flipH="1">
                <a:off x="-21627" y="6025020"/>
                <a:ext cx="2054924" cy="439760"/>
              </a:xfrm>
              <a:custGeom>
                <a:avLst/>
                <a:gdLst>
                  <a:gd name="connsiteX0" fmla="*/ 0 w 1513413"/>
                  <a:gd name="connsiteY0" fmla="*/ 0 h 439760"/>
                  <a:gd name="connsiteX1" fmla="*/ 1278611 w 1513413"/>
                  <a:gd name="connsiteY1" fmla="*/ 0 h 439760"/>
                  <a:gd name="connsiteX2" fmla="*/ 1513413 w 1513413"/>
                  <a:gd name="connsiteY2" fmla="*/ 439760 h 439760"/>
                  <a:gd name="connsiteX3" fmla="*/ 234802 w 1513413"/>
                  <a:gd name="connsiteY3" fmla="*/ 439760 h 439760"/>
                  <a:gd name="connsiteX4" fmla="*/ 0 w 1513413"/>
                  <a:gd name="connsiteY4" fmla="*/ 0 h 43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13" h="439760">
                    <a:moveTo>
                      <a:pt x="0" y="0"/>
                    </a:moveTo>
                    <a:lnTo>
                      <a:pt x="1278611" y="0"/>
                    </a:lnTo>
                    <a:lnTo>
                      <a:pt x="1513413" y="439760"/>
                    </a:lnTo>
                    <a:lnTo>
                      <a:pt x="234802" y="4397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6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Methods</a:t>
                </a: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2D6C91D-4749-D412-449D-064553DEC08B}"/>
                  </a:ext>
                </a:extLst>
              </p:cNvPr>
              <p:cNvSpPr/>
              <p:nvPr/>
            </p:nvSpPr>
            <p:spPr>
              <a:xfrm flipH="1">
                <a:off x="1987912" y="6025020"/>
                <a:ext cx="2054924" cy="439760"/>
              </a:xfrm>
              <a:custGeom>
                <a:avLst/>
                <a:gdLst>
                  <a:gd name="connsiteX0" fmla="*/ 0 w 1513413"/>
                  <a:gd name="connsiteY0" fmla="*/ 0 h 439760"/>
                  <a:gd name="connsiteX1" fmla="*/ 1278611 w 1513413"/>
                  <a:gd name="connsiteY1" fmla="*/ 0 h 439760"/>
                  <a:gd name="connsiteX2" fmla="*/ 1513413 w 1513413"/>
                  <a:gd name="connsiteY2" fmla="*/ 439760 h 439760"/>
                  <a:gd name="connsiteX3" fmla="*/ 234802 w 1513413"/>
                  <a:gd name="connsiteY3" fmla="*/ 439760 h 439760"/>
                  <a:gd name="connsiteX4" fmla="*/ 0 w 1513413"/>
                  <a:gd name="connsiteY4" fmla="*/ 0 h 43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13" h="439760">
                    <a:moveTo>
                      <a:pt x="0" y="0"/>
                    </a:moveTo>
                    <a:lnTo>
                      <a:pt x="1278611" y="0"/>
                    </a:lnTo>
                    <a:lnTo>
                      <a:pt x="1513413" y="439760"/>
                    </a:lnTo>
                    <a:lnTo>
                      <a:pt x="234802" y="4397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7477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Mother Nature</a:t>
                </a: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114C917-6763-6290-26C1-4A12B0769779}"/>
                  </a:ext>
                </a:extLst>
              </p:cNvPr>
              <p:cNvSpPr/>
              <p:nvPr/>
            </p:nvSpPr>
            <p:spPr>
              <a:xfrm flipH="1">
                <a:off x="3997729" y="6025020"/>
                <a:ext cx="2054924" cy="439760"/>
              </a:xfrm>
              <a:custGeom>
                <a:avLst/>
                <a:gdLst>
                  <a:gd name="connsiteX0" fmla="*/ 0 w 1513413"/>
                  <a:gd name="connsiteY0" fmla="*/ 0 h 439760"/>
                  <a:gd name="connsiteX1" fmla="*/ 1278611 w 1513413"/>
                  <a:gd name="connsiteY1" fmla="*/ 0 h 439760"/>
                  <a:gd name="connsiteX2" fmla="*/ 1513413 w 1513413"/>
                  <a:gd name="connsiteY2" fmla="*/ 439760 h 439760"/>
                  <a:gd name="connsiteX3" fmla="*/ 234802 w 1513413"/>
                  <a:gd name="connsiteY3" fmla="*/ 439760 h 439760"/>
                  <a:gd name="connsiteX4" fmla="*/ 0 w 1513413"/>
                  <a:gd name="connsiteY4" fmla="*/ 0 h 43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13" h="439760">
                    <a:moveTo>
                      <a:pt x="0" y="0"/>
                    </a:moveTo>
                    <a:lnTo>
                      <a:pt x="1278611" y="0"/>
                    </a:lnTo>
                    <a:lnTo>
                      <a:pt x="1513413" y="439760"/>
                    </a:lnTo>
                    <a:lnTo>
                      <a:pt x="234802" y="4397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9DA9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Machines</a:t>
                </a:r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94A297D-2A05-7CFE-2C3B-B417AC5FE967}"/>
                </a:ext>
              </a:extLst>
            </p:cNvPr>
            <p:cNvSpPr/>
            <p:nvPr/>
          </p:nvSpPr>
          <p:spPr>
            <a:xfrm>
              <a:off x="7998262" y="2626884"/>
              <a:ext cx="1829991" cy="17819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Lab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Results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Delay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EFB55B-9B2C-118E-78AD-972F038E8F2A}"/>
                </a:ext>
              </a:extLst>
            </p:cNvPr>
            <p:cNvSpPr/>
            <p:nvPr/>
          </p:nvSpPr>
          <p:spPr>
            <a:xfrm>
              <a:off x="4984599" y="815674"/>
              <a:ext cx="1513413" cy="17819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Specimen can’t be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      extracted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F5CAB64-F30E-DE15-85D8-F569D32E2C42}"/>
                </a:ext>
              </a:extLst>
            </p:cNvPr>
            <p:cNvSpPr/>
            <p:nvPr/>
          </p:nvSpPr>
          <p:spPr>
            <a:xfrm>
              <a:off x="5709580" y="1803404"/>
              <a:ext cx="1513413" cy="17819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Patient not in room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645D427-FA07-E925-6DC4-99C01A439D01}"/>
                </a:ext>
              </a:extLst>
            </p:cNvPr>
            <p:cNvSpPr/>
            <p:nvPr/>
          </p:nvSpPr>
          <p:spPr>
            <a:xfrm>
              <a:off x="2999434" y="714677"/>
              <a:ext cx="1513413" cy="17819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Substandard containers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32F764A-F57B-C559-EDA1-B7E436B5D9BF}"/>
                </a:ext>
              </a:extLst>
            </p:cNvPr>
            <p:cNvSpPr/>
            <p:nvPr/>
          </p:nvSpPr>
          <p:spPr>
            <a:xfrm>
              <a:off x="3613531" y="1763042"/>
              <a:ext cx="1900734" cy="17819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Insufficient materials to  maintain specimen integrity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9B5FBF3-3649-EF1C-F0EE-EC7EB8A63D49}"/>
                </a:ext>
              </a:extLst>
            </p:cNvPr>
            <p:cNvSpPr/>
            <p:nvPr/>
          </p:nvSpPr>
          <p:spPr>
            <a:xfrm>
              <a:off x="942622" y="813763"/>
              <a:ext cx="1513413" cy="17819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Different bases of normal ranges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12763D8-67E7-E291-959E-0210F3CA853A}"/>
                </a:ext>
              </a:extLst>
            </p:cNvPr>
            <p:cNvSpPr/>
            <p:nvPr/>
          </p:nvSpPr>
          <p:spPr>
            <a:xfrm>
              <a:off x="1509672" y="1593481"/>
              <a:ext cx="1680112" cy="17819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Incorrect units of measurements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C2456CD-B478-FB96-CEF9-3A70A08FF8D8}"/>
                </a:ext>
              </a:extLst>
            </p:cNvPr>
            <p:cNvSpPr/>
            <p:nvPr/>
          </p:nvSpPr>
          <p:spPr>
            <a:xfrm>
              <a:off x="1997797" y="2226704"/>
              <a:ext cx="1680112" cy="17819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Insufficient specimen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9A33203-3F8C-4C2B-0EE3-16D88E6093CA}"/>
                </a:ext>
              </a:extLst>
            </p:cNvPr>
            <p:cNvSpPr/>
            <p:nvPr/>
          </p:nvSpPr>
          <p:spPr>
            <a:xfrm>
              <a:off x="2012243" y="3287785"/>
              <a:ext cx="1680112" cy="17819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Improper  identification and labels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A0837B6-736D-D1F5-CD79-7F9D1881FAC6}"/>
                </a:ext>
              </a:extLst>
            </p:cNvPr>
            <p:cNvSpPr/>
            <p:nvPr/>
          </p:nvSpPr>
          <p:spPr>
            <a:xfrm>
              <a:off x="1406758" y="4025510"/>
              <a:ext cx="1680112" cy="17819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Delays in communication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A14771E-D71A-726D-24AB-530C68B08FE7}"/>
                </a:ext>
              </a:extLst>
            </p:cNvPr>
            <p:cNvSpPr/>
            <p:nvPr/>
          </p:nvSpPr>
          <p:spPr>
            <a:xfrm>
              <a:off x="977453" y="4784495"/>
              <a:ext cx="1680112" cy="17819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Delays in order slip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CC15A83-6D7C-3151-78DB-8B142028869A}"/>
                </a:ext>
              </a:extLst>
            </p:cNvPr>
            <p:cNvSpPr/>
            <p:nvPr/>
          </p:nvSpPr>
          <p:spPr>
            <a:xfrm>
              <a:off x="3972859" y="3371890"/>
              <a:ext cx="1680112" cy="17819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Substandard containers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FD78C62-F058-F0FC-DD0F-B08142CDC843}"/>
                </a:ext>
              </a:extLst>
            </p:cNvPr>
            <p:cNvSpPr/>
            <p:nvPr/>
          </p:nvSpPr>
          <p:spPr>
            <a:xfrm>
              <a:off x="3033835" y="4371696"/>
              <a:ext cx="1912865" cy="17819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Insufficient materials to maintain specimen integrity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0B91853-DA35-1F56-3EFE-A393CD53CCD4}"/>
                </a:ext>
              </a:extLst>
            </p:cNvPr>
            <p:cNvSpPr/>
            <p:nvPr/>
          </p:nvSpPr>
          <p:spPr>
            <a:xfrm>
              <a:off x="5699436" y="3449979"/>
              <a:ext cx="1912865" cy="17819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Unavailable centrifuge 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BFCAD6-AFF5-895F-B2A7-B4B9B454A4F7}"/>
                </a:ext>
              </a:extLst>
            </p:cNvPr>
            <p:cNvSpPr/>
            <p:nvPr/>
          </p:nvSpPr>
          <p:spPr>
            <a:xfrm>
              <a:off x="5120734" y="4443914"/>
              <a:ext cx="1912865" cy="17819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Lack of specimen analyzer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7136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F85015-6334-BFCF-9908-2DFD4F7BB11E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446F65-3ECF-6916-7BB5-1C0A35666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79233"/>
              </p:ext>
            </p:extLst>
          </p:nvPr>
        </p:nvGraphicFramePr>
        <p:xfrm>
          <a:off x="356460" y="1197243"/>
          <a:ext cx="9345480" cy="506111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0726">
                  <a:extLst>
                    <a:ext uri="{9D8B030D-6E8A-4147-A177-3AD203B41FA5}">
                      <a16:colId xmlns:a16="http://schemas.microsoft.com/office/drawing/2014/main" val="55442882"/>
                    </a:ext>
                  </a:extLst>
                </a:gridCol>
                <a:gridCol w="1704814">
                  <a:extLst>
                    <a:ext uri="{9D8B030D-6E8A-4147-A177-3AD203B41FA5}">
                      <a16:colId xmlns:a16="http://schemas.microsoft.com/office/drawing/2014/main" val="2136709047"/>
                    </a:ext>
                  </a:extLst>
                </a:gridCol>
                <a:gridCol w="1735810">
                  <a:extLst>
                    <a:ext uri="{9D8B030D-6E8A-4147-A177-3AD203B41FA5}">
                      <a16:colId xmlns:a16="http://schemas.microsoft.com/office/drawing/2014/main" val="1148790634"/>
                    </a:ext>
                  </a:extLst>
                </a:gridCol>
                <a:gridCol w="1751309">
                  <a:extLst>
                    <a:ext uri="{9D8B030D-6E8A-4147-A177-3AD203B41FA5}">
                      <a16:colId xmlns:a16="http://schemas.microsoft.com/office/drawing/2014/main" val="3733486903"/>
                    </a:ext>
                  </a:extLst>
                </a:gridCol>
                <a:gridCol w="1642821">
                  <a:extLst>
                    <a:ext uri="{9D8B030D-6E8A-4147-A177-3AD203B41FA5}">
                      <a16:colId xmlns:a16="http://schemas.microsoft.com/office/drawing/2014/main" val="2789737006"/>
                    </a:ext>
                  </a:extLst>
                </a:gridCol>
              </a:tblGrid>
              <a:tr h="5281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Texas plant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C2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769038"/>
                  </a:ext>
                </a:extLst>
              </a:tr>
              <a:tr h="5281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Mississippi plant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C2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95016"/>
                  </a:ext>
                </a:extLst>
              </a:tr>
              <a:tr h="5281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Alabama plant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C2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249805"/>
                  </a:ext>
                </a:extLst>
              </a:tr>
              <a:tr h="5281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Arkansas plant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C2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23101"/>
                  </a:ext>
                </a:extLst>
              </a:tr>
              <a:tr h="835998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Large volume</a:t>
                      </a:r>
                    </a:p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Small volume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C2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C2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C2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C2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834"/>
                  </a:ext>
                </a:extLst>
              </a:tr>
              <a:tr h="5281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Zig Corp.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C2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10390"/>
                  </a:ext>
                </a:extLst>
              </a:tr>
              <a:tr h="5281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Arlo Co.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C2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333306"/>
                  </a:ext>
                </a:extLst>
              </a:tr>
              <a:tr h="5281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Lyle Co.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C2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77136"/>
                  </a:ext>
                </a:extLst>
              </a:tr>
              <a:tr h="5281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Time Inc.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C2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110314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E2D449E2-9606-9401-A8F4-F17CBF6E8611}"/>
              </a:ext>
            </a:extLst>
          </p:cNvPr>
          <p:cNvGrpSpPr/>
          <p:nvPr/>
        </p:nvGrpSpPr>
        <p:grpSpPr>
          <a:xfrm>
            <a:off x="2417735" y="1368217"/>
            <a:ext cx="7172543" cy="4713874"/>
            <a:chOff x="2417735" y="911017"/>
            <a:chExt cx="7172543" cy="471387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F6CB835-0DD2-FF20-E1C5-57BEA7873DD4}"/>
                </a:ext>
              </a:extLst>
            </p:cNvPr>
            <p:cNvSpPr/>
            <p:nvPr/>
          </p:nvSpPr>
          <p:spPr>
            <a:xfrm>
              <a:off x="2417735" y="3001074"/>
              <a:ext cx="208852" cy="208852"/>
            </a:xfrm>
            <a:prstGeom prst="ellipse">
              <a:avLst/>
            </a:prstGeom>
            <a:solidFill>
              <a:srgbClr val="FF7477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4C7CB06-3CEE-33A8-352C-0732A4F4BD24}"/>
                </a:ext>
              </a:extLst>
            </p:cNvPr>
            <p:cNvSpPr/>
            <p:nvPr/>
          </p:nvSpPr>
          <p:spPr>
            <a:xfrm>
              <a:off x="2417735" y="3354651"/>
              <a:ext cx="208852" cy="208852"/>
            </a:xfrm>
            <a:prstGeom prst="ellipse">
              <a:avLst/>
            </a:prstGeom>
            <a:solidFill>
              <a:srgbClr val="FFFF6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95B336-86A3-A700-D9A2-52AD2CF48500}"/>
                </a:ext>
              </a:extLst>
            </p:cNvPr>
            <p:cNvSpPr/>
            <p:nvPr/>
          </p:nvSpPr>
          <p:spPr>
            <a:xfrm>
              <a:off x="3578878" y="911017"/>
              <a:ext cx="208852" cy="208852"/>
            </a:xfrm>
            <a:prstGeom prst="ellipse">
              <a:avLst/>
            </a:prstGeom>
            <a:solidFill>
              <a:srgbClr val="FF7477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A01BD8-50F5-1A84-3E24-8B3C00FB1835}"/>
                </a:ext>
              </a:extLst>
            </p:cNvPr>
            <p:cNvSpPr/>
            <p:nvPr/>
          </p:nvSpPr>
          <p:spPr>
            <a:xfrm>
              <a:off x="5335107" y="1416143"/>
              <a:ext cx="208852" cy="208852"/>
            </a:xfrm>
            <a:prstGeom prst="ellipse">
              <a:avLst/>
            </a:prstGeom>
            <a:solidFill>
              <a:srgbClr val="FF7477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D9B841F-0DAA-F3B6-007D-88FBF4660C63}"/>
                </a:ext>
              </a:extLst>
            </p:cNvPr>
            <p:cNvSpPr/>
            <p:nvPr/>
          </p:nvSpPr>
          <p:spPr>
            <a:xfrm>
              <a:off x="7042555" y="2450822"/>
              <a:ext cx="208852" cy="208852"/>
            </a:xfrm>
            <a:prstGeom prst="ellipse">
              <a:avLst/>
            </a:prstGeom>
            <a:solidFill>
              <a:srgbClr val="FF7477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8A5C4B-DA31-C766-2932-9A677958ECF5}"/>
                </a:ext>
              </a:extLst>
            </p:cNvPr>
            <p:cNvSpPr/>
            <p:nvPr/>
          </p:nvSpPr>
          <p:spPr>
            <a:xfrm>
              <a:off x="8793462" y="1938658"/>
              <a:ext cx="208852" cy="208852"/>
            </a:xfrm>
            <a:prstGeom prst="ellipse">
              <a:avLst/>
            </a:prstGeom>
            <a:solidFill>
              <a:srgbClr val="FF7477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F71C35-A631-448D-71A7-F9C04242801E}"/>
                </a:ext>
              </a:extLst>
            </p:cNvPr>
            <p:cNvSpPr/>
            <p:nvPr/>
          </p:nvSpPr>
          <p:spPr>
            <a:xfrm>
              <a:off x="7042555" y="912086"/>
              <a:ext cx="208852" cy="208852"/>
            </a:xfrm>
            <a:prstGeom prst="ellipse">
              <a:avLst/>
            </a:prstGeom>
            <a:solidFill>
              <a:srgbClr val="FFFF6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934534D-9474-A6E5-784B-FF4E8E94DE6C}"/>
                </a:ext>
              </a:extLst>
            </p:cNvPr>
            <p:cNvSpPr/>
            <p:nvPr/>
          </p:nvSpPr>
          <p:spPr>
            <a:xfrm>
              <a:off x="8793462" y="911017"/>
              <a:ext cx="208852" cy="208852"/>
            </a:xfrm>
            <a:prstGeom prst="ellipse">
              <a:avLst/>
            </a:prstGeom>
            <a:solidFill>
              <a:srgbClr val="FFFF6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4FC006-7190-F0D5-225D-99C144E465B3}"/>
                </a:ext>
              </a:extLst>
            </p:cNvPr>
            <p:cNvSpPr/>
            <p:nvPr/>
          </p:nvSpPr>
          <p:spPr>
            <a:xfrm>
              <a:off x="8793462" y="1416143"/>
              <a:ext cx="208852" cy="208852"/>
            </a:xfrm>
            <a:prstGeom prst="ellipse">
              <a:avLst/>
            </a:prstGeom>
            <a:solidFill>
              <a:srgbClr val="FFFF6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036AEA-2B5C-482B-C5DF-E58171AA95A0}"/>
                </a:ext>
              </a:extLst>
            </p:cNvPr>
            <p:cNvSpPr/>
            <p:nvPr/>
          </p:nvSpPr>
          <p:spPr>
            <a:xfrm>
              <a:off x="5335738" y="2505572"/>
              <a:ext cx="208852" cy="208852"/>
            </a:xfrm>
            <a:prstGeom prst="ellipse">
              <a:avLst/>
            </a:prstGeom>
            <a:solidFill>
              <a:srgbClr val="FFFF6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DF7DB96-2729-7067-52F3-CCDFCEE69957}"/>
                </a:ext>
              </a:extLst>
            </p:cNvPr>
            <p:cNvSpPr/>
            <p:nvPr/>
          </p:nvSpPr>
          <p:spPr>
            <a:xfrm>
              <a:off x="3578878" y="1938658"/>
              <a:ext cx="208852" cy="208852"/>
            </a:xfrm>
            <a:prstGeom prst="ellipse">
              <a:avLst/>
            </a:prstGeom>
            <a:solidFill>
              <a:srgbClr val="FFFF6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6C915B-0246-0925-9001-7A0D49BA37D3}"/>
                </a:ext>
              </a:extLst>
            </p:cNvPr>
            <p:cNvSpPr/>
            <p:nvPr/>
          </p:nvSpPr>
          <p:spPr>
            <a:xfrm>
              <a:off x="3578878" y="4356936"/>
              <a:ext cx="208852" cy="208852"/>
            </a:xfrm>
            <a:prstGeom prst="ellipse">
              <a:avLst/>
            </a:prstGeom>
            <a:solidFill>
              <a:srgbClr val="FFFF6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CE6056-116C-D8AC-FDC7-E74A0A2E6C9E}"/>
                </a:ext>
              </a:extLst>
            </p:cNvPr>
            <p:cNvSpPr/>
            <p:nvPr/>
          </p:nvSpPr>
          <p:spPr>
            <a:xfrm>
              <a:off x="5335107" y="4356936"/>
              <a:ext cx="208852" cy="208852"/>
            </a:xfrm>
            <a:prstGeom prst="ellipse">
              <a:avLst/>
            </a:prstGeom>
            <a:solidFill>
              <a:srgbClr val="FFFF6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E98E70-262D-2967-E0CD-ED4C36132714}"/>
                </a:ext>
              </a:extLst>
            </p:cNvPr>
            <p:cNvSpPr/>
            <p:nvPr/>
          </p:nvSpPr>
          <p:spPr>
            <a:xfrm>
              <a:off x="7042555" y="4356936"/>
              <a:ext cx="208852" cy="208852"/>
            </a:xfrm>
            <a:prstGeom prst="ellipse">
              <a:avLst/>
            </a:prstGeom>
            <a:solidFill>
              <a:srgbClr val="FFFF6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41288E-A013-DF7B-AF4D-8FBE990D08AC}"/>
                </a:ext>
              </a:extLst>
            </p:cNvPr>
            <p:cNvSpPr/>
            <p:nvPr/>
          </p:nvSpPr>
          <p:spPr>
            <a:xfrm>
              <a:off x="5335107" y="3828528"/>
              <a:ext cx="208852" cy="208852"/>
            </a:xfrm>
            <a:prstGeom prst="ellipse">
              <a:avLst/>
            </a:prstGeom>
            <a:solidFill>
              <a:srgbClr val="FF7477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D4787F-2C48-B179-8EDA-8BC9FF19AAB9}"/>
                </a:ext>
              </a:extLst>
            </p:cNvPr>
            <p:cNvSpPr/>
            <p:nvPr/>
          </p:nvSpPr>
          <p:spPr>
            <a:xfrm>
              <a:off x="3578878" y="5416039"/>
              <a:ext cx="208852" cy="208852"/>
            </a:xfrm>
            <a:prstGeom prst="ellipse">
              <a:avLst/>
            </a:prstGeom>
            <a:solidFill>
              <a:srgbClr val="FF7477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CA9306C-AB5E-54A0-F930-AD99C6204E1F}"/>
                </a:ext>
              </a:extLst>
            </p:cNvPr>
            <p:cNvSpPr/>
            <p:nvPr/>
          </p:nvSpPr>
          <p:spPr>
            <a:xfrm>
              <a:off x="8793462" y="4356936"/>
              <a:ext cx="208852" cy="208852"/>
            </a:xfrm>
            <a:prstGeom prst="ellipse">
              <a:avLst/>
            </a:prstGeom>
            <a:solidFill>
              <a:srgbClr val="FF7477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78CF08A-F753-2B12-D94C-7116735A8D6A}"/>
                </a:ext>
              </a:extLst>
            </p:cNvPr>
            <p:cNvSpPr/>
            <p:nvPr/>
          </p:nvSpPr>
          <p:spPr>
            <a:xfrm>
              <a:off x="8793462" y="5416039"/>
              <a:ext cx="208852" cy="208852"/>
            </a:xfrm>
            <a:prstGeom prst="ellipse">
              <a:avLst/>
            </a:prstGeom>
            <a:solidFill>
              <a:srgbClr val="FF7477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F797A3-19F5-8CB0-1719-DBB19F42336C}"/>
                </a:ext>
              </a:extLst>
            </p:cNvPr>
            <p:cNvSpPr/>
            <p:nvPr/>
          </p:nvSpPr>
          <p:spPr>
            <a:xfrm>
              <a:off x="8793462" y="4886487"/>
              <a:ext cx="208852" cy="208852"/>
            </a:xfrm>
            <a:prstGeom prst="ellipse">
              <a:avLst/>
            </a:prstGeom>
            <a:solidFill>
              <a:srgbClr val="FFFF6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35108D-3C4A-3CF6-BE12-CAC379AC7161}"/>
                </a:ext>
              </a:extLst>
            </p:cNvPr>
            <p:cNvSpPr/>
            <p:nvPr/>
          </p:nvSpPr>
          <p:spPr>
            <a:xfrm>
              <a:off x="7042555" y="4884125"/>
              <a:ext cx="208852" cy="208852"/>
            </a:xfrm>
            <a:prstGeom prst="ellipse">
              <a:avLst/>
            </a:prstGeom>
            <a:solidFill>
              <a:srgbClr val="FFFF6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3FD8F9-9BC8-1676-FEAE-4DAF0291FA78}"/>
                </a:ext>
              </a:extLst>
            </p:cNvPr>
            <p:cNvSpPr/>
            <p:nvPr/>
          </p:nvSpPr>
          <p:spPr>
            <a:xfrm>
              <a:off x="3017520" y="2997761"/>
              <a:ext cx="1382542" cy="562429"/>
            </a:xfrm>
            <a:prstGeom prst="rect">
              <a:avLst/>
            </a:prstGeom>
            <a:solidFill>
              <a:srgbClr val="E4C2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Model 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972713A-0E1C-E842-64F8-5F939B36B9CC}"/>
                </a:ext>
              </a:extLst>
            </p:cNvPr>
            <p:cNvSpPr/>
            <p:nvPr/>
          </p:nvSpPr>
          <p:spPr>
            <a:xfrm>
              <a:off x="4689424" y="2997760"/>
              <a:ext cx="1382542" cy="562429"/>
            </a:xfrm>
            <a:prstGeom prst="rect">
              <a:avLst/>
            </a:prstGeom>
            <a:solidFill>
              <a:srgbClr val="E4C2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Model B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8B01588-99B9-F17B-1570-6C26B239E3CE}"/>
                </a:ext>
              </a:extLst>
            </p:cNvPr>
            <p:cNvSpPr/>
            <p:nvPr/>
          </p:nvSpPr>
          <p:spPr>
            <a:xfrm>
              <a:off x="6455710" y="2997760"/>
              <a:ext cx="1382542" cy="562429"/>
            </a:xfrm>
            <a:prstGeom prst="rect">
              <a:avLst/>
            </a:prstGeom>
            <a:solidFill>
              <a:srgbClr val="E4C2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Model C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C0D719-7F00-D42A-8AAB-6E0164883AA3}"/>
                </a:ext>
              </a:extLst>
            </p:cNvPr>
            <p:cNvSpPr/>
            <p:nvPr/>
          </p:nvSpPr>
          <p:spPr>
            <a:xfrm>
              <a:off x="8207736" y="2997760"/>
              <a:ext cx="1382542" cy="562429"/>
            </a:xfrm>
            <a:prstGeom prst="rect">
              <a:avLst/>
            </a:prstGeom>
            <a:solidFill>
              <a:srgbClr val="E4C2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Model 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190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8F7024E-B243-9E88-E94A-BBAF8ECBECAE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7C0867-4F45-F631-FFF1-303E73C6FFA8}"/>
              </a:ext>
            </a:extLst>
          </p:cNvPr>
          <p:cNvSpPr/>
          <p:nvPr/>
        </p:nvSpPr>
        <p:spPr>
          <a:xfrm>
            <a:off x="1320803" y="3731217"/>
            <a:ext cx="7404087" cy="15498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6BCAD2-28F4-F726-1D6E-308CCD792EAC}"/>
              </a:ext>
            </a:extLst>
          </p:cNvPr>
          <p:cNvSpPr/>
          <p:nvPr/>
        </p:nvSpPr>
        <p:spPr>
          <a:xfrm>
            <a:off x="4902200" y="3681708"/>
            <a:ext cx="254000" cy="254000"/>
          </a:xfrm>
          <a:prstGeom prst="ellipse">
            <a:avLst/>
          </a:prstGeom>
          <a:solidFill>
            <a:srgbClr val="FF74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9D2808-1BCE-88F7-0260-28F44F59F3F4}"/>
              </a:ext>
            </a:extLst>
          </p:cNvPr>
          <p:cNvSpPr/>
          <p:nvPr/>
        </p:nvSpPr>
        <p:spPr>
          <a:xfrm>
            <a:off x="6705600" y="3681708"/>
            <a:ext cx="254000" cy="254000"/>
          </a:xfrm>
          <a:prstGeom prst="ellipse">
            <a:avLst/>
          </a:prstGeom>
          <a:solidFill>
            <a:srgbClr val="C9F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1222A0-B1DA-C3AC-4C53-B808959257D2}"/>
              </a:ext>
            </a:extLst>
          </p:cNvPr>
          <p:cNvSpPr/>
          <p:nvPr/>
        </p:nvSpPr>
        <p:spPr>
          <a:xfrm>
            <a:off x="8509000" y="3681708"/>
            <a:ext cx="254000" cy="254000"/>
          </a:xfrm>
          <a:prstGeom prst="ellipse">
            <a:avLst/>
          </a:prstGeom>
          <a:solidFill>
            <a:srgbClr val="D5CB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13D490-8826-508F-3CB9-20AE25C43DD4}"/>
              </a:ext>
            </a:extLst>
          </p:cNvPr>
          <p:cNvSpPr/>
          <p:nvPr/>
        </p:nvSpPr>
        <p:spPr>
          <a:xfrm>
            <a:off x="3098800" y="3681708"/>
            <a:ext cx="254000" cy="254000"/>
          </a:xfrm>
          <a:prstGeom prst="ellipse">
            <a:avLst/>
          </a:prstGeom>
          <a:solidFill>
            <a:srgbClr val="FFFF6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4AEF6F-7736-901B-C6C9-BEEB537A5FD9}"/>
              </a:ext>
            </a:extLst>
          </p:cNvPr>
          <p:cNvSpPr/>
          <p:nvPr/>
        </p:nvSpPr>
        <p:spPr>
          <a:xfrm>
            <a:off x="1295400" y="3681708"/>
            <a:ext cx="254000" cy="254000"/>
          </a:xfrm>
          <a:prstGeom prst="ellipse">
            <a:avLst/>
          </a:prstGeom>
          <a:solidFill>
            <a:srgbClr val="D49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C2F0F4-9A1F-3C0E-7D1F-CFD6CB99E3BE}"/>
              </a:ext>
            </a:extLst>
          </p:cNvPr>
          <p:cNvSpPr/>
          <p:nvPr/>
        </p:nvSpPr>
        <p:spPr>
          <a:xfrm>
            <a:off x="942383" y="4370522"/>
            <a:ext cx="960033" cy="960033"/>
          </a:xfrm>
          <a:prstGeom prst="ellipse">
            <a:avLst/>
          </a:prstGeom>
          <a:solidFill>
            <a:srgbClr val="D49C9C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6AFD5C-29DF-1E57-84BE-0F818EE9B412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422400" y="3935708"/>
            <a:ext cx="0" cy="434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5EC3763-AFB3-5940-41B4-4FA478FD54DE}"/>
              </a:ext>
            </a:extLst>
          </p:cNvPr>
          <p:cNvSpPr/>
          <p:nvPr/>
        </p:nvSpPr>
        <p:spPr>
          <a:xfrm>
            <a:off x="4549183" y="4370522"/>
            <a:ext cx="960033" cy="960033"/>
          </a:xfrm>
          <a:prstGeom prst="ellipse">
            <a:avLst/>
          </a:prstGeom>
          <a:solidFill>
            <a:srgbClr val="FF7477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A8735-504A-1537-B265-015CE77C88CF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5029200" y="3935708"/>
            <a:ext cx="0" cy="434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994F105-576E-3B42-5EEA-058232E69375}"/>
              </a:ext>
            </a:extLst>
          </p:cNvPr>
          <p:cNvSpPr/>
          <p:nvPr/>
        </p:nvSpPr>
        <p:spPr>
          <a:xfrm>
            <a:off x="8155982" y="4370522"/>
            <a:ext cx="960033" cy="960033"/>
          </a:xfrm>
          <a:prstGeom prst="ellipse">
            <a:avLst/>
          </a:prstGeom>
          <a:solidFill>
            <a:srgbClr val="D5CBB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F77FC1-DDCA-B061-8D0E-7BEF4A475375}"/>
              </a:ext>
            </a:extLst>
          </p:cNvPr>
          <p:cNvCxnSpPr>
            <a:cxnSpLocks/>
            <a:stCxn id="6" idx="4"/>
            <a:endCxn id="17" idx="0"/>
          </p:cNvCxnSpPr>
          <p:nvPr/>
        </p:nvCxnSpPr>
        <p:spPr>
          <a:xfrm flipH="1">
            <a:off x="8635999" y="3935708"/>
            <a:ext cx="1" cy="434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72078A1-32F7-662A-D209-1DF544E5B75A}"/>
              </a:ext>
            </a:extLst>
          </p:cNvPr>
          <p:cNvSpPr/>
          <p:nvPr/>
        </p:nvSpPr>
        <p:spPr>
          <a:xfrm>
            <a:off x="2745781" y="2286862"/>
            <a:ext cx="960033" cy="960033"/>
          </a:xfrm>
          <a:prstGeom prst="ellipse">
            <a:avLst/>
          </a:prstGeom>
          <a:solidFill>
            <a:srgbClr val="FFFF6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B23209-352C-AC28-BAC9-83EE7AE74383}"/>
              </a:ext>
            </a:extLst>
          </p:cNvPr>
          <p:cNvCxnSpPr>
            <a:cxnSpLocks/>
            <a:stCxn id="21" idx="4"/>
            <a:endCxn id="7" idx="0"/>
          </p:cNvCxnSpPr>
          <p:nvPr/>
        </p:nvCxnSpPr>
        <p:spPr>
          <a:xfrm>
            <a:off x="3225798" y="3246895"/>
            <a:ext cx="2" cy="434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D5F28AF-83F4-DF45-6528-8B463BC35494}"/>
              </a:ext>
            </a:extLst>
          </p:cNvPr>
          <p:cNvSpPr/>
          <p:nvPr/>
        </p:nvSpPr>
        <p:spPr>
          <a:xfrm>
            <a:off x="6352588" y="2286862"/>
            <a:ext cx="960033" cy="960033"/>
          </a:xfrm>
          <a:prstGeom prst="ellipse">
            <a:avLst/>
          </a:prstGeom>
          <a:solidFill>
            <a:srgbClr val="C9F3FF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C3581C-D2FB-C65C-D023-F0473BFC9FC8}"/>
              </a:ext>
            </a:extLst>
          </p:cNvPr>
          <p:cNvCxnSpPr>
            <a:cxnSpLocks/>
            <a:stCxn id="26" idx="4"/>
            <a:endCxn id="5" idx="0"/>
          </p:cNvCxnSpPr>
          <p:nvPr/>
        </p:nvCxnSpPr>
        <p:spPr>
          <a:xfrm flipH="1">
            <a:off x="6832600" y="3246895"/>
            <a:ext cx="5" cy="434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3025F10-8E0A-23C0-0A29-2FDA7C4CA7D6}"/>
              </a:ext>
            </a:extLst>
          </p:cNvPr>
          <p:cNvSpPr/>
          <p:nvPr/>
        </p:nvSpPr>
        <p:spPr>
          <a:xfrm>
            <a:off x="108857" y="5727178"/>
            <a:ext cx="2636924" cy="143691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D49C9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USB flash drives become available to the 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491EED8-06B4-F898-AC2F-952F713EB5CD}"/>
              </a:ext>
            </a:extLst>
          </p:cNvPr>
          <p:cNvSpPr/>
          <p:nvPr/>
        </p:nvSpPr>
        <p:spPr>
          <a:xfrm>
            <a:off x="3715664" y="5727178"/>
            <a:ext cx="2636924" cy="143691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747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first camera phone is released in the U.S.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3905CE6-2A23-494F-3AC0-D52BF5DBD25E}"/>
              </a:ext>
            </a:extLst>
          </p:cNvPr>
          <p:cNvSpPr/>
          <p:nvPr/>
        </p:nvSpPr>
        <p:spPr>
          <a:xfrm>
            <a:off x="7312619" y="5727178"/>
            <a:ext cx="2636924" cy="143691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D5CBB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YouTube is founded, revolutionizing video sharing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EC5E491-A391-8C46-BA79-E3786717758F}"/>
              </a:ext>
            </a:extLst>
          </p:cNvPr>
          <p:cNvSpPr/>
          <p:nvPr/>
        </p:nvSpPr>
        <p:spPr>
          <a:xfrm>
            <a:off x="1888426" y="453325"/>
            <a:ext cx="2636924" cy="143691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FF6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Apple releases the first iPod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8C0A6DC-9A3D-4D6C-91E4-A70D3BF256B3}"/>
              </a:ext>
            </a:extLst>
          </p:cNvPr>
          <p:cNvSpPr/>
          <p:nvPr/>
        </p:nvSpPr>
        <p:spPr>
          <a:xfrm>
            <a:off x="5509216" y="453325"/>
            <a:ext cx="2636924" cy="143691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9F3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Skype is launched (changing voice/video calling)</a:t>
            </a:r>
          </a:p>
        </p:txBody>
      </p:sp>
    </p:spTree>
    <p:extLst>
      <p:ext uri="{BB962C8B-B14F-4D97-AF65-F5344CB8AC3E}">
        <p14:creationId xmlns:p14="http://schemas.microsoft.com/office/powerpoint/2010/main" val="2850162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241">
            <a:extLst>
              <a:ext uri="{FF2B5EF4-FFF2-40B4-BE49-F238E27FC236}">
                <a16:creationId xmlns:a16="http://schemas.microsoft.com/office/drawing/2014/main" id="{DEA52C53-61E2-EE9E-6F17-045B11027A93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C9D7683-D040-2565-928E-73D2249FB364}"/>
              </a:ext>
            </a:extLst>
          </p:cNvPr>
          <p:cNvGrpSpPr/>
          <p:nvPr/>
        </p:nvGrpSpPr>
        <p:grpSpPr>
          <a:xfrm>
            <a:off x="458493" y="495300"/>
            <a:ext cx="989308" cy="1825571"/>
            <a:chOff x="458493" y="495300"/>
            <a:chExt cx="989308" cy="182557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B3BF9A9-8C00-DC29-CC6B-1518BFF2E3D2}"/>
                </a:ext>
              </a:extLst>
            </p:cNvPr>
            <p:cNvSpPr/>
            <p:nvPr/>
          </p:nvSpPr>
          <p:spPr>
            <a:xfrm>
              <a:off x="458493" y="495300"/>
              <a:ext cx="989308" cy="1825571"/>
            </a:xfrm>
            <a:prstGeom prst="rect">
              <a:avLst/>
            </a:prstGeom>
            <a:solidFill>
              <a:srgbClr val="D5CB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D390F6-6041-D4E9-4F10-427B469BBAC1}"/>
                </a:ext>
              </a:extLst>
            </p:cNvPr>
            <p:cNvSpPr/>
            <p:nvPr/>
          </p:nvSpPr>
          <p:spPr>
            <a:xfrm>
              <a:off x="591197" y="600365"/>
              <a:ext cx="723900" cy="2149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316BB3-DD35-84E7-4EF0-75A3DE5EB78A}"/>
                </a:ext>
              </a:extLst>
            </p:cNvPr>
            <p:cNvSpPr/>
            <p:nvPr/>
          </p:nvSpPr>
          <p:spPr>
            <a:xfrm>
              <a:off x="591197" y="920404"/>
              <a:ext cx="723900" cy="2149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5B5A331-A88A-ECB5-C2F6-49808DF41F00}"/>
                </a:ext>
              </a:extLst>
            </p:cNvPr>
            <p:cNvGrpSpPr/>
            <p:nvPr/>
          </p:nvGrpSpPr>
          <p:grpSpPr>
            <a:xfrm>
              <a:off x="747407" y="1380661"/>
              <a:ext cx="411479" cy="565347"/>
              <a:chOff x="2141221" y="1220171"/>
              <a:chExt cx="914400" cy="125633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F18EA7-117B-3EFD-2846-F9414FB39E10}"/>
                  </a:ext>
                </a:extLst>
              </p:cNvPr>
              <p:cNvSpPr/>
              <p:nvPr/>
            </p:nvSpPr>
            <p:spPr>
              <a:xfrm>
                <a:off x="2558442" y="1220171"/>
                <a:ext cx="101598" cy="8382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5D78A8B-0C5A-9D0E-13EB-6AAA23036F23}"/>
                  </a:ext>
                </a:extLst>
              </p:cNvPr>
              <p:cNvSpPr/>
              <p:nvPr/>
            </p:nvSpPr>
            <p:spPr>
              <a:xfrm>
                <a:off x="2141221" y="1600698"/>
                <a:ext cx="914400" cy="875803"/>
              </a:xfrm>
              <a:custGeom>
                <a:avLst/>
                <a:gdLst>
                  <a:gd name="connsiteX0" fmla="*/ 640079 w 914400"/>
                  <a:gd name="connsiteY0" fmla="*/ 0 h 875803"/>
                  <a:gd name="connsiteX1" fmla="*/ 712825 w 914400"/>
                  <a:gd name="connsiteY1" fmla="*/ 39485 h 875803"/>
                  <a:gd name="connsiteX2" fmla="*/ 914400 w 914400"/>
                  <a:gd name="connsiteY2" fmla="*/ 418603 h 875803"/>
                  <a:gd name="connsiteX3" fmla="*/ 457200 w 914400"/>
                  <a:gd name="connsiteY3" fmla="*/ 875803 h 875803"/>
                  <a:gd name="connsiteX4" fmla="*/ 0 w 914400"/>
                  <a:gd name="connsiteY4" fmla="*/ 418603 h 875803"/>
                  <a:gd name="connsiteX5" fmla="*/ 201575 w 914400"/>
                  <a:gd name="connsiteY5" fmla="*/ 39485 h 875803"/>
                  <a:gd name="connsiteX6" fmla="*/ 274320 w 914400"/>
                  <a:gd name="connsiteY6" fmla="*/ 1 h 875803"/>
                  <a:gd name="connsiteX7" fmla="*/ 274320 w 914400"/>
                  <a:gd name="connsiteY7" fmla="*/ 176142 h 875803"/>
                  <a:gd name="connsiteX8" fmla="*/ 241674 w 914400"/>
                  <a:gd name="connsiteY8" fmla="*/ 203077 h 875803"/>
                  <a:gd name="connsiteX9" fmla="*/ 152400 w 914400"/>
                  <a:gd name="connsiteY9" fmla="*/ 418603 h 875803"/>
                  <a:gd name="connsiteX10" fmla="*/ 457200 w 914400"/>
                  <a:gd name="connsiteY10" fmla="*/ 723403 h 875803"/>
                  <a:gd name="connsiteX11" fmla="*/ 762000 w 914400"/>
                  <a:gd name="connsiteY11" fmla="*/ 418603 h 875803"/>
                  <a:gd name="connsiteX12" fmla="*/ 672726 w 914400"/>
                  <a:gd name="connsiteY12" fmla="*/ 203077 h 875803"/>
                  <a:gd name="connsiteX13" fmla="*/ 640079 w 914400"/>
                  <a:gd name="connsiteY13" fmla="*/ 176141 h 875803"/>
                  <a:gd name="connsiteX14" fmla="*/ 640079 w 914400"/>
                  <a:gd name="connsiteY14" fmla="*/ 0 h 875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14400" h="875803">
                    <a:moveTo>
                      <a:pt x="640079" y="0"/>
                    </a:moveTo>
                    <a:lnTo>
                      <a:pt x="712825" y="39485"/>
                    </a:lnTo>
                    <a:cubicBezTo>
                      <a:pt x="834441" y="121648"/>
                      <a:pt x="914400" y="260787"/>
                      <a:pt x="914400" y="418603"/>
                    </a:cubicBezTo>
                    <a:cubicBezTo>
                      <a:pt x="914400" y="671108"/>
                      <a:pt x="709705" y="875803"/>
                      <a:pt x="457200" y="875803"/>
                    </a:cubicBezTo>
                    <a:cubicBezTo>
                      <a:pt x="204695" y="875803"/>
                      <a:pt x="0" y="671108"/>
                      <a:pt x="0" y="418603"/>
                    </a:cubicBezTo>
                    <a:cubicBezTo>
                      <a:pt x="0" y="260787"/>
                      <a:pt x="79959" y="121648"/>
                      <a:pt x="201575" y="39485"/>
                    </a:cubicBezTo>
                    <a:lnTo>
                      <a:pt x="274320" y="1"/>
                    </a:lnTo>
                    <a:lnTo>
                      <a:pt x="274320" y="176142"/>
                    </a:lnTo>
                    <a:lnTo>
                      <a:pt x="241674" y="203077"/>
                    </a:lnTo>
                    <a:cubicBezTo>
                      <a:pt x="186516" y="258235"/>
                      <a:pt x="152400" y="334435"/>
                      <a:pt x="152400" y="418603"/>
                    </a:cubicBezTo>
                    <a:cubicBezTo>
                      <a:pt x="152400" y="586939"/>
                      <a:pt x="288864" y="723403"/>
                      <a:pt x="457200" y="723403"/>
                    </a:cubicBezTo>
                    <a:cubicBezTo>
                      <a:pt x="625536" y="723403"/>
                      <a:pt x="762000" y="586939"/>
                      <a:pt x="762000" y="418603"/>
                    </a:cubicBezTo>
                    <a:cubicBezTo>
                      <a:pt x="762000" y="334435"/>
                      <a:pt x="727884" y="258235"/>
                      <a:pt x="672726" y="203077"/>
                    </a:cubicBezTo>
                    <a:lnTo>
                      <a:pt x="640079" y="176141"/>
                    </a:lnTo>
                    <a:lnTo>
                      <a:pt x="640079" y="0"/>
                    </a:lnTo>
                    <a:close/>
                  </a:path>
                </a:pathLst>
              </a:cu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F68F061-5C55-6343-3D24-30BEDB6EA611}"/>
              </a:ext>
            </a:extLst>
          </p:cNvPr>
          <p:cNvSpPr/>
          <p:nvPr/>
        </p:nvSpPr>
        <p:spPr>
          <a:xfrm>
            <a:off x="458493" y="2453640"/>
            <a:ext cx="989308" cy="283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935907-A8D3-A4DC-5968-3CC6F7494436}"/>
              </a:ext>
            </a:extLst>
          </p:cNvPr>
          <p:cNvGrpSpPr/>
          <p:nvPr/>
        </p:nvGrpSpPr>
        <p:grpSpPr>
          <a:xfrm>
            <a:off x="3529338" y="1025497"/>
            <a:ext cx="1724824" cy="1134427"/>
            <a:chOff x="9801225" y="1997869"/>
            <a:chExt cx="1328738" cy="873919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1AB5014-AD4E-D81E-ED27-90ED6D2BDC4D}"/>
                </a:ext>
              </a:extLst>
            </p:cNvPr>
            <p:cNvSpPr/>
            <p:nvPr/>
          </p:nvSpPr>
          <p:spPr>
            <a:xfrm>
              <a:off x="9801225" y="2474120"/>
              <a:ext cx="1328738" cy="397668"/>
            </a:xfrm>
            <a:prstGeom prst="roundRect">
              <a:avLst>
                <a:gd name="adj" fmla="val 23853"/>
              </a:avLst>
            </a:prstGeom>
            <a:solidFill>
              <a:srgbClr val="D5CB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9BFEDF3-25F0-EC11-18C5-F8D9BE8FFCA1}"/>
                </a:ext>
              </a:extLst>
            </p:cNvPr>
            <p:cNvSpPr/>
            <p:nvPr/>
          </p:nvSpPr>
          <p:spPr>
            <a:xfrm>
              <a:off x="10784680" y="2591991"/>
              <a:ext cx="161926" cy="161926"/>
            </a:xfrm>
            <a:custGeom>
              <a:avLst/>
              <a:gdLst>
                <a:gd name="connsiteX0" fmla="*/ 457200 w 914400"/>
                <a:gd name="connsiteY0" fmla="*/ 0 h 914400"/>
                <a:gd name="connsiteX1" fmla="*/ 914400 w 914400"/>
                <a:gd name="connsiteY1" fmla="*/ 457200 h 914400"/>
                <a:gd name="connsiteX2" fmla="*/ 457200 w 914400"/>
                <a:gd name="connsiteY2" fmla="*/ 914400 h 914400"/>
                <a:gd name="connsiteX3" fmla="*/ 0 w 914400"/>
                <a:gd name="connsiteY3" fmla="*/ 457200 h 914400"/>
                <a:gd name="connsiteX4" fmla="*/ 457200 w 914400"/>
                <a:gd name="connsiteY4" fmla="*/ 0 h 914400"/>
                <a:gd name="connsiteX5" fmla="*/ 457200 w 914400"/>
                <a:gd name="connsiteY5" fmla="*/ 161925 h 914400"/>
                <a:gd name="connsiteX6" fmla="*/ 154781 w 914400"/>
                <a:gd name="connsiteY6" fmla="*/ 464344 h 914400"/>
                <a:gd name="connsiteX7" fmla="*/ 457200 w 914400"/>
                <a:gd name="connsiteY7" fmla="*/ 766763 h 914400"/>
                <a:gd name="connsiteX8" fmla="*/ 759619 w 914400"/>
                <a:gd name="connsiteY8" fmla="*/ 464344 h 914400"/>
                <a:gd name="connsiteX9" fmla="*/ 457200 w 914400"/>
                <a:gd name="connsiteY9" fmla="*/ 161925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400" h="91440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  <a:moveTo>
                    <a:pt x="457200" y="161925"/>
                  </a:moveTo>
                  <a:cubicBezTo>
                    <a:pt x="290179" y="161925"/>
                    <a:pt x="154781" y="297323"/>
                    <a:pt x="154781" y="464344"/>
                  </a:cubicBezTo>
                  <a:cubicBezTo>
                    <a:pt x="154781" y="631365"/>
                    <a:pt x="290179" y="766763"/>
                    <a:pt x="457200" y="766763"/>
                  </a:cubicBezTo>
                  <a:cubicBezTo>
                    <a:pt x="624221" y="766763"/>
                    <a:pt x="759619" y="631365"/>
                    <a:pt x="759619" y="464344"/>
                  </a:cubicBezTo>
                  <a:cubicBezTo>
                    <a:pt x="759619" y="297323"/>
                    <a:pt x="624221" y="161925"/>
                    <a:pt x="457200" y="1619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7EA5E96-30BF-C128-81E5-7ED1F9AFBFFD}"/>
                </a:ext>
              </a:extLst>
            </p:cNvPr>
            <p:cNvSpPr/>
            <p:nvPr/>
          </p:nvSpPr>
          <p:spPr>
            <a:xfrm>
              <a:off x="10419874" y="2575464"/>
              <a:ext cx="45719" cy="161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EEE6C62-BAB6-A043-E6A2-4F8A9CFC91F7}"/>
                </a:ext>
              </a:extLst>
            </p:cNvPr>
            <p:cNvSpPr/>
            <p:nvPr/>
          </p:nvSpPr>
          <p:spPr>
            <a:xfrm>
              <a:off x="10293668" y="2575464"/>
              <a:ext cx="45719" cy="161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FDC6176-39CA-7ADF-8BC2-C62ABE8435ED}"/>
                </a:ext>
              </a:extLst>
            </p:cNvPr>
            <p:cNvSpPr/>
            <p:nvPr/>
          </p:nvSpPr>
          <p:spPr>
            <a:xfrm>
              <a:off x="10170557" y="2575464"/>
              <a:ext cx="45719" cy="161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A3F56D7-42A6-A24B-FB5B-150615E22774}"/>
                </a:ext>
              </a:extLst>
            </p:cNvPr>
            <p:cNvSpPr/>
            <p:nvPr/>
          </p:nvSpPr>
          <p:spPr>
            <a:xfrm>
              <a:off x="10051971" y="2575464"/>
              <a:ext cx="45719" cy="161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4131E17-F10B-84A4-C488-EA6ACB369D70}"/>
                </a:ext>
              </a:extLst>
            </p:cNvPr>
            <p:cNvSpPr/>
            <p:nvPr/>
          </p:nvSpPr>
          <p:spPr>
            <a:xfrm>
              <a:off x="9938268" y="2575464"/>
              <a:ext cx="45719" cy="1619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991E054-4070-5610-3D72-260A93D23707}"/>
                </a:ext>
              </a:extLst>
            </p:cNvPr>
            <p:cNvSpPr/>
            <p:nvPr/>
          </p:nvSpPr>
          <p:spPr>
            <a:xfrm>
              <a:off x="10688161" y="1997869"/>
              <a:ext cx="45719" cy="4557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6C6D11E-3C2F-0A93-50AA-30571738237B}"/>
                </a:ext>
              </a:extLst>
            </p:cNvPr>
            <p:cNvSpPr/>
            <p:nvPr/>
          </p:nvSpPr>
          <p:spPr>
            <a:xfrm>
              <a:off x="10203578" y="1997869"/>
              <a:ext cx="45719" cy="4557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E0A20E6-1759-EB85-A62C-EF9153FCF2E7}"/>
              </a:ext>
            </a:extLst>
          </p:cNvPr>
          <p:cNvSpPr/>
          <p:nvPr/>
        </p:nvSpPr>
        <p:spPr>
          <a:xfrm>
            <a:off x="3878982" y="2419552"/>
            <a:ext cx="989308" cy="283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7CB8033-D985-85FC-CAAD-C573F9FA0C3A}"/>
              </a:ext>
            </a:extLst>
          </p:cNvPr>
          <p:cNvGrpSpPr/>
          <p:nvPr/>
        </p:nvGrpSpPr>
        <p:grpSpPr>
          <a:xfrm>
            <a:off x="6036987" y="267264"/>
            <a:ext cx="1796057" cy="2049797"/>
            <a:chOff x="12267407" y="1492250"/>
            <a:chExt cx="1146173" cy="13081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A33366-F804-B3ED-9B1F-15BFCED99B9E}"/>
                </a:ext>
              </a:extLst>
            </p:cNvPr>
            <p:cNvSpPr/>
            <p:nvPr/>
          </p:nvSpPr>
          <p:spPr>
            <a:xfrm>
              <a:off x="13051777" y="2043112"/>
              <a:ext cx="361803" cy="757237"/>
            </a:xfrm>
            <a:prstGeom prst="rect">
              <a:avLst/>
            </a:prstGeom>
            <a:solidFill>
              <a:srgbClr val="D5CB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3D4588D-00F6-AD95-01E7-002183DAD7C6}"/>
                </a:ext>
              </a:extLst>
            </p:cNvPr>
            <p:cNvSpPr/>
            <p:nvPr/>
          </p:nvSpPr>
          <p:spPr>
            <a:xfrm>
              <a:off x="12267407" y="2190750"/>
              <a:ext cx="378618" cy="609598"/>
            </a:xfrm>
            <a:prstGeom prst="rect">
              <a:avLst/>
            </a:prstGeom>
            <a:solidFill>
              <a:srgbClr val="D5CB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FF9290E-54DF-98BB-151E-686577E394D0}"/>
                </a:ext>
              </a:extLst>
            </p:cNvPr>
            <p:cNvSpPr/>
            <p:nvPr/>
          </p:nvSpPr>
          <p:spPr>
            <a:xfrm>
              <a:off x="12646025" y="1492250"/>
              <a:ext cx="406400" cy="1308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298CD90-0352-A808-E640-A4E214CE04B5}"/>
                </a:ext>
              </a:extLst>
            </p:cNvPr>
            <p:cNvGrpSpPr/>
            <p:nvPr/>
          </p:nvGrpSpPr>
          <p:grpSpPr>
            <a:xfrm>
              <a:off x="12366781" y="1597878"/>
              <a:ext cx="960370" cy="1202471"/>
              <a:chOff x="12366781" y="1597878"/>
              <a:chExt cx="960370" cy="120247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09A8121-C467-6CE3-49A5-DEFCDB2E6EF0}"/>
                  </a:ext>
                </a:extLst>
              </p:cNvPr>
              <p:cNvSpPr/>
              <p:nvPr/>
            </p:nvSpPr>
            <p:spPr>
              <a:xfrm>
                <a:off x="13139738" y="2686050"/>
                <a:ext cx="124550" cy="1142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F7ADED8-4EAE-7166-154C-E4C542FEA8A3}"/>
                  </a:ext>
                </a:extLst>
              </p:cNvPr>
              <p:cNvSpPr/>
              <p:nvPr/>
            </p:nvSpPr>
            <p:spPr>
              <a:xfrm>
                <a:off x="12769204" y="2686050"/>
                <a:ext cx="159395" cy="1142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9C54348-9BAE-E4FB-1FBE-6C8CFAEE0CA9}"/>
                  </a:ext>
                </a:extLst>
              </p:cNvPr>
              <p:cNvSpPr/>
              <p:nvPr/>
            </p:nvSpPr>
            <p:spPr>
              <a:xfrm>
                <a:off x="12383824" y="2686051"/>
                <a:ext cx="159395" cy="1142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A6EAFA3-1E80-DE58-3761-4546C27C61A2}"/>
                  </a:ext>
                </a:extLst>
              </p:cNvPr>
              <p:cNvSpPr/>
              <p:nvPr/>
            </p:nvSpPr>
            <p:spPr>
              <a:xfrm>
                <a:off x="12872527" y="2575466"/>
                <a:ext cx="71598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E2C744B-FAB6-5C42-E9E1-A6623E0117AE}"/>
                  </a:ext>
                </a:extLst>
              </p:cNvPr>
              <p:cNvSpPr/>
              <p:nvPr/>
            </p:nvSpPr>
            <p:spPr>
              <a:xfrm>
                <a:off x="12740326" y="2575466"/>
                <a:ext cx="71598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6900CBF-9935-BF9A-E97D-0358B8169EDD}"/>
                  </a:ext>
                </a:extLst>
              </p:cNvPr>
              <p:cNvSpPr/>
              <p:nvPr/>
            </p:nvSpPr>
            <p:spPr>
              <a:xfrm>
                <a:off x="12869571" y="2487741"/>
                <a:ext cx="71598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787B64C-703F-3CF9-1A48-C20E284A9D40}"/>
                  </a:ext>
                </a:extLst>
              </p:cNvPr>
              <p:cNvSpPr/>
              <p:nvPr/>
            </p:nvSpPr>
            <p:spPr>
              <a:xfrm>
                <a:off x="12741894" y="2489640"/>
                <a:ext cx="71598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7C5EA1B-D3A6-5602-72B1-E3D41DB79A71}"/>
                  </a:ext>
                </a:extLst>
              </p:cNvPr>
              <p:cNvSpPr/>
              <p:nvPr/>
            </p:nvSpPr>
            <p:spPr>
              <a:xfrm>
                <a:off x="12872318" y="2383667"/>
                <a:ext cx="71598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61A2A97-CC62-0E7B-E50A-2C94187B45E0}"/>
                  </a:ext>
                </a:extLst>
              </p:cNvPr>
              <p:cNvSpPr/>
              <p:nvPr/>
            </p:nvSpPr>
            <p:spPr>
              <a:xfrm>
                <a:off x="12742616" y="2388587"/>
                <a:ext cx="71598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23FC1CC-8AA2-C585-92C0-4B2AC667697C}"/>
                  </a:ext>
                </a:extLst>
              </p:cNvPr>
              <p:cNvSpPr/>
              <p:nvPr/>
            </p:nvSpPr>
            <p:spPr>
              <a:xfrm>
                <a:off x="12871861" y="2300862"/>
                <a:ext cx="71598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CED1C37-3D27-9443-146A-ADDB4C3763C0}"/>
                  </a:ext>
                </a:extLst>
              </p:cNvPr>
              <p:cNvSpPr/>
              <p:nvPr/>
            </p:nvSpPr>
            <p:spPr>
              <a:xfrm>
                <a:off x="12739660" y="2300862"/>
                <a:ext cx="71598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B1BDB23-902E-7BD0-17CF-04A8402E23F2}"/>
                  </a:ext>
                </a:extLst>
              </p:cNvPr>
              <p:cNvSpPr/>
              <p:nvPr/>
            </p:nvSpPr>
            <p:spPr>
              <a:xfrm>
                <a:off x="12869571" y="2187642"/>
                <a:ext cx="71598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B2902AD-BB33-0DF8-D793-E49412FC29E2}"/>
                  </a:ext>
                </a:extLst>
              </p:cNvPr>
              <p:cNvSpPr/>
              <p:nvPr/>
            </p:nvSpPr>
            <p:spPr>
              <a:xfrm>
                <a:off x="12737370" y="2187642"/>
                <a:ext cx="71598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0D23876-662F-75D6-1E06-E1FB3B2179B4}"/>
                  </a:ext>
                </a:extLst>
              </p:cNvPr>
              <p:cNvSpPr/>
              <p:nvPr/>
            </p:nvSpPr>
            <p:spPr>
              <a:xfrm>
                <a:off x="12866615" y="2099917"/>
                <a:ext cx="71598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A576C4-AF6E-571A-2E67-CCBB0EA8C744}"/>
                  </a:ext>
                </a:extLst>
              </p:cNvPr>
              <p:cNvSpPr/>
              <p:nvPr/>
            </p:nvSpPr>
            <p:spPr>
              <a:xfrm>
                <a:off x="12734414" y="2099917"/>
                <a:ext cx="71598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C7E799B-4617-F6BF-E4CB-D2CBA550F49B}"/>
                  </a:ext>
                </a:extLst>
              </p:cNvPr>
              <p:cNvSpPr/>
              <p:nvPr/>
            </p:nvSpPr>
            <p:spPr>
              <a:xfrm>
                <a:off x="12866615" y="2003561"/>
                <a:ext cx="71598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B26D3EA-0831-3E03-D106-92A78AB5AD20}"/>
                  </a:ext>
                </a:extLst>
              </p:cNvPr>
              <p:cNvSpPr/>
              <p:nvPr/>
            </p:nvSpPr>
            <p:spPr>
              <a:xfrm>
                <a:off x="12734414" y="2003561"/>
                <a:ext cx="71598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74B462E-09E7-D7D7-4D95-7CA78795AA82}"/>
                  </a:ext>
                </a:extLst>
              </p:cNvPr>
              <p:cNvSpPr/>
              <p:nvPr/>
            </p:nvSpPr>
            <p:spPr>
              <a:xfrm>
                <a:off x="12504228" y="2583120"/>
                <a:ext cx="71598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D689F2F-736E-A807-8672-ED345CA4E81D}"/>
                  </a:ext>
                </a:extLst>
              </p:cNvPr>
              <p:cNvSpPr/>
              <p:nvPr/>
            </p:nvSpPr>
            <p:spPr>
              <a:xfrm>
                <a:off x="12372027" y="2583120"/>
                <a:ext cx="71598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87CA01E-FD2B-880E-ED74-F1F9DC41D725}"/>
                  </a:ext>
                </a:extLst>
              </p:cNvPr>
              <p:cNvSpPr/>
              <p:nvPr/>
            </p:nvSpPr>
            <p:spPr>
              <a:xfrm>
                <a:off x="12501938" y="2469900"/>
                <a:ext cx="71598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C3A3B04-68CE-8D37-9F15-DB65C53BB4E3}"/>
                  </a:ext>
                </a:extLst>
              </p:cNvPr>
              <p:cNvSpPr/>
              <p:nvPr/>
            </p:nvSpPr>
            <p:spPr>
              <a:xfrm>
                <a:off x="12369737" y="2469900"/>
                <a:ext cx="71598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2F4E12D-C841-63AC-6AEC-401DA85292A1}"/>
                  </a:ext>
                </a:extLst>
              </p:cNvPr>
              <p:cNvSpPr/>
              <p:nvPr/>
            </p:nvSpPr>
            <p:spPr>
              <a:xfrm>
                <a:off x="12498982" y="2382175"/>
                <a:ext cx="71598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6E34760-7038-6649-6E7D-7E36E40C2421}"/>
                  </a:ext>
                </a:extLst>
              </p:cNvPr>
              <p:cNvSpPr/>
              <p:nvPr/>
            </p:nvSpPr>
            <p:spPr>
              <a:xfrm>
                <a:off x="12366781" y="2382175"/>
                <a:ext cx="71598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2CAC6D6-0E02-3621-F667-DEE33F950DAD}"/>
                  </a:ext>
                </a:extLst>
              </p:cNvPr>
              <p:cNvSpPr/>
              <p:nvPr/>
            </p:nvSpPr>
            <p:spPr>
              <a:xfrm>
                <a:off x="12498982" y="2285819"/>
                <a:ext cx="71598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CFFA28D-121D-6B29-7893-9786CCC0C86C}"/>
                  </a:ext>
                </a:extLst>
              </p:cNvPr>
              <p:cNvSpPr/>
              <p:nvPr/>
            </p:nvSpPr>
            <p:spPr>
              <a:xfrm>
                <a:off x="12366781" y="2285819"/>
                <a:ext cx="71598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C0139A8C-F63E-C5C5-7147-5B0C13C96E5B}"/>
                  </a:ext>
                </a:extLst>
              </p:cNvPr>
              <p:cNvSpPr/>
              <p:nvPr/>
            </p:nvSpPr>
            <p:spPr>
              <a:xfrm>
                <a:off x="12742616" y="1905681"/>
                <a:ext cx="203799" cy="45719"/>
              </a:xfrm>
              <a:prstGeom prst="roundRect">
                <a:avLst/>
              </a:prstGeom>
              <a:solidFill>
                <a:srgbClr val="D5CB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29C4FF5F-1957-CCB1-8F2C-9B07D1BB971C}"/>
                  </a:ext>
                </a:extLst>
              </p:cNvPr>
              <p:cNvSpPr/>
              <p:nvPr/>
            </p:nvSpPr>
            <p:spPr>
              <a:xfrm>
                <a:off x="12742616" y="1803107"/>
                <a:ext cx="203799" cy="45719"/>
              </a:xfrm>
              <a:prstGeom prst="roundRect">
                <a:avLst/>
              </a:prstGeom>
              <a:solidFill>
                <a:srgbClr val="D5CB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71232DF1-B9D1-B6AD-DA96-E09A6CE78E63}"/>
                  </a:ext>
                </a:extLst>
              </p:cNvPr>
              <p:cNvSpPr/>
              <p:nvPr/>
            </p:nvSpPr>
            <p:spPr>
              <a:xfrm>
                <a:off x="12742616" y="1700452"/>
                <a:ext cx="203799" cy="45719"/>
              </a:xfrm>
              <a:prstGeom prst="roundRect">
                <a:avLst/>
              </a:prstGeom>
              <a:solidFill>
                <a:srgbClr val="D5CB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1FFDBEDD-2D1C-E848-B2B2-AFCDE6B7E293}"/>
                  </a:ext>
                </a:extLst>
              </p:cNvPr>
              <p:cNvSpPr/>
              <p:nvPr/>
            </p:nvSpPr>
            <p:spPr>
              <a:xfrm>
                <a:off x="12742616" y="1597878"/>
                <a:ext cx="203799" cy="45719"/>
              </a:xfrm>
              <a:prstGeom prst="roundRect">
                <a:avLst/>
              </a:prstGeom>
              <a:solidFill>
                <a:srgbClr val="D5CB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41394617-2BDB-8FB5-B4C4-4B6C73FE2125}"/>
                  </a:ext>
                </a:extLst>
              </p:cNvPr>
              <p:cNvSpPr/>
              <p:nvPr/>
            </p:nvSpPr>
            <p:spPr>
              <a:xfrm rot="5400000">
                <a:off x="13055941" y="2157002"/>
                <a:ext cx="159889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B2A118AD-0240-11C5-3A1A-02CF8D3F0F2B}"/>
                  </a:ext>
                </a:extLst>
              </p:cNvPr>
              <p:cNvSpPr/>
              <p:nvPr/>
            </p:nvSpPr>
            <p:spPr>
              <a:xfrm rot="5400000">
                <a:off x="13139401" y="2157001"/>
                <a:ext cx="159889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B2F49363-938A-C400-BF06-DCF3A22F192C}"/>
                  </a:ext>
                </a:extLst>
              </p:cNvPr>
              <p:cNvSpPr/>
              <p:nvPr/>
            </p:nvSpPr>
            <p:spPr>
              <a:xfrm rot="5400000">
                <a:off x="13224347" y="2157000"/>
                <a:ext cx="159889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DDE66C0F-3285-C398-DC6C-C9ADAE3D6610}"/>
                  </a:ext>
                </a:extLst>
              </p:cNvPr>
              <p:cNvSpPr/>
              <p:nvPr/>
            </p:nvSpPr>
            <p:spPr>
              <a:xfrm rot="5400000">
                <a:off x="13053042" y="2357379"/>
                <a:ext cx="159889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3FEAA8D2-C4BD-1CAF-7634-0554BEE1A3F8}"/>
                  </a:ext>
                </a:extLst>
              </p:cNvPr>
              <p:cNvSpPr/>
              <p:nvPr/>
            </p:nvSpPr>
            <p:spPr>
              <a:xfrm rot="5400000">
                <a:off x="13136502" y="2357378"/>
                <a:ext cx="159889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0130ED9B-3A05-9CFF-E72F-C8EE7FBCDA32}"/>
                  </a:ext>
                </a:extLst>
              </p:cNvPr>
              <p:cNvSpPr/>
              <p:nvPr/>
            </p:nvSpPr>
            <p:spPr>
              <a:xfrm rot="5400000">
                <a:off x="13221448" y="2357377"/>
                <a:ext cx="159889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51DF1E67-C994-5203-0DCA-7A476A1A5FD1}"/>
                  </a:ext>
                </a:extLst>
              </p:cNvPr>
              <p:cNvSpPr/>
              <p:nvPr/>
            </p:nvSpPr>
            <p:spPr>
              <a:xfrm rot="5400000">
                <a:off x="13053042" y="2547166"/>
                <a:ext cx="159889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E2104A6F-B52D-5132-EDA5-2B71E003FE09}"/>
                  </a:ext>
                </a:extLst>
              </p:cNvPr>
              <p:cNvSpPr/>
              <p:nvPr/>
            </p:nvSpPr>
            <p:spPr>
              <a:xfrm rot="5400000">
                <a:off x="13136502" y="2547165"/>
                <a:ext cx="159889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90A8BDAE-421D-D293-461D-B242DAD06CFE}"/>
                  </a:ext>
                </a:extLst>
              </p:cNvPr>
              <p:cNvSpPr/>
              <p:nvPr/>
            </p:nvSpPr>
            <p:spPr>
              <a:xfrm rot="5400000">
                <a:off x="13221448" y="2547164"/>
                <a:ext cx="159889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5A2F9635-20A2-A20D-893E-53CC8A96FE58}"/>
              </a:ext>
            </a:extLst>
          </p:cNvPr>
          <p:cNvSpPr/>
          <p:nvPr/>
        </p:nvSpPr>
        <p:spPr>
          <a:xfrm>
            <a:off x="6454044" y="2453640"/>
            <a:ext cx="989308" cy="283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ISP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2EE2C98-9116-DDD8-C339-C28890613E5D}"/>
              </a:ext>
            </a:extLst>
          </p:cNvPr>
          <p:cNvGrpSpPr/>
          <p:nvPr/>
        </p:nvGrpSpPr>
        <p:grpSpPr>
          <a:xfrm>
            <a:off x="8543152" y="1264847"/>
            <a:ext cx="1092996" cy="900742"/>
            <a:chOff x="14372654" y="1954235"/>
            <a:chExt cx="1092996" cy="90074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9064726-C7B3-85FA-9857-D501531A025C}"/>
                </a:ext>
              </a:extLst>
            </p:cNvPr>
            <p:cNvSpPr/>
            <p:nvPr/>
          </p:nvSpPr>
          <p:spPr>
            <a:xfrm>
              <a:off x="14372654" y="2154797"/>
              <a:ext cx="1028680" cy="700180"/>
            </a:xfrm>
            <a:custGeom>
              <a:avLst/>
              <a:gdLst>
                <a:gd name="connsiteX0" fmla="*/ 0 w 697424"/>
                <a:gd name="connsiteY0" fmla="*/ 0 h 373821"/>
                <a:gd name="connsiteX1" fmla="*/ 697424 w 697424"/>
                <a:gd name="connsiteY1" fmla="*/ 0 h 373821"/>
                <a:gd name="connsiteX2" fmla="*/ 697424 w 697424"/>
                <a:gd name="connsiteY2" fmla="*/ 373821 h 373821"/>
                <a:gd name="connsiteX3" fmla="*/ 0 w 697424"/>
                <a:gd name="connsiteY3" fmla="*/ 373821 h 373821"/>
                <a:gd name="connsiteX4" fmla="*/ 0 w 697424"/>
                <a:gd name="connsiteY4" fmla="*/ 0 h 373821"/>
                <a:gd name="connsiteX0" fmla="*/ 0 w 697424"/>
                <a:gd name="connsiteY0" fmla="*/ 205740 h 579561"/>
                <a:gd name="connsiteX1" fmla="*/ 304800 w 697424"/>
                <a:gd name="connsiteY1" fmla="*/ 0 h 579561"/>
                <a:gd name="connsiteX2" fmla="*/ 697424 w 697424"/>
                <a:gd name="connsiteY2" fmla="*/ 205740 h 579561"/>
                <a:gd name="connsiteX3" fmla="*/ 697424 w 697424"/>
                <a:gd name="connsiteY3" fmla="*/ 579561 h 579561"/>
                <a:gd name="connsiteX4" fmla="*/ 0 w 697424"/>
                <a:gd name="connsiteY4" fmla="*/ 579561 h 579561"/>
                <a:gd name="connsiteX5" fmla="*/ 0 w 697424"/>
                <a:gd name="connsiteY5" fmla="*/ 205740 h 579561"/>
                <a:gd name="connsiteX0" fmla="*/ 0 w 697424"/>
                <a:gd name="connsiteY0" fmla="*/ 205740 h 579561"/>
                <a:gd name="connsiteX1" fmla="*/ 304800 w 697424"/>
                <a:gd name="connsiteY1" fmla="*/ 0 h 579561"/>
                <a:gd name="connsiteX2" fmla="*/ 697424 w 697424"/>
                <a:gd name="connsiteY2" fmla="*/ 124777 h 579561"/>
                <a:gd name="connsiteX3" fmla="*/ 697424 w 697424"/>
                <a:gd name="connsiteY3" fmla="*/ 579561 h 579561"/>
                <a:gd name="connsiteX4" fmla="*/ 0 w 697424"/>
                <a:gd name="connsiteY4" fmla="*/ 579561 h 579561"/>
                <a:gd name="connsiteX5" fmla="*/ 0 w 697424"/>
                <a:gd name="connsiteY5" fmla="*/ 205740 h 579561"/>
                <a:gd name="connsiteX0" fmla="*/ 0 w 697424"/>
                <a:gd name="connsiteY0" fmla="*/ 205740 h 598611"/>
                <a:gd name="connsiteX1" fmla="*/ 304800 w 697424"/>
                <a:gd name="connsiteY1" fmla="*/ 0 h 598611"/>
                <a:gd name="connsiteX2" fmla="*/ 697424 w 697424"/>
                <a:gd name="connsiteY2" fmla="*/ 124777 h 598611"/>
                <a:gd name="connsiteX3" fmla="*/ 697424 w 697424"/>
                <a:gd name="connsiteY3" fmla="*/ 579561 h 598611"/>
                <a:gd name="connsiteX4" fmla="*/ 0 w 697424"/>
                <a:gd name="connsiteY4" fmla="*/ 598611 h 598611"/>
                <a:gd name="connsiteX5" fmla="*/ 0 w 697424"/>
                <a:gd name="connsiteY5" fmla="*/ 205740 h 598611"/>
                <a:gd name="connsiteX0" fmla="*/ 131233 w 828657"/>
                <a:gd name="connsiteY0" fmla="*/ 205740 h 598611"/>
                <a:gd name="connsiteX1" fmla="*/ 436033 w 828657"/>
                <a:gd name="connsiteY1" fmla="*/ 0 h 598611"/>
                <a:gd name="connsiteX2" fmla="*/ 828657 w 828657"/>
                <a:gd name="connsiteY2" fmla="*/ 124777 h 598611"/>
                <a:gd name="connsiteX3" fmla="*/ 828657 w 828657"/>
                <a:gd name="connsiteY3" fmla="*/ 579561 h 598611"/>
                <a:gd name="connsiteX4" fmla="*/ 131233 w 828657"/>
                <a:gd name="connsiteY4" fmla="*/ 598611 h 598611"/>
                <a:gd name="connsiteX5" fmla="*/ 131233 w 828657"/>
                <a:gd name="connsiteY5" fmla="*/ 205740 h 598611"/>
                <a:gd name="connsiteX0" fmla="*/ 200595 w 898019"/>
                <a:gd name="connsiteY0" fmla="*/ 205740 h 598611"/>
                <a:gd name="connsiteX1" fmla="*/ 505395 w 898019"/>
                <a:gd name="connsiteY1" fmla="*/ 0 h 598611"/>
                <a:gd name="connsiteX2" fmla="*/ 898019 w 898019"/>
                <a:gd name="connsiteY2" fmla="*/ 124777 h 598611"/>
                <a:gd name="connsiteX3" fmla="*/ 898019 w 898019"/>
                <a:gd name="connsiteY3" fmla="*/ 579561 h 598611"/>
                <a:gd name="connsiteX4" fmla="*/ 200595 w 898019"/>
                <a:gd name="connsiteY4" fmla="*/ 598611 h 598611"/>
                <a:gd name="connsiteX5" fmla="*/ 200595 w 898019"/>
                <a:gd name="connsiteY5" fmla="*/ 205740 h 598611"/>
                <a:gd name="connsiteX0" fmla="*/ 200595 w 984802"/>
                <a:gd name="connsiteY0" fmla="*/ 205740 h 598611"/>
                <a:gd name="connsiteX1" fmla="*/ 505395 w 984802"/>
                <a:gd name="connsiteY1" fmla="*/ 0 h 598611"/>
                <a:gd name="connsiteX2" fmla="*/ 898019 w 984802"/>
                <a:gd name="connsiteY2" fmla="*/ 124777 h 598611"/>
                <a:gd name="connsiteX3" fmla="*/ 898019 w 984802"/>
                <a:gd name="connsiteY3" fmla="*/ 579561 h 598611"/>
                <a:gd name="connsiteX4" fmla="*/ 200595 w 984802"/>
                <a:gd name="connsiteY4" fmla="*/ 598611 h 598611"/>
                <a:gd name="connsiteX5" fmla="*/ 200595 w 984802"/>
                <a:gd name="connsiteY5" fmla="*/ 205740 h 598611"/>
                <a:gd name="connsiteX0" fmla="*/ 200595 w 973031"/>
                <a:gd name="connsiteY0" fmla="*/ 205740 h 598611"/>
                <a:gd name="connsiteX1" fmla="*/ 505395 w 973031"/>
                <a:gd name="connsiteY1" fmla="*/ 0 h 598611"/>
                <a:gd name="connsiteX2" fmla="*/ 898019 w 973031"/>
                <a:gd name="connsiteY2" fmla="*/ 124777 h 598611"/>
                <a:gd name="connsiteX3" fmla="*/ 845631 w 973031"/>
                <a:gd name="connsiteY3" fmla="*/ 598611 h 598611"/>
                <a:gd name="connsiteX4" fmla="*/ 200595 w 973031"/>
                <a:gd name="connsiteY4" fmla="*/ 598611 h 598611"/>
                <a:gd name="connsiteX5" fmla="*/ 200595 w 973031"/>
                <a:gd name="connsiteY5" fmla="*/ 205740 h 598611"/>
                <a:gd name="connsiteX0" fmla="*/ 200595 w 1031901"/>
                <a:gd name="connsiteY0" fmla="*/ 205740 h 598611"/>
                <a:gd name="connsiteX1" fmla="*/ 505395 w 1031901"/>
                <a:gd name="connsiteY1" fmla="*/ 0 h 598611"/>
                <a:gd name="connsiteX2" fmla="*/ 898019 w 1031901"/>
                <a:gd name="connsiteY2" fmla="*/ 124777 h 598611"/>
                <a:gd name="connsiteX3" fmla="*/ 845631 w 1031901"/>
                <a:gd name="connsiteY3" fmla="*/ 598611 h 598611"/>
                <a:gd name="connsiteX4" fmla="*/ 200595 w 1031901"/>
                <a:gd name="connsiteY4" fmla="*/ 598611 h 598611"/>
                <a:gd name="connsiteX5" fmla="*/ 200595 w 1031901"/>
                <a:gd name="connsiteY5" fmla="*/ 205740 h 598611"/>
                <a:gd name="connsiteX0" fmla="*/ 200595 w 1031901"/>
                <a:gd name="connsiteY0" fmla="*/ 236425 h 629296"/>
                <a:gd name="connsiteX1" fmla="*/ 505395 w 1031901"/>
                <a:gd name="connsiteY1" fmla="*/ 30685 h 629296"/>
                <a:gd name="connsiteX2" fmla="*/ 898019 w 1031901"/>
                <a:gd name="connsiteY2" fmla="*/ 155462 h 629296"/>
                <a:gd name="connsiteX3" fmla="*/ 845631 w 1031901"/>
                <a:gd name="connsiteY3" fmla="*/ 629296 h 629296"/>
                <a:gd name="connsiteX4" fmla="*/ 200595 w 1031901"/>
                <a:gd name="connsiteY4" fmla="*/ 629296 h 629296"/>
                <a:gd name="connsiteX5" fmla="*/ 200595 w 1031901"/>
                <a:gd name="connsiteY5" fmla="*/ 236425 h 629296"/>
                <a:gd name="connsiteX0" fmla="*/ 200595 w 1031901"/>
                <a:gd name="connsiteY0" fmla="*/ 298843 h 691714"/>
                <a:gd name="connsiteX1" fmla="*/ 505395 w 1031901"/>
                <a:gd name="connsiteY1" fmla="*/ 93103 h 691714"/>
                <a:gd name="connsiteX2" fmla="*/ 898019 w 1031901"/>
                <a:gd name="connsiteY2" fmla="*/ 217880 h 691714"/>
                <a:gd name="connsiteX3" fmla="*/ 845631 w 1031901"/>
                <a:gd name="connsiteY3" fmla="*/ 691714 h 691714"/>
                <a:gd name="connsiteX4" fmla="*/ 200595 w 1031901"/>
                <a:gd name="connsiteY4" fmla="*/ 691714 h 691714"/>
                <a:gd name="connsiteX5" fmla="*/ 200595 w 1031901"/>
                <a:gd name="connsiteY5" fmla="*/ 298843 h 691714"/>
                <a:gd name="connsiteX0" fmla="*/ 200595 w 1031901"/>
                <a:gd name="connsiteY0" fmla="*/ 298843 h 691714"/>
                <a:gd name="connsiteX1" fmla="*/ 505395 w 1031901"/>
                <a:gd name="connsiteY1" fmla="*/ 93103 h 691714"/>
                <a:gd name="connsiteX2" fmla="*/ 898019 w 1031901"/>
                <a:gd name="connsiteY2" fmla="*/ 217880 h 691714"/>
                <a:gd name="connsiteX3" fmla="*/ 845631 w 1031901"/>
                <a:gd name="connsiteY3" fmla="*/ 691714 h 691714"/>
                <a:gd name="connsiteX4" fmla="*/ 200595 w 1031901"/>
                <a:gd name="connsiteY4" fmla="*/ 691714 h 691714"/>
                <a:gd name="connsiteX5" fmla="*/ 200595 w 1031901"/>
                <a:gd name="connsiteY5" fmla="*/ 298843 h 691714"/>
                <a:gd name="connsiteX0" fmla="*/ 200595 w 1031901"/>
                <a:gd name="connsiteY0" fmla="*/ 298843 h 700180"/>
                <a:gd name="connsiteX1" fmla="*/ 505395 w 1031901"/>
                <a:gd name="connsiteY1" fmla="*/ 93103 h 700180"/>
                <a:gd name="connsiteX2" fmla="*/ 898019 w 1031901"/>
                <a:gd name="connsiteY2" fmla="*/ 217880 h 700180"/>
                <a:gd name="connsiteX3" fmla="*/ 845631 w 1031901"/>
                <a:gd name="connsiteY3" fmla="*/ 691714 h 700180"/>
                <a:gd name="connsiteX4" fmla="*/ 200595 w 1031901"/>
                <a:gd name="connsiteY4" fmla="*/ 691714 h 700180"/>
                <a:gd name="connsiteX5" fmla="*/ 200595 w 1031901"/>
                <a:gd name="connsiteY5" fmla="*/ 298843 h 700180"/>
                <a:gd name="connsiteX0" fmla="*/ 200595 w 1028680"/>
                <a:gd name="connsiteY0" fmla="*/ 298843 h 700180"/>
                <a:gd name="connsiteX1" fmla="*/ 505395 w 1028680"/>
                <a:gd name="connsiteY1" fmla="*/ 93103 h 700180"/>
                <a:gd name="connsiteX2" fmla="*/ 898019 w 1028680"/>
                <a:gd name="connsiteY2" fmla="*/ 217880 h 700180"/>
                <a:gd name="connsiteX3" fmla="*/ 845631 w 1028680"/>
                <a:gd name="connsiteY3" fmla="*/ 691714 h 700180"/>
                <a:gd name="connsiteX4" fmla="*/ 200595 w 1028680"/>
                <a:gd name="connsiteY4" fmla="*/ 691714 h 700180"/>
                <a:gd name="connsiteX5" fmla="*/ 200595 w 1028680"/>
                <a:gd name="connsiteY5" fmla="*/ 298843 h 70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8680" h="700180">
                  <a:moveTo>
                    <a:pt x="200595" y="298843"/>
                  </a:moveTo>
                  <a:cubicBezTo>
                    <a:pt x="227583" y="111201"/>
                    <a:pt x="421257" y="95008"/>
                    <a:pt x="505395" y="93103"/>
                  </a:cubicBezTo>
                  <a:cubicBezTo>
                    <a:pt x="636270" y="-31993"/>
                    <a:pt x="814769" y="-66600"/>
                    <a:pt x="898019" y="217880"/>
                  </a:cubicBezTo>
                  <a:cubicBezTo>
                    <a:pt x="1093281" y="369475"/>
                    <a:pt x="1064706" y="597270"/>
                    <a:pt x="845631" y="691714"/>
                  </a:cubicBezTo>
                  <a:cubicBezTo>
                    <a:pt x="687769" y="710764"/>
                    <a:pt x="415607" y="691714"/>
                    <a:pt x="200595" y="691714"/>
                  </a:cubicBezTo>
                  <a:cubicBezTo>
                    <a:pt x="-37530" y="660769"/>
                    <a:pt x="-94680" y="329787"/>
                    <a:pt x="200595" y="2988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68CFD486-72A4-D843-4059-4033A949B045}"/>
                </a:ext>
              </a:extLst>
            </p:cNvPr>
            <p:cNvSpPr/>
            <p:nvPr/>
          </p:nvSpPr>
          <p:spPr>
            <a:xfrm rot="18852140">
              <a:off x="14746631" y="2039012"/>
              <a:ext cx="611341" cy="611341"/>
            </a:xfrm>
            <a:prstGeom prst="arc">
              <a:avLst>
                <a:gd name="adj1" fmla="val 16200000"/>
                <a:gd name="adj2" fmla="val 10122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A088AA2C-9754-8009-6040-41A76E5AD6AC}"/>
                </a:ext>
              </a:extLst>
            </p:cNvPr>
            <p:cNvSpPr/>
            <p:nvPr/>
          </p:nvSpPr>
          <p:spPr>
            <a:xfrm rot="18852140">
              <a:off x="14638951" y="1954235"/>
              <a:ext cx="826699" cy="826699"/>
            </a:xfrm>
            <a:prstGeom prst="arc">
              <a:avLst>
                <a:gd name="adj1" fmla="val 16200000"/>
                <a:gd name="adj2" fmla="val 21570786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159921CF-3511-EC04-6630-B8D09B33004F}"/>
              </a:ext>
            </a:extLst>
          </p:cNvPr>
          <p:cNvSpPr/>
          <p:nvPr/>
        </p:nvSpPr>
        <p:spPr>
          <a:xfrm>
            <a:off x="8625299" y="2453640"/>
            <a:ext cx="989308" cy="283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BA26AFE-0168-2983-7668-CF7407F0ED29}"/>
              </a:ext>
            </a:extLst>
          </p:cNvPr>
          <p:cNvGrpSpPr/>
          <p:nvPr/>
        </p:nvGrpSpPr>
        <p:grpSpPr>
          <a:xfrm>
            <a:off x="2206474" y="5118320"/>
            <a:ext cx="755379" cy="1422454"/>
            <a:chOff x="7242175" y="5677597"/>
            <a:chExt cx="566173" cy="1066161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814AB5C8-3313-4598-A123-EF229375ECE2}"/>
                </a:ext>
              </a:extLst>
            </p:cNvPr>
            <p:cNvSpPr/>
            <p:nvPr/>
          </p:nvSpPr>
          <p:spPr>
            <a:xfrm>
              <a:off x="7242176" y="5677597"/>
              <a:ext cx="566172" cy="1055338"/>
            </a:xfrm>
            <a:prstGeom prst="roundRect">
              <a:avLst>
                <a:gd name="adj" fmla="val 60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D6D8502-76D5-C2F3-ECC6-8DF0160A5198}"/>
                </a:ext>
              </a:extLst>
            </p:cNvPr>
            <p:cNvSpPr/>
            <p:nvPr/>
          </p:nvSpPr>
          <p:spPr>
            <a:xfrm rot="5400000">
              <a:off x="7419921" y="6355332"/>
              <a:ext cx="210680" cy="566172"/>
            </a:xfrm>
            <a:custGeom>
              <a:avLst/>
              <a:gdLst>
                <a:gd name="connsiteX0" fmla="*/ 0 w 210680"/>
                <a:gd name="connsiteY0" fmla="*/ 566172 h 566172"/>
                <a:gd name="connsiteX1" fmla="*/ 0 w 210680"/>
                <a:gd name="connsiteY1" fmla="*/ 0 h 566172"/>
                <a:gd name="connsiteX2" fmla="*/ 176642 w 210680"/>
                <a:gd name="connsiteY2" fmla="*/ 0 h 566172"/>
                <a:gd name="connsiteX3" fmla="*/ 210680 w 210680"/>
                <a:gd name="connsiteY3" fmla="*/ 34038 h 566172"/>
                <a:gd name="connsiteX4" fmla="*/ 210680 w 210680"/>
                <a:gd name="connsiteY4" fmla="*/ 532134 h 566172"/>
                <a:gd name="connsiteX5" fmla="*/ 176642 w 210680"/>
                <a:gd name="connsiteY5" fmla="*/ 566172 h 566172"/>
                <a:gd name="connsiteX6" fmla="*/ 0 w 210680"/>
                <a:gd name="connsiteY6" fmla="*/ 566172 h 56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680" h="566172">
                  <a:moveTo>
                    <a:pt x="0" y="566172"/>
                  </a:moveTo>
                  <a:lnTo>
                    <a:pt x="0" y="0"/>
                  </a:lnTo>
                  <a:lnTo>
                    <a:pt x="176642" y="0"/>
                  </a:lnTo>
                  <a:cubicBezTo>
                    <a:pt x="195441" y="0"/>
                    <a:pt x="210680" y="15239"/>
                    <a:pt x="210680" y="34038"/>
                  </a:cubicBezTo>
                  <a:lnTo>
                    <a:pt x="210680" y="532134"/>
                  </a:lnTo>
                  <a:cubicBezTo>
                    <a:pt x="210680" y="550933"/>
                    <a:pt x="195441" y="566172"/>
                    <a:pt x="176642" y="566172"/>
                  </a:cubicBezTo>
                  <a:lnTo>
                    <a:pt x="0" y="566172"/>
                  </a:lnTo>
                  <a:close/>
                </a:path>
              </a:pathLst>
            </a:custGeom>
            <a:solidFill>
              <a:srgbClr val="D5CB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8C3F2E6-969E-0C1B-E3FE-60BF0CF10F25}"/>
                </a:ext>
              </a:extLst>
            </p:cNvPr>
            <p:cNvSpPr/>
            <p:nvPr/>
          </p:nvSpPr>
          <p:spPr>
            <a:xfrm>
              <a:off x="7472874" y="6557593"/>
              <a:ext cx="116170" cy="116170"/>
            </a:xfrm>
            <a:custGeom>
              <a:avLst/>
              <a:gdLst>
                <a:gd name="connsiteX0" fmla="*/ 457200 w 914400"/>
                <a:gd name="connsiteY0" fmla="*/ 0 h 914400"/>
                <a:gd name="connsiteX1" fmla="*/ 914400 w 914400"/>
                <a:gd name="connsiteY1" fmla="*/ 457200 h 914400"/>
                <a:gd name="connsiteX2" fmla="*/ 457200 w 914400"/>
                <a:gd name="connsiteY2" fmla="*/ 914400 h 914400"/>
                <a:gd name="connsiteX3" fmla="*/ 0 w 914400"/>
                <a:gd name="connsiteY3" fmla="*/ 457200 h 914400"/>
                <a:gd name="connsiteX4" fmla="*/ 457200 w 914400"/>
                <a:gd name="connsiteY4" fmla="*/ 0 h 914400"/>
                <a:gd name="connsiteX5" fmla="*/ 457200 w 914400"/>
                <a:gd name="connsiteY5" fmla="*/ 161925 h 914400"/>
                <a:gd name="connsiteX6" fmla="*/ 154781 w 914400"/>
                <a:gd name="connsiteY6" fmla="*/ 464344 h 914400"/>
                <a:gd name="connsiteX7" fmla="*/ 457200 w 914400"/>
                <a:gd name="connsiteY7" fmla="*/ 766763 h 914400"/>
                <a:gd name="connsiteX8" fmla="*/ 759619 w 914400"/>
                <a:gd name="connsiteY8" fmla="*/ 464344 h 914400"/>
                <a:gd name="connsiteX9" fmla="*/ 457200 w 914400"/>
                <a:gd name="connsiteY9" fmla="*/ 161925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400" h="91440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  <a:moveTo>
                    <a:pt x="457200" y="161925"/>
                  </a:moveTo>
                  <a:cubicBezTo>
                    <a:pt x="290179" y="161925"/>
                    <a:pt x="154781" y="297323"/>
                    <a:pt x="154781" y="464344"/>
                  </a:cubicBezTo>
                  <a:cubicBezTo>
                    <a:pt x="154781" y="631365"/>
                    <a:pt x="290179" y="766763"/>
                    <a:pt x="457200" y="766763"/>
                  </a:cubicBezTo>
                  <a:cubicBezTo>
                    <a:pt x="624221" y="766763"/>
                    <a:pt x="759619" y="631365"/>
                    <a:pt x="759619" y="464344"/>
                  </a:cubicBezTo>
                  <a:cubicBezTo>
                    <a:pt x="759619" y="297323"/>
                    <a:pt x="624221" y="161925"/>
                    <a:pt x="457200" y="16192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C2FE3A2-D795-5019-7844-7E44365A661B}"/>
              </a:ext>
            </a:extLst>
          </p:cNvPr>
          <p:cNvSpPr/>
          <p:nvPr/>
        </p:nvSpPr>
        <p:spPr>
          <a:xfrm>
            <a:off x="2095178" y="6732503"/>
            <a:ext cx="989308" cy="389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PDA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D073B5D-A6E3-0F5A-3273-B26170A2F5DE}"/>
              </a:ext>
            </a:extLst>
          </p:cNvPr>
          <p:cNvGrpSpPr/>
          <p:nvPr/>
        </p:nvGrpSpPr>
        <p:grpSpPr>
          <a:xfrm>
            <a:off x="261251" y="5139647"/>
            <a:ext cx="1412936" cy="1408014"/>
            <a:chOff x="4913241" y="5757838"/>
            <a:chExt cx="989308" cy="985862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0CA7DAB-6921-B191-EA14-1D8090FE8936}"/>
                </a:ext>
              </a:extLst>
            </p:cNvPr>
            <p:cNvSpPr/>
            <p:nvPr/>
          </p:nvSpPr>
          <p:spPr>
            <a:xfrm>
              <a:off x="4913241" y="6348413"/>
              <a:ext cx="989308" cy="395287"/>
            </a:xfrm>
            <a:prstGeom prst="rect">
              <a:avLst/>
            </a:prstGeom>
            <a:solidFill>
              <a:srgbClr val="D5CB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3DE5B94-260A-203D-111E-0985FE19ED01}"/>
                </a:ext>
              </a:extLst>
            </p:cNvPr>
            <p:cNvSpPr/>
            <p:nvPr/>
          </p:nvSpPr>
          <p:spPr>
            <a:xfrm rot="5400000">
              <a:off x="5013147" y="5829289"/>
              <a:ext cx="347687" cy="204787"/>
            </a:xfrm>
            <a:prstGeom prst="rect">
              <a:avLst/>
            </a:prstGeom>
            <a:solidFill>
              <a:srgbClr val="D5CB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082317C-688A-63CF-2369-841B939CFE8C}"/>
                </a:ext>
              </a:extLst>
            </p:cNvPr>
            <p:cNvSpPr/>
            <p:nvPr/>
          </p:nvSpPr>
          <p:spPr>
            <a:xfrm rot="5400000">
              <a:off x="5448847" y="5829288"/>
              <a:ext cx="347687" cy="204787"/>
            </a:xfrm>
            <a:prstGeom prst="rect">
              <a:avLst/>
            </a:prstGeom>
            <a:solidFill>
              <a:srgbClr val="D5CB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: Top Corners Rounded 105">
              <a:extLst>
                <a:ext uri="{FF2B5EF4-FFF2-40B4-BE49-F238E27FC236}">
                  <a16:creationId xmlns:a16="http://schemas.microsoft.com/office/drawing/2014/main" id="{4EE21CC5-D848-EC76-7D24-CF34B87B4C18}"/>
                </a:ext>
              </a:extLst>
            </p:cNvPr>
            <p:cNvSpPr/>
            <p:nvPr/>
          </p:nvSpPr>
          <p:spPr>
            <a:xfrm>
              <a:off x="4930360" y="6068677"/>
              <a:ext cx="972189" cy="1723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9BB2A12-5A3A-AEFE-437B-D8F59494EB1C}"/>
                </a:ext>
              </a:extLst>
            </p:cNvPr>
            <p:cNvCxnSpPr>
              <a:stCxn id="106" idx="3"/>
              <a:endCxn id="106" idx="1"/>
            </p:cNvCxnSpPr>
            <p:nvPr/>
          </p:nvCxnSpPr>
          <p:spPr>
            <a:xfrm>
              <a:off x="5416455" y="6068677"/>
              <a:ext cx="0" cy="172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EC26B0F-166D-5904-5E7E-49B0C23C5C73}"/>
                </a:ext>
              </a:extLst>
            </p:cNvPr>
            <p:cNvCxnSpPr>
              <a:cxnSpLocks/>
            </p:cNvCxnSpPr>
            <p:nvPr/>
          </p:nvCxnSpPr>
          <p:spPr>
            <a:xfrm>
              <a:off x="4913241" y="6286500"/>
              <a:ext cx="989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AAEC061-0432-7F4A-970E-04D4D9B9C119}"/>
                </a:ext>
              </a:extLst>
            </p:cNvPr>
            <p:cNvSpPr/>
            <p:nvPr/>
          </p:nvSpPr>
          <p:spPr>
            <a:xfrm>
              <a:off x="5702578" y="6422223"/>
              <a:ext cx="89368" cy="89368"/>
            </a:xfrm>
            <a:custGeom>
              <a:avLst/>
              <a:gdLst>
                <a:gd name="connsiteX0" fmla="*/ 457200 w 914400"/>
                <a:gd name="connsiteY0" fmla="*/ 0 h 914400"/>
                <a:gd name="connsiteX1" fmla="*/ 914400 w 914400"/>
                <a:gd name="connsiteY1" fmla="*/ 457200 h 914400"/>
                <a:gd name="connsiteX2" fmla="*/ 457200 w 914400"/>
                <a:gd name="connsiteY2" fmla="*/ 914400 h 914400"/>
                <a:gd name="connsiteX3" fmla="*/ 0 w 914400"/>
                <a:gd name="connsiteY3" fmla="*/ 457200 h 914400"/>
                <a:gd name="connsiteX4" fmla="*/ 457200 w 914400"/>
                <a:gd name="connsiteY4" fmla="*/ 0 h 914400"/>
                <a:gd name="connsiteX5" fmla="*/ 457200 w 914400"/>
                <a:gd name="connsiteY5" fmla="*/ 161925 h 914400"/>
                <a:gd name="connsiteX6" fmla="*/ 154781 w 914400"/>
                <a:gd name="connsiteY6" fmla="*/ 464344 h 914400"/>
                <a:gd name="connsiteX7" fmla="*/ 457200 w 914400"/>
                <a:gd name="connsiteY7" fmla="*/ 766763 h 914400"/>
                <a:gd name="connsiteX8" fmla="*/ 759619 w 914400"/>
                <a:gd name="connsiteY8" fmla="*/ 464344 h 914400"/>
                <a:gd name="connsiteX9" fmla="*/ 457200 w 914400"/>
                <a:gd name="connsiteY9" fmla="*/ 161925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400" h="91440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  <a:moveTo>
                    <a:pt x="457200" y="161925"/>
                  </a:moveTo>
                  <a:cubicBezTo>
                    <a:pt x="290179" y="161925"/>
                    <a:pt x="154781" y="297323"/>
                    <a:pt x="154781" y="464344"/>
                  </a:cubicBezTo>
                  <a:cubicBezTo>
                    <a:pt x="154781" y="631365"/>
                    <a:pt x="290179" y="766763"/>
                    <a:pt x="457200" y="766763"/>
                  </a:cubicBezTo>
                  <a:cubicBezTo>
                    <a:pt x="624221" y="766763"/>
                    <a:pt x="759619" y="631365"/>
                    <a:pt x="759619" y="464344"/>
                  </a:cubicBezTo>
                  <a:cubicBezTo>
                    <a:pt x="759619" y="297323"/>
                    <a:pt x="624221" y="161925"/>
                    <a:pt x="457200" y="16192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B2F152D-9384-56DC-04B3-22A9E779142F}"/>
                </a:ext>
              </a:extLst>
            </p:cNvPr>
            <p:cNvSpPr/>
            <p:nvPr/>
          </p:nvSpPr>
          <p:spPr>
            <a:xfrm>
              <a:off x="5698869" y="6562725"/>
              <a:ext cx="89368" cy="89368"/>
            </a:xfrm>
            <a:custGeom>
              <a:avLst/>
              <a:gdLst>
                <a:gd name="connsiteX0" fmla="*/ 457200 w 914400"/>
                <a:gd name="connsiteY0" fmla="*/ 0 h 914400"/>
                <a:gd name="connsiteX1" fmla="*/ 914400 w 914400"/>
                <a:gd name="connsiteY1" fmla="*/ 457200 h 914400"/>
                <a:gd name="connsiteX2" fmla="*/ 457200 w 914400"/>
                <a:gd name="connsiteY2" fmla="*/ 914400 h 914400"/>
                <a:gd name="connsiteX3" fmla="*/ 0 w 914400"/>
                <a:gd name="connsiteY3" fmla="*/ 457200 h 914400"/>
                <a:gd name="connsiteX4" fmla="*/ 457200 w 914400"/>
                <a:gd name="connsiteY4" fmla="*/ 0 h 914400"/>
                <a:gd name="connsiteX5" fmla="*/ 457200 w 914400"/>
                <a:gd name="connsiteY5" fmla="*/ 161925 h 914400"/>
                <a:gd name="connsiteX6" fmla="*/ 154781 w 914400"/>
                <a:gd name="connsiteY6" fmla="*/ 464344 h 914400"/>
                <a:gd name="connsiteX7" fmla="*/ 457200 w 914400"/>
                <a:gd name="connsiteY7" fmla="*/ 766763 h 914400"/>
                <a:gd name="connsiteX8" fmla="*/ 759619 w 914400"/>
                <a:gd name="connsiteY8" fmla="*/ 464344 h 914400"/>
                <a:gd name="connsiteX9" fmla="*/ 457200 w 914400"/>
                <a:gd name="connsiteY9" fmla="*/ 161925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400" h="91440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  <a:moveTo>
                    <a:pt x="457200" y="161925"/>
                  </a:moveTo>
                  <a:cubicBezTo>
                    <a:pt x="290179" y="161925"/>
                    <a:pt x="154781" y="297323"/>
                    <a:pt x="154781" y="464344"/>
                  </a:cubicBezTo>
                  <a:cubicBezTo>
                    <a:pt x="154781" y="631365"/>
                    <a:pt x="290179" y="766763"/>
                    <a:pt x="457200" y="766763"/>
                  </a:cubicBezTo>
                  <a:cubicBezTo>
                    <a:pt x="624221" y="766763"/>
                    <a:pt x="759619" y="631365"/>
                    <a:pt x="759619" y="464344"/>
                  </a:cubicBezTo>
                  <a:cubicBezTo>
                    <a:pt x="759619" y="297323"/>
                    <a:pt x="624221" y="161925"/>
                    <a:pt x="457200" y="16192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6CEFDFA4-FC5B-F448-0996-27443BEDDE4F}"/>
                </a:ext>
              </a:extLst>
            </p:cNvPr>
            <p:cNvSpPr/>
            <p:nvPr/>
          </p:nvSpPr>
          <p:spPr>
            <a:xfrm>
              <a:off x="5029200" y="6629233"/>
              <a:ext cx="119064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295B3CA3-10E2-B60F-FA91-A7425089972A}"/>
                </a:ext>
              </a:extLst>
            </p:cNvPr>
            <p:cNvSpPr/>
            <p:nvPr/>
          </p:nvSpPr>
          <p:spPr>
            <a:xfrm>
              <a:off x="5186991" y="6629232"/>
              <a:ext cx="119064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D123432-4C60-9145-B4FD-D62F67105FE2}"/>
              </a:ext>
            </a:extLst>
          </p:cNvPr>
          <p:cNvSpPr/>
          <p:nvPr/>
        </p:nvSpPr>
        <p:spPr>
          <a:xfrm>
            <a:off x="482350" y="6732503"/>
            <a:ext cx="989308" cy="389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Printer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20EFE92-081A-ED46-8476-3BA2E7FB397A}"/>
              </a:ext>
            </a:extLst>
          </p:cNvPr>
          <p:cNvSpPr/>
          <p:nvPr/>
        </p:nvSpPr>
        <p:spPr>
          <a:xfrm>
            <a:off x="1618994" y="3869425"/>
            <a:ext cx="2295182" cy="3952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 Port Switch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4A35DD2-B9C4-B323-0F87-D9EC5877102C}"/>
              </a:ext>
            </a:extLst>
          </p:cNvPr>
          <p:cNvGrpSpPr/>
          <p:nvPr/>
        </p:nvGrpSpPr>
        <p:grpSpPr>
          <a:xfrm>
            <a:off x="1215841" y="3423050"/>
            <a:ext cx="3076415" cy="229117"/>
            <a:chOff x="8898606" y="4142632"/>
            <a:chExt cx="3076415" cy="229117"/>
          </a:xfrm>
          <a:solidFill>
            <a:schemeClr val="bg2"/>
          </a:solidFill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B2DC3E0-CAC7-7D2B-936D-7321876C07D7}"/>
                </a:ext>
              </a:extLst>
            </p:cNvPr>
            <p:cNvSpPr/>
            <p:nvPr/>
          </p:nvSpPr>
          <p:spPr>
            <a:xfrm>
              <a:off x="8898606" y="4144935"/>
              <a:ext cx="3076415" cy="226814"/>
            </a:xfrm>
            <a:custGeom>
              <a:avLst/>
              <a:gdLst>
                <a:gd name="connsiteX0" fmla="*/ 113407 w 3076415"/>
                <a:gd name="connsiteY0" fmla="*/ 0 h 226814"/>
                <a:gd name="connsiteX1" fmla="*/ 332782 w 3076415"/>
                <a:gd name="connsiteY1" fmla="*/ 0 h 226814"/>
                <a:gd name="connsiteX2" fmla="*/ 332782 w 3076415"/>
                <a:gd name="connsiteY2" fmla="*/ 55880 h 226814"/>
                <a:gd name="connsiteX3" fmla="*/ 340402 w 3076415"/>
                <a:gd name="connsiteY3" fmla="*/ 63500 h 226814"/>
                <a:gd name="connsiteX4" fmla="*/ 370881 w 3076415"/>
                <a:gd name="connsiteY4" fmla="*/ 63500 h 226814"/>
                <a:gd name="connsiteX5" fmla="*/ 378501 w 3076415"/>
                <a:gd name="connsiteY5" fmla="*/ 55880 h 226814"/>
                <a:gd name="connsiteX6" fmla="*/ 378501 w 3076415"/>
                <a:gd name="connsiteY6" fmla="*/ 0 h 226814"/>
                <a:gd name="connsiteX7" fmla="*/ 632648 w 3076415"/>
                <a:gd name="connsiteY7" fmla="*/ 0 h 226814"/>
                <a:gd name="connsiteX8" fmla="*/ 632648 w 3076415"/>
                <a:gd name="connsiteY8" fmla="*/ 54244 h 226814"/>
                <a:gd name="connsiteX9" fmla="*/ 640268 w 3076415"/>
                <a:gd name="connsiteY9" fmla="*/ 61864 h 226814"/>
                <a:gd name="connsiteX10" fmla="*/ 670747 w 3076415"/>
                <a:gd name="connsiteY10" fmla="*/ 61864 h 226814"/>
                <a:gd name="connsiteX11" fmla="*/ 678367 w 3076415"/>
                <a:gd name="connsiteY11" fmla="*/ 54244 h 226814"/>
                <a:gd name="connsiteX12" fmla="*/ 678367 w 3076415"/>
                <a:gd name="connsiteY12" fmla="*/ 0 h 226814"/>
                <a:gd name="connsiteX13" fmla="*/ 932514 w 3076415"/>
                <a:gd name="connsiteY13" fmla="*/ 0 h 226814"/>
                <a:gd name="connsiteX14" fmla="*/ 932514 w 3076415"/>
                <a:gd name="connsiteY14" fmla="*/ 54244 h 226814"/>
                <a:gd name="connsiteX15" fmla="*/ 940134 w 3076415"/>
                <a:gd name="connsiteY15" fmla="*/ 61864 h 226814"/>
                <a:gd name="connsiteX16" fmla="*/ 970613 w 3076415"/>
                <a:gd name="connsiteY16" fmla="*/ 61864 h 226814"/>
                <a:gd name="connsiteX17" fmla="*/ 978233 w 3076415"/>
                <a:gd name="connsiteY17" fmla="*/ 54244 h 226814"/>
                <a:gd name="connsiteX18" fmla="*/ 978233 w 3076415"/>
                <a:gd name="connsiteY18" fmla="*/ 0 h 226814"/>
                <a:gd name="connsiteX19" fmla="*/ 1232380 w 3076415"/>
                <a:gd name="connsiteY19" fmla="*/ 0 h 226814"/>
                <a:gd name="connsiteX20" fmla="*/ 1232380 w 3076415"/>
                <a:gd name="connsiteY20" fmla="*/ 52608 h 226814"/>
                <a:gd name="connsiteX21" fmla="*/ 1240000 w 3076415"/>
                <a:gd name="connsiteY21" fmla="*/ 60228 h 226814"/>
                <a:gd name="connsiteX22" fmla="*/ 1270479 w 3076415"/>
                <a:gd name="connsiteY22" fmla="*/ 60228 h 226814"/>
                <a:gd name="connsiteX23" fmla="*/ 1278099 w 3076415"/>
                <a:gd name="connsiteY23" fmla="*/ 52608 h 226814"/>
                <a:gd name="connsiteX24" fmla="*/ 1278099 w 3076415"/>
                <a:gd name="connsiteY24" fmla="*/ 0 h 226814"/>
                <a:gd name="connsiteX25" fmla="*/ 1539495 w 3076415"/>
                <a:gd name="connsiteY25" fmla="*/ 0 h 226814"/>
                <a:gd name="connsiteX26" fmla="*/ 1539495 w 3076415"/>
                <a:gd name="connsiteY26" fmla="*/ 57516 h 226814"/>
                <a:gd name="connsiteX27" fmla="*/ 1547115 w 3076415"/>
                <a:gd name="connsiteY27" fmla="*/ 65136 h 226814"/>
                <a:gd name="connsiteX28" fmla="*/ 1577594 w 3076415"/>
                <a:gd name="connsiteY28" fmla="*/ 65136 h 226814"/>
                <a:gd name="connsiteX29" fmla="*/ 1585214 w 3076415"/>
                <a:gd name="connsiteY29" fmla="*/ 57516 h 226814"/>
                <a:gd name="connsiteX30" fmla="*/ 1585214 w 3076415"/>
                <a:gd name="connsiteY30" fmla="*/ 0 h 226814"/>
                <a:gd name="connsiteX31" fmla="*/ 1839361 w 3076415"/>
                <a:gd name="connsiteY31" fmla="*/ 0 h 226814"/>
                <a:gd name="connsiteX32" fmla="*/ 1839361 w 3076415"/>
                <a:gd name="connsiteY32" fmla="*/ 55880 h 226814"/>
                <a:gd name="connsiteX33" fmla="*/ 1846981 w 3076415"/>
                <a:gd name="connsiteY33" fmla="*/ 63500 h 226814"/>
                <a:gd name="connsiteX34" fmla="*/ 1877460 w 3076415"/>
                <a:gd name="connsiteY34" fmla="*/ 63500 h 226814"/>
                <a:gd name="connsiteX35" fmla="*/ 1885080 w 3076415"/>
                <a:gd name="connsiteY35" fmla="*/ 55880 h 226814"/>
                <a:gd name="connsiteX36" fmla="*/ 1885080 w 3076415"/>
                <a:gd name="connsiteY36" fmla="*/ 0 h 226814"/>
                <a:gd name="connsiteX37" fmla="*/ 2148082 w 3076415"/>
                <a:gd name="connsiteY37" fmla="*/ 0 h 226814"/>
                <a:gd name="connsiteX38" fmla="*/ 2148082 w 3076415"/>
                <a:gd name="connsiteY38" fmla="*/ 53425 h 226814"/>
                <a:gd name="connsiteX39" fmla="*/ 2155702 w 3076415"/>
                <a:gd name="connsiteY39" fmla="*/ 61045 h 226814"/>
                <a:gd name="connsiteX40" fmla="*/ 2186181 w 3076415"/>
                <a:gd name="connsiteY40" fmla="*/ 61045 h 226814"/>
                <a:gd name="connsiteX41" fmla="*/ 2193801 w 3076415"/>
                <a:gd name="connsiteY41" fmla="*/ 53425 h 226814"/>
                <a:gd name="connsiteX42" fmla="*/ 2193801 w 3076415"/>
                <a:gd name="connsiteY42" fmla="*/ 0 h 226814"/>
                <a:gd name="connsiteX43" fmla="*/ 2447948 w 3076415"/>
                <a:gd name="connsiteY43" fmla="*/ 0 h 226814"/>
                <a:gd name="connsiteX44" fmla="*/ 2447948 w 3076415"/>
                <a:gd name="connsiteY44" fmla="*/ 51789 h 226814"/>
                <a:gd name="connsiteX45" fmla="*/ 2455568 w 3076415"/>
                <a:gd name="connsiteY45" fmla="*/ 59409 h 226814"/>
                <a:gd name="connsiteX46" fmla="*/ 2486047 w 3076415"/>
                <a:gd name="connsiteY46" fmla="*/ 59409 h 226814"/>
                <a:gd name="connsiteX47" fmla="*/ 2493667 w 3076415"/>
                <a:gd name="connsiteY47" fmla="*/ 51789 h 226814"/>
                <a:gd name="connsiteX48" fmla="*/ 2493667 w 3076415"/>
                <a:gd name="connsiteY48" fmla="*/ 0 h 226814"/>
                <a:gd name="connsiteX49" fmla="*/ 2963008 w 3076415"/>
                <a:gd name="connsiteY49" fmla="*/ 0 h 226814"/>
                <a:gd name="connsiteX50" fmla="*/ 3076415 w 3076415"/>
                <a:gd name="connsiteY50" fmla="*/ 113407 h 226814"/>
                <a:gd name="connsiteX51" fmla="*/ 3076414 w 3076415"/>
                <a:gd name="connsiteY51" fmla="*/ 113407 h 226814"/>
                <a:gd name="connsiteX52" fmla="*/ 2963007 w 3076415"/>
                <a:gd name="connsiteY52" fmla="*/ 226814 h 226814"/>
                <a:gd name="connsiteX53" fmla="*/ 113407 w 3076415"/>
                <a:gd name="connsiteY53" fmla="*/ 226813 h 226814"/>
                <a:gd name="connsiteX54" fmla="*/ 8912 w 3076415"/>
                <a:gd name="connsiteY54" fmla="*/ 157549 h 226814"/>
                <a:gd name="connsiteX55" fmla="*/ 0 w 3076415"/>
                <a:gd name="connsiteY55" fmla="*/ 113407 h 226814"/>
                <a:gd name="connsiteX56" fmla="*/ 8912 w 3076415"/>
                <a:gd name="connsiteY56" fmla="*/ 69264 h 226814"/>
                <a:gd name="connsiteX57" fmla="*/ 113407 w 3076415"/>
                <a:gd name="connsiteY57" fmla="*/ 0 h 22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076415" h="226814">
                  <a:moveTo>
                    <a:pt x="113407" y="0"/>
                  </a:moveTo>
                  <a:lnTo>
                    <a:pt x="332782" y="0"/>
                  </a:lnTo>
                  <a:lnTo>
                    <a:pt x="332782" y="55880"/>
                  </a:lnTo>
                  <a:cubicBezTo>
                    <a:pt x="332782" y="60088"/>
                    <a:pt x="336194" y="63500"/>
                    <a:pt x="340402" y="63500"/>
                  </a:cubicBezTo>
                  <a:lnTo>
                    <a:pt x="370881" y="63500"/>
                  </a:lnTo>
                  <a:cubicBezTo>
                    <a:pt x="375089" y="63500"/>
                    <a:pt x="378501" y="60088"/>
                    <a:pt x="378501" y="55880"/>
                  </a:cubicBezTo>
                  <a:lnTo>
                    <a:pt x="378501" y="0"/>
                  </a:lnTo>
                  <a:lnTo>
                    <a:pt x="632648" y="0"/>
                  </a:lnTo>
                  <a:lnTo>
                    <a:pt x="632648" y="54244"/>
                  </a:lnTo>
                  <a:cubicBezTo>
                    <a:pt x="632648" y="58452"/>
                    <a:pt x="636060" y="61864"/>
                    <a:pt x="640268" y="61864"/>
                  </a:cubicBezTo>
                  <a:lnTo>
                    <a:pt x="670747" y="61864"/>
                  </a:lnTo>
                  <a:cubicBezTo>
                    <a:pt x="674955" y="61864"/>
                    <a:pt x="678367" y="58452"/>
                    <a:pt x="678367" y="54244"/>
                  </a:cubicBezTo>
                  <a:lnTo>
                    <a:pt x="678367" y="0"/>
                  </a:lnTo>
                  <a:lnTo>
                    <a:pt x="932514" y="0"/>
                  </a:lnTo>
                  <a:lnTo>
                    <a:pt x="932514" y="54244"/>
                  </a:lnTo>
                  <a:cubicBezTo>
                    <a:pt x="932514" y="58452"/>
                    <a:pt x="935926" y="61864"/>
                    <a:pt x="940134" y="61864"/>
                  </a:cubicBezTo>
                  <a:lnTo>
                    <a:pt x="970613" y="61864"/>
                  </a:lnTo>
                  <a:cubicBezTo>
                    <a:pt x="974821" y="61864"/>
                    <a:pt x="978233" y="58452"/>
                    <a:pt x="978233" y="54244"/>
                  </a:cubicBezTo>
                  <a:lnTo>
                    <a:pt x="978233" y="0"/>
                  </a:lnTo>
                  <a:lnTo>
                    <a:pt x="1232380" y="0"/>
                  </a:lnTo>
                  <a:lnTo>
                    <a:pt x="1232380" y="52608"/>
                  </a:lnTo>
                  <a:cubicBezTo>
                    <a:pt x="1232380" y="56816"/>
                    <a:pt x="1235792" y="60228"/>
                    <a:pt x="1240000" y="60228"/>
                  </a:cubicBezTo>
                  <a:lnTo>
                    <a:pt x="1270479" y="60228"/>
                  </a:lnTo>
                  <a:cubicBezTo>
                    <a:pt x="1274687" y="60228"/>
                    <a:pt x="1278099" y="56816"/>
                    <a:pt x="1278099" y="52608"/>
                  </a:cubicBezTo>
                  <a:lnTo>
                    <a:pt x="1278099" y="0"/>
                  </a:lnTo>
                  <a:lnTo>
                    <a:pt x="1539495" y="0"/>
                  </a:lnTo>
                  <a:lnTo>
                    <a:pt x="1539495" y="57516"/>
                  </a:lnTo>
                  <a:cubicBezTo>
                    <a:pt x="1539495" y="61724"/>
                    <a:pt x="1542907" y="65136"/>
                    <a:pt x="1547115" y="65136"/>
                  </a:cubicBezTo>
                  <a:lnTo>
                    <a:pt x="1577594" y="65136"/>
                  </a:lnTo>
                  <a:cubicBezTo>
                    <a:pt x="1581802" y="65136"/>
                    <a:pt x="1585214" y="61724"/>
                    <a:pt x="1585214" y="57516"/>
                  </a:cubicBezTo>
                  <a:lnTo>
                    <a:pt x="1585214" y="0"/>
                  </a:lnTo>
                  <a:lnTo>
                    <a:pt x="1839361" y="0"/>
                  </a:lnTo>
                  <a:lnTo>
                    <a:pt x="1839361" y="55880"/>
                  </a:lnTo>
                  <a:cubicBezTo>
                    <a:pt x="1839361" y="60088"/>
                    <a:pt x="1842773" y="63500"/>
                    <a:pt x="1846981" y="63500"/>
                  </a:cubicBezTo>
                  <a:lnTo>
                    <a:pt x="1877460" y="63500"/>
                  </a:lnTo>
                  <a:cubicBezTo>
                    <a:pt x="1881668" y="63500"/>
                    <a:pt x="1885080" y="60088"/>
                    <a:pt x="1885080" y="55880"/>
                  </a:cubicBezTo>
                  <a:lnTo>
                    <a:pt x="1885080" y="0"/>
                  </a:lnTo>
                  <a:lnTo>
                    <a:pt x="2148082" y="0"/>
                  </a:lnTo>
                  <a:lnTo>
                    <a:pt x="2148082" y="53425"/>
                  </a:lnTo>
                  <a:cubicBezTo>
                    <a:pt x="2148082" y="57633"/>
                    <a:pt x="2151494" y="61045"/>
                    <a:pt x="2155702" y="61045"/>
                  </a:cubicBezTo>
                  <a:lnTo>
                    <a:pt x="2186181" y="61045"/>
                  </a:lnTo>
                  <a:cubicBezTo>
                    <a:pt x="2190389" y="61045"/>
                    <a:pt x="2193801" y="57633"/>
                    <a:pt x="2193801" y="53425"/>
                  </a:cubicBezTo>
                  <a:lnTo>
                    <a:pt x="2193801" y="0"/>
                  </a:lnTo>
                  <a:lnTo>
                    <a:pt x="2447948" y="0"/>
                  </a:lnTo>
                  <a:lnTo>
                    <a:pt x="2447948" y="51789"/>
                  </a:lnTo>
                  <a:cubicBezTo>
                    <a:pt x="2447948" y="55997"/>
                    <a:pt x="2451360" y="59409"/>
                    <a:pt x="2455568" y="59409"/>
                  </a:cubicBezTo>
                  <a:lnTo>
                    <a:pt x="2486047" y="59409"/>
                  </a:lnTo>
                  <a:cubicBezTo>
                    <a:pt x="2490255" y="59409"/>
                    <a:pt x="2493667" y="55997"/>
                    <a:pt x="2493667" y="51789"/>
                  </a:cubicBezTo>
                  <a:lnTo>
                    <a:pt x="2493667" y="0"/>
                  </a:lnTo>
                  <a:lnTo>
                    <a:pt x="2963008" y="0"/>
                  </a:lnTo>
                  <a:cubicBezTo>
                    <a:pt x="3025641" y="0"/>
                    <a:pt x="3076415" y="50774"/>
                    <a:pt x="3076415" y="113407"/>
                  </a:cubicBezTo>
                  <a:lnTo>
                    <a:pt x="3076414" y="113407"/>
                  </a:lnTo>
                  <a:cubicBezTo>
                    <a:pt x="3076414" y="176040"/>
                    <a:pt x="3025640" y="226814"/>
                    <a:pt x="2963007" y="226814"/>
                  </a:cubicBezTo>
                  <a:lnTo>
                    <a:pt x="113407" y="226813"/>
                  </a:lnTo>
                  <a:cubicBezTo>
                    <a:pt x="66432" y="226813"/>
                    <a:pt x="26128" y="198253"/>
                    <a:pt x="8912" y="157549"/>
                  </a:cubicBezTo>
                  <a:lnTo>
                    <a:pt x="0" y="113407"/>
                  </a:lnTo>
                  <a:lnTo>
                    <a:pt x="8912" y="69264"/>
                  </a:lnTo>
                  <a:cubicBezTo>
                    <a:pt x="26128" y="28561"/>
                    <a:pt x="66432" y="0"/>
                    <a:pt x="11340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599BD50-D934-DB50-2DEA-110FAF8F1C2D}"/>
                </a:ext>
              </a:extLst>
            </p:cNvPr>
            <p:cNvSpPr/>
            <p:nvPr/>
          </p:nvSpPr>
          <p:spPr>
            <a:xfrm>
              <a:off x="11686927" y="4142632"/>
              <a:ext cx="269044" cy="82549"/>
            </a:xfrm>
            <a:custGeom>
              <a:avLst/>
              <a:gdLst>
                <a:gd name="connsiteX0" fmla="*/ 0 w 269044"/>
                <a:gd name="connsiteY0" fmla="*/ 0 h 82549"/>
                <a:gd name="connsiteX1" fmla="*/ 161867 w 269044"/>
                <a:gd name="connsiteY1" fmla="*/ 0 h 82549"/>
                <a:gd name="connsiteX2" fmla="*/ 266362 w 269044"/>
                <a:gd name="connsiteY2" fmla="*/ 69264 h 82549"/>
                <a:gd name="connsiteX3" fmla="*/ 269044 w 269044"/>
                <a:gd name="connsiteY3" fmla="*/ 82549 h 82549"/>
                <a:gd name="connsiteX4" fmla="*/ 21167 w 269044"/>
                <a:gd name="connsiteY4" fmla="*/ 82549 h 82549"/>
                <a:gd name="connsiteX5" fmla="*/ 0 w 269044"/>
                <a:gd name="connsiteY5" fmla="*/ 61382 h 82549"/>
                <a:gd name="connsiteX6" fmla="*/ 0 w 269044"/>
                <a:gd name="connsiteY6" fmla="*/ 0 h 8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044" h="82549">
                  <a:moveTo>
                    <a:pt x="0" y="0"/>
                  </a:moveTo>
                  <a:lnTo>
                    <a:pt x="161867" y="0"/>
                  </a:lnTo>
                  <a:cubicBezTo>
                    <a:pt x="208842" y="0"/>
                    <a:pt x="249146" y="28561"/>
                    <a:pt x="266362" y="69264"/>
                  </a:cubicBezTo>
                  <a:lnTo>
                    <a:pt x="269044" y="82549"/>
                  </a:lnTo>
                  <a:lnTo>
                    <a:pt x="21167" y="82549"/>
                  </a:lnTo>
                  <a:cubicBezTo>
                    <a:pt x="9477" y="82549"/>
                    <a:pt x="0" y="73072"/>
                    <a:pt x="0" y="613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9DBABDC-BB06-5D4F-6444-E636D7BC8631}"/>
              </a:ext>
            </a:extLst>
          </p:cNvPr>
          <p:cNvGrpSpPr/>
          <p:nvPr/>
        </p:nvGrpSpPr>
        <p:grpSpPr>
          <a:xfrm>
            <a:off x="8088731" y="5216553"/>
            <a:ext cx="1534192" cy="1324223"/>
            <a:chOff x="9970294" y="5784927"/>
            <a:chExt cx="1102519" cy="951629"/>
          </a:xfrm>
        </p:grpSpPr>
        <p:sp>
          <p:nvSpPr>
            <p:cNvPr id="184" name="Isosceles Triangle 183">
              <a:extLst>
                <a:ext uri="{FF2B5EF4-FFF2-40B4-BE49-F238E27FC236}">
                  <a16:creationId xmlns:a16="http://schemas.microsoft.com/office/drawing/2014/main" id="{2D0F66ED-CA7E-3919-1744-93D8BC9E0023}"/>
                </a:ext>
              </a:extLst>
            </p:cNvPr>
            <p:cNvSpPr/>
            <p:nvPr/>
          </p:nvSpPr>
          <p:spPr>
            <a:xfrm>
              <a:off x="10330251" y="6411555"/>
              <a:ext cx="361562" cy="32500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: Top Corners Rounded 184">
              <a:extLst>
                <a:ext uri="{FF2B5EF4-FFF2-40B4-BE49-F238E27FC236}">
                  <a16:creationId xmlns:a16="http://schemas.microsoft.com/office/drawing/2014/main" id="{DC791300-238B-C524-EFD1-B4274C41DCA4}"/>
                </a:ext>
              </a:extLst>
            </p:cNvPr>
            <p:cNvSpPr/>
            <p:nvPr/>
          </p:nvSpPr>
          <p:spPr>
            <a:xfrm>
              <a:off x="9970294" y="5784927"/>
              <a:ext cx="1102519" cy="816066"/>
            </a:xfrm>
            <a:prstGeom prst="round2SameRect">
              <a:avLst>
                <a:gd name="adj1" fmla="val 8205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3B8F0F3-D26E-143E-71AA-D8E9CCEC4725}"/>
                </a:ext>
              </a:extLst>
            </p:cNvPr>
            <p:cNvSpPr/>
            <p:nvPr/>
          </p:nvSpPr>
          <p:spPr>
            <a:xfrm>
              <a:off x="9970294" y="6405563"/>
              <a:ext cx="1102519" cy="195430"/>
            </a:xfrm>
            <a:custGeom>
              <a:avLst/>
              <a:gdLst>
                <a:gd name="connsiteX0" fmla="*/ 0 w 1102519"/>
                <a:gd name="connsiteY0" fmla="*/ 0 h 195430"/>
                <a:gd name="connsiteX1" fmla="*/ 1102519 w 1102519"/>
                <a:gd name="connsiteY1" fmla="*/ 0 h 195430"/>
                <a:gd name="connsiteX2" fmla="*/ 1102519 w 1102519"/>
                <a:gd name="connsiteY2" fmla="*/ 195430 h 195430"/>
                <a:gd name="connsiteX3" fmla="*/ 0 w 1102519"/>
                <a:gd name="connsiteY3" fmla="*/ 195430 h 195430"/>
                <a:gd name="connsiteX4" fmla="*/ 0 w 1102519"/>
                <a:gd name="connsiteY4" fmla="*/ 0 h 19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2519" h="195430">
                  <a:moveTo>
                    <a:pt x="0" y="0"/>
                  </a:moveTo>
                  <a:lnTo>
                    <a:pt x="1102519" y="0"/>
                  </a:lnTo>
                  <a:lnTo>
                    <a:pt x="1102519" y="195430"/>
                  </a:lnTo>
                  <a:lnTo>
                    <a:pt x="0" y="195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B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37CBC793-DF42-BCB1-3593-826B5FD07CA2}"/>
                </a:ext>
              </a:extLst>
            </p:cNvPr>
            <p:cNvSpPr/>
            <p:nvPr/>
          </p:nvSpPr>
          <p:spPr>
            <a:xfrm>
              <a:off x="10481865" y="6463590"/>
              <a:ext cx="79375" cy="793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17ACAC4-4F4A-3516-D615-4C5D5DB74E6A}"/>
              </a:ext>
            </a:extLst>
          </p:cNvPr>
          <p:cNvSpPr/>
          <p:nvPr/>
        </p:nvSpPr>
        <p:spPr>
          <a:xfrm>
            <a:off x="8248053" y="6732504"/>
            <a:ext cx="1202294" cy="395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Computer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06D2907-727C-EC5B-E619-0D418A0D10D8}"/>
              </a:ext>
            </a:extLst>
          </p:cNvPr>
          <p:cNvGrpSpPr/>
          <p:nvPr/>
        </p:nvGrpSpPr>
        <p:grpSpPr>
          <a:xfrm>
            <a:off x="6067558" y="5216553"/>
            <a:ext cx="1534192" cy="1324223"/>
            <a:chOff x="9970294" y="5784927"/>
            <a:chExt cx="1102519" cy="951629"/>
          </a:xfrm>
        </p:grpSpPr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320B2005-A98A-0EAC-1C00-F7DF6D6D1956}"/>
                </a:ext>
              </a:extLst>
            </p:cNvPr>
            <p:cNvSpPr/>
            <p:nvPr/>
          </p:nvSpPr>
          <p:spPr>
            <a:xfrm>
              <a:off x="10341769" y="6411555"/>
              <a:ext cx="350044" cy="32500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: Top Corners Rounded 190">
              <a:extLst>
                <a:ext uri="{FF2B5EF4-FFF2-40B4-BE49-F238E27FC236}">
                  <a16:creationId xmlns:a16="http://schemas.microsoft.com/office/drawing/2014/main" id="{5E68B63F-62F6-1CA3-DDD8-39525DB543E2}"/>
                </a:ext>
              </a:extLst>
            </p:cNvPr>
            <p:cNvSpPr/>
            <p:nvPr/>
          </p:nvSpPr>
          <p:spPr>
            <a:xfrm>
              <a:off x="9970294" y="5784927"/>
              <a:ext cx="1102519" cy="816066"/>
            </a:xfrm>
            <a:prstGeom prst="round2SameRect">
              <a:avLst>
                <a:gd name="adj1" fmla="val 8205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84C48AA1-17F6-98B8-E182-B57632BCC897}"/>
                </a:ext>
              </a:extLst>
            </p:cNvPr>
            <p:cNvSpPr/>
            <p:nvPr/>
          </p:nvSpPr>
          <p:spPr>
            <a:xfrm>
              <a:off x="9970294" y="6405563"/>
              <a:ext cx="1102519" cy="195430"/>
            </a:xfrm>
            <a:custGeom>
              <a:avLst/>
              <a:gdLst>
                <a:gd name="connsiteX0" fmla="*/ 0 w 1102519"/>
                <a:gd name="connsiteY0" fmla="*/ 0 h 195430"/>
                <a:gd name="connsiteX1" fmla="*/ 1102519 w 1102519"/>
                <a:gd name="connsiteY1" fmla="*/ 0 h 195430"/>
                <a:gd name="connsiteX2" fmla="*/ 1102519 w 1102519"/>
                <a:gd name="connsiteY2" fmla="*/ 195430 h 195430"/>
                <a:gd name="connsiteX3" fmla="*/ 0 w 1102519"/>
                <a:gd name="connsiteY3" fmla="*/ 195430 h 195430"/>
                <a:gd name="connsiteX4" fmla="*/ 0 w 1102519"/>
                <a:gd name="connsiteY4" fmla="*/ 0 h 19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2519" h="195430">
                  <a:moveTo>
                    <a:pt x="0" y="0"/>
                  </a:moveTo>
                  <a:lnTo>
                    <a:pt x="1102519" y="0"/>
                  </a:lnTo>
                  <a:lnTo>
                    <a:pt x="1102519" y="195430"/>
                  </a:lnTo>
                  <a:lnTo>
                    <a:pt x="0" y="195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B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CA42BA7-51C2-4AE1-A53C-F0CC7B1D4BD2}"/>
                </a:ext>
              </a:extLst>
            </p:cNvPr>
            <p:cNvSpPr/>
            <p:nvPr/>
          </p:nvSpPr>
          <p:spPr>
            <a:xfrm>
              <a:off x="10481865" y="6463590"/>
              <a:ext cx="79375" cy="793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5C66EE5-6A7C-5FB2-1F80-581D9A824C86}"/>
              </a:ext>
            </a:extLst>
          </p:cNvPr>
          <p:cNvSpPr/>
          <p:nvPr/>
        </p:nvSpPr>
        <p:spPr>
          <a:xfrm>
            <a:off x="6226880" y="6732504"/>
            <a:ext cx="1202294" cy="395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Computer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5FFF18D-E7DC-DB4B-AEE6-3D092B4E96B3}"/>
              </a:ext>
            </a:extLst>
          </p:cNvPr>
          <p:cNvGrpSpPr/>
          <p:nvPr/>
        </p:nvGrpSpPr>
        <p:grpSpPr>
          <a:xfrm>
            <a:off x="4051985" y="5216553"/>
            <a:ext cx="1534192" cy="1324223"/>
            <a:chOff x="9970294" y="5784927"/>
            <a:chExt cx="1102519" cy="951629"/>
          </a:xfrm>
        </p:grpSpPr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7BFC8BF0-5239-B000-1BCA-00B9CC96E2F7}"/>
                </a:ext>
              </a:extLst>
            </p:cNvPr>
            <p:cNvSpPr/>
            <p:nvPr/>
          </p:nvSpPr>
          <p:spPr>
            <a:xfrm>
              <a:off x="10362788" y="6411555"/>
              <a:ext cx="296348" cy="32500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: Top Corners Rounded 196">
              <a:extLst>
                <a:ext uri="{FF2B5EF4-FFF2-40B4-BE49-F238E27FC236}">
                  <a16:creationId xmlns:a16="http://schemas.microsoft.com/office/drawing/2014/main" id="{5A01A109-7475-FD76-D9F8-5E0712386A85}"/>
                </a:ext>
              </a:extLst>
            </p:cNvPr>
            <p:cNvSpPr/>
            <p:nvPr/>
          </p:nvSpPr>
          <p:spPr>
            <a:xfrm>
              <a:off x="9970294" y="5784927"/>
              <a:ext cx="1102519" cy="816066"/>
            </a:xfrm>
            <a:prstGeom prst="round2SameRect">
              <a:avLst>
                <a:gd name="adj1" fmla="val 8205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88A7E94-D968-8FD4-1491-4EE91837B286}"/>
                </a:ext>
              </a:extLst>
            </p:cNvPr>
            <p:cNvSpPr/>
            <p:nvPr/>
          </p:nvSpPr>
          <p:spPr>
            <a:xfrm>
              <a:off x="9970294" y="6405563"/>
              <a:ext cx="1102519" cy="195430"/>
            </a:xfrm>
            <a:custGeom>
              <a:avLst/>
              <a:gdLst>
                <a:gd name="connsiteX0" fmla="*/ 0 w 1102519"/>
                <a:gd name="connsiteY0" fmla="*/ 0 h 195430"/>
                <a:gd name="connsiteX1" fmla="*/ 1102519 w 1102519"/>
                <a:gd name="connsiteY1" fmla="*/ 0 h 195430"/>
                <a:gd name="connsiteX2" fmla="*/ 1102519 w 1102519"/>
                <a:gd name="connsiteY2" fmla="*/ 195430 h 195430"/>
                <a:gd name="connsiteX3" fmla="*/ 0 w 1102519"/>
                <a:gd name="connsiteY3" fmla="*/ 195430 h 195430"/>
                <a:gd name="connsiteX4" fmla="*/ 0 w 1102519"/>
                <a:gd name="connsiteY4" fmla="*/ 0 h 19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2519" h="195430">
                  <a:moveTo>
                    <a:pt x="0" y="0"/>
                  </a:moveTo>
                  <a:lnTo>
                    <a:pt x="1102519" y="0"/>
                  </a:lnTo>
                  <a:lnTo>
                    <a:pt x="1102519" y="195430"/>
                  </a:lnTo>
                  <a:lnTo>
                    <a:pt x="0" y="195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B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C97C1FFD-E53F-9351-52BC-A1F72445F093}"/>
                </a:ext>
              </a:extLst>
            </p:cNvPr>
            <p:cNvSpPr/>
            <p:nvPr/>
          </p:nvSpPr>
          <p:spPr>
            <a:xfrm>
              <a:off x="10481865" y="6463590"/>
              <a:ext cx="79375" cy="793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3CCF3CC-ED39-4110-ECD8-AA1E4854719C}"/>
              </a:ext>
            </a:extLst>
          </p:cNvPr>
          <p:cNvSpPr/>
          <p:nvPr/>
        </p:nvSpPr>
        <p:spPr>
          <a:xfrm>
            <a:off x="4202660" y="6732504"/>
            <a:ext cx="1202294" cy="395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Computer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7EB251F-D0F9-CC17-0A68-1875ADE9F268}"/>
              </a:ext>
            </a:extLst>
          </p:cNvPr>
          <p:cNvCxnSpPr/>
          <p:nvPr/>
        </p:nvCxnSpPr>
        <p:spPr>
          <a:xfrm>
            <a:off x="1653548" y="1825124"/>
            <a:ext cx="1680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77587CF-63C9-2A4C-5D3B-A8B0B6271593}"/>
              </a:ext>
            </a:extLst>
          </p:cNvPr>
          <p:cNvCxnSpPr>
            <a:cxnSpLocks/>
          </p:cNvCxnSpPr>
          <p:nvPr/>
        </p:nvCxnSpPr>
        <p:spPr>
          <a:xfrm flipV="1">
            <a:off x="2483629" y="1825124"/>
            <a:ext cx="24176" cy="1485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42D3A26-B83B-B309-4C4E-E867078E6D79}"/>
              </a:ext>
            </a:extLst>
          </p:cNvPr>
          <p:cNvCxnSpPr>
            <a:cxnSpLocks/>
          </p:cNvCxnSpPr>
          <p:nvPr/>
        </p:nvCxnSpPr>
        <p:spPr>
          <a:xfrm>
            <a:off x="5457727" y="1833530"/>
            <a:ext cx="3453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ED1EE3C-069D-7119-AD64-9B100225F91B}"/>
              </a:ext>
            </a:extLst>
          </p:cNvPr>
          <p:cNvCxnSpPr>
            <a:cxnSpLocks/>
          </p:cNvCxnSpPr>
          <p:nvPr/>
        </p:nvCxnSpPr>
        <p:spPr>
          <a:xfrm>
            <a:off x="8058160" y="1833530"/>
            <a:ext cx="3453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2548E10-4D7E-2B7B-F2F1-7D10E890566D}"/>
              </a:ext>
            </a:extLst>
          </p:cNvPr>
          <p:cNvCxnSpPr>
            <a:cxnSpLocks/>
            <a:endCxn id="131" idx="1"/>
          </p:cNvCxnSpPr>
          <p:nvPr/>
        </p:nvCxnSpPr>
        <p:spPr>
          <a:xfrm flipV="1">
            <a:off x="822270" y="4067068"/>
            <a:ext cx="796724" cy="86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B78BD1D0-43B2-DA61-4C94-54D63CBC43F2}"/>
              </a:ext>
            </a:extLst>
          </p:cNvPr>
          <p:cNvCxnSpPr>
            <a:cxnSpLocks/>
          </p:cNvCxnSpPr>
          <p:nvPr/>
        </p:nvCxnSpPr>
        <p:spPr>
          <a:xfrm flipH="1" flipV="1">
            <a:off x="835921" y="4088082"/>
            <a:ext cx="6313" cy="7555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9E44070-4981-9DC6-18B7-A21CC926411D}"/>
              </a:ext>
            </a:extLst>
          </p:cNvPr>
          <p:cNvCxnSpPr>
            <a:cxnSpLocks/>
          </p:cNvCxnSpPr>
          <p:nvPr/>
        </p:nvCxnSpPr>
        <p:spPr>
          <a:xfrm flipV="1">
            <a:off x="2577842" y="4259572"/>
            <a:ext cx="0" cy="584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35F4DB1A-BD26-F8E4-80F0-C4049F824AEE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3914176" y="4067068"/>
            <a:ext cx="2543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89357687-919E-1333-E4E6-B7EF5310A94E}"/>
              </a:ext>
            </a:extLst>
          </p:cNvPr>
          <p:cNvCxnSpPr>
            <a:cxnSpLocks/>
          </p:cNvCxnSpPr>
          <p:nvPr/>
        </p:nvCxnSpPr>
        <p:spPr>
          <a:xfrm flipV="1">
            <a:off x="4819079" y="4843681"/>
            <a:ext cx="0" cy="2746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98F34D2-EB62-6BC3-807F-9F3327323EF3}"/>
              </a:ext>
            </a:extLst>
          </p:cNvPr>
          <p:cNvCxnSpPr>
            <a:cxnSpLocks/>
          </p:cNvCxnSpPr>
          <p:nvPr/>
        </p:nvCxnSpPr>
        <p:spPr>
          <a:xfrm flipV="1">
            <a:off x="4154358" y="4052296"/>
            <a:ext cx="0" cy="791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8857AF08-11E3-FCDE-419A-E664DBA3307D}"/>
              </a:ext>
            </a:extLst>
          </p:cNvPr>
          <p:cNvCxnSpPr>
            <a:cxnSpLocks/>
          </p:cNvCxnSpPr>
          <p:nvPr/>
        </p:nvCxnSpPr>
        <p:spPr>
          <a:xfrm>
            <a:off x="4137350" y="4843681"/>
            <a:ext cx="4703836" cy="21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F3B2A6F-C0D2-05D7-F1D5-ABEB2ACDBE60}"/>
              </a:ext>
            </a:extLst>
          </p:cNvPr>
          <p:cNvCxnSpPr>
            <a:cxnSpLocks/>
          </p:cNvCxnSpPr>
          <p:nvPr/>
        </p:nvCxnSpPr>
        <p:spPr>
          <a:xfrm flipV="1">
            <a:off x="6809812" y="4865007"/>
            <a:ext cx="0" cy="2746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3A4AC59-84F6-868A-64E4-A1CFE39AC81F}"/>
              </a:ext>
            </a:extLst>
          </p:cNvPr>
          <p:cNvCxnSpPr>
            <a:cxnSpLocks/>
          </p:cNvCxnSpPr>
          <p:nvPr/>
        </p:nvCxnSpPr>
        <p:spPr>
          <a:xfrm flipV="1">
            <a:off x="8841186" y="4848365"/>
            <a:ext cx="0" cy="2746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37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040B13-1867-0A97-C0A5-83CB04CC10AE}"/>
              </a:ext>
            </a:extLst>
          </p:cNvPr>
          <p:cNvSpPr/>
          <p:nvPr/>
        </p:nvSpPr>
        <p:spPr>
          <a:xfrm>
            <a:off x="1550153" y="1775202"/>
            <a:ext cx="6958093" cy="3363132"/>
          </a:xfrm>
          <a:prstGeom prst="rect">
            <a:avLst/>
          </a:prstGeom>
          <a:solidFill>
            <a:srgbClr val="FFF8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tx1"/>
                </a:solidFill>
              </a:rPr>
              <a:t>Academic</a:t>
            </a:r>
          </a:p>
        </p:txBody>
      </p:sp>
    </p:spTree>
    <p:extLst>
      <p:ext uri="{BB962C8B-B14F-4D97-AF65-F5344CB8AC3E}">
        <p14:creationId xmlns:p14="http://schemas.microsoft.com/office/powerpoint/2010/main" val="420890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D325B3C-91BD-5369-05BB-329329D624D7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EC43C9-88CF-BFF1-D123-2B3E82E21B12}"/>
              </a:ext>
            </a:extLst>
          </p:cNvPr>
          <p:cNvGrpSpPr/>
          <p:nvPr/>
        </p:nvGrpSpPr>
        <p:grpSpPr>
          <a:xfrm>
            <a:off x="1522118" y="249306"/>
            <a:ext cx="8057311" cy="7375377"/>
            <a:chOff x="946230" y="254270"/>
            <a:chExt cx="8057311" cy="737537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5DF5E9F-2D50-64E3-AD4B-66E0058FCBED}"/>
                </a:ext>
              </a:extLst>
            </p:cNvPr>
            <p:cNvGrpSpPr/>
            <p:nvPr/>
          </p:nvGrpSpPr>
          <p:grpSpPr>
            <a:xfrm>
              <a:off x="1582763" y="254270"/>
              <a:ext cx="7420778" cy="6085990"/>
              <a:chOff x="1685441" y="1097473"/>
              <a:chExt cx="7420778" cy="608599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6A29BF4-5180-96E5-5F0C-6B72E1AE956B}"/>
                  </a:ext>
                </a:extLst>
              </p:cNvPr>
              <p:cNvSpPr/>
              <p:nvPr/>
            </p:nvSpPr>
            <p:spPr>
              <a:xfrm>
                <a:off x="7295885" y="5031609"/>
                <a:ext cx="572922" cy="2102480"/>
              </a:xfrm>
              <a:prstGeom prst="rect">
                <a:avLst/>
              </a:prstGeom>
              <a:solidFill>
                <a:srgbClr val="FFDFB9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F832875-0F1B-A54C-0951-A428C8DAC000}"/>
                  </a:ext>
                </a:extLst>
              </p:cNvPr>
              <p:cNvSpPr/>
              <p:nvPr/>
            </p:nvSpPr>
            <p:spPr>
              <a:xfrm>
                <a:off x="7964770" y="3814869"/>
                <a:ext cx="572921" cy="3317116"/>
              </a:xfrm>
              <a:prstGeom prst="rect">
                <a:avLst/>
              </a:prstGeom>
              <a:solidFill>
                <a:srgbClr val="FFFEBB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1D66BD-4F86-2243-E3CE-20B7ECC7039B}"/>
                  </a:ext>
                </a:extLst>
              </p:cNvPr>
              <p:cNvSpPr/>
              <p:nvPr/>
            </p:nvSpPr>
            <p:spPr>
              <a:xfrm>
                <a:off x="5556014" y="5748664"/>
                <a:ext cx="572922" cy="1406224"/>
              </a:xfrm>
              <a:prstGeom prst="rect">
                <a:avLst/>
              </a:prstGeom>
              <a:solidFill>
                <a:srgbClr val="FFDFB9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EDDFD5-4BAC-4465-E129-53497BCCD5AA}"/>
                  </a:ext>
                </a:extLst>
              </p:cNvPr>
              <p:cNvSpPr/>
              <p:nvPr/>
            </p:nvSpPr>
            <p:spPr>
              <a:xfrm>
                <a:off x="6224899" y="4890795"/>
                <a:ext cx="572921" cy="2256947"/>
              </a:xfrm>
              <a:prstGeom prst="rect">
                <a:avLst/>
              </a:prstGeom>
              <a:solidFill>
                <a:srgbClr val="FFFEBB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C1C7EAE-56A7-BAD8-7667-56940B81CBC6}"/>
                  </a:ext>
                </a:extLst>
              </p:cNvPr>
              <p:cNvSpPr/>
              <p:nvPr/>
            </p:nvSpPr>
            <p:spPr>
              <a:xfrm>
                <a:off x="3818961" y="3556258"/>
                <a:ext cx="572922" cy="3586299"/>
              </a:xfrm>
              <a:prstGeom prst="rect">
                <a:avLst/>
              </a:prstGeom>
              <a:solidFill>
                <a:srgbClr val="FFDFB9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DB50693-0CCE-8216-A592-6C9CC1F56A7D}"/>
                  </a:ext>
                </a:extLst>
              </p:cNvPr>
              <p:cNvSpPr/>
              <p:nvPr/>
            </p:nvSpPr>
            <p:spPr>
              <a:xfrm>
                <a:off x="4490664" y="2879755"/>
                <a:ext cx="572921" cy="4272173"/>
              </a:xfrm>
              <a:prstGeom prst="rect">
                <a:avLst/>
              </a:prstGeom>
              <a:solidFill>
                <a:srgbClr val="FFFEBB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60E83C7-4D85-7598-C61A-1A0BE12C2B1A}"/>
                  </a:ext>
                </a:extLst>
              </p:cNvPr>
              <p:cNvSpPr/>
              <p:nvPr/>
            </p:nvSpPr>
            <p:spPr>
              <a:xfrm>
                <a:off x="2085852" y="6371619"/>
                <a:ext cx="572922" cy="770938"/>
              </a:xfrm>
              <a:prstGeom prst="rect">
                <a:avLst/>
              </a:prstGeom>
              <a:solidFill>
                <a:srgbClr val="FFDFB9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DFEBBD-87AA-91E9-04BE-3EC3CFF928C7}"/>
                  </a:ext>
                </a:extLst>
              </p:cNvPr>
              <p:cNvSpPr/>
              <p:nvPr/>
            </p:nvSpPr>
            <p:spPr>
              <a:xfrm>
                <a:off x="2756429" y="5564551"/>
                <a:ext cx="572921" cy="1583192"/>
              </a:xfrm>
              <a:prstGeom prst="rect">
                <a:avLst/>
              </a:prstGeom>
              <a:solidFill>
                <a:srgbClr val="FFFEBB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74F571B-F8A3-9B05-485D-4582B9AD725B}"/>
                  </a:ext>
                </a:extLst>
              </p:cNvPr>
              <p:cNvGrpSpPr/>
              <p:nvPr/>
            </p:nvGrpSpPr>
            <p:grpSpPr>
              <a:xfrm>
                <a:off x="1685441" y="1097473"/>
                <a:ext cx="7420778" cy="6085990"/>
                <a:chOff x="1685441" y="1097473"/>
                <a:chExt cx="7420778" cy="6085990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9EFE599B-E9B1-E5B3-325E-05D1C476AA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5441" y="1097473"/>
                  <a:ext cx="0" cy="608599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4F3DD9A1-B4AC-1D42-702F-D42E719B90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85441" y="7154888"/>
                  <a:ext cx="742077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C23744B-36BD-7DF2-B696-6BE05D5BDF8E}"/>
                </a:ext>
              </a:extLst>
            </p:cNvPr>
            <p:cNvSpPr/>
            <p:nvPr/>
          </p:nvSpPr>
          <p:spPr>
            <a:xfrm>
              <a:off x="5310430" y="7094955"/>
              <a:ext cx="2769423" cy="534692"/>
            </a:xfrm>
            <a:prstGeom prst="roundRect">
              <a:avLst/>
            </a:prstGeom>
            <a:solidFill>
              <a:srgbClr val="FFFEB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East Asia Sales 2023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7408D68-2093-FFD0-D183-280E33EC10D0}"/>
                </a:ext>
              </a:extLst>
            </p:cNvPr>
            <p:cNvSpPr/>
            <p:nvPr/>
          </p:nvSpPr>
          <p:spPr>
            <a:xfrm>
              <a:off x="2274043" y="6419679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QTR 1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104E9B0-3AE5-9FF6-FCB7-ADD7F039E4E8}"/>
                </a:ext>
              </a:extLst>
            </p:cNvPr>
            <p:cNvSpPr/>
            <p:nvPr/>
          </p:nvSpPr>
          <p:spPr>
            <a:xfrm>
              <a:off x="4002744" y="6423922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QTR 2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1E41AB7-A1FC-D262-ADBC-00A9E3355797}"/>
                </a:ext>
              </a:extLst>
            </p:cNvPr>
            <p:cNvSpPr/>
            <p:nvPr/>
          </p:nvSpPr>
          <p:spPr>
            <a:xfrm>
              <a:off x="5710720" y="6423922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QTR 3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BF84201-1E4D-D33F-7192-5FA85788BD11}"/>
                </a:ext>
              </a:extLst>
            </p:cNvPr>
            <p:cNvSpPr/>
            <p:nvPr/>
          </p:nvSpPr>
          <p:spPr>
            <a:xfrm>
              <a:off x="7406762" y="6418234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QTR 4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E15AC07-A78E-AED8-42F3-F9DFC1E5302E}"/>
                </a:ext>
              </a:extLst>
            </p:cNvPr>
            <p:cNvSpPr/>
            <p:nvPr/>
          </p:nvSpPr>
          <p:spPr>
            <a:xfrm>
              <a:off x="946233" y="6058634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B85E2B4-8C9F-53FD-338B-0CA0345B6287}"/>
                </a:ext>
              </a:extLst>
            </p:cNvPr>
            <p:cNvSpPr/>
            <p:nvPr/>
          </p:nvSpPr>
          <p:spPr>
            <a:xfrm>
              <a:off x="946233" y="4982707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9B209CA-95F0-E87C-68AF-B5DD7E5F2E6E}"/>
                </a:ext>
              </a:extLst>
            </p:cNvPr>
            <p:cNvSpPr/>
            <p:nvPr/>
          </p:nvSpPr>
          <p:spPr>
            <a:xfrm>
              <a:off x="946233" y="3906780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CE788E8-B2BD-14D7-2D4C-479175CDEEF1}"/>
                </a:ext>
              </a:extLst>
            </p:cNvPr>
            <p:cNvSpPr/>
            <p:nvPr/>
          </p:nvSpPr>
          <p:spPr>
            <a:xfrm>
              <a:off x="946231" y="1754926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DBE6083-14D0-A02A-0DB3-EA997BC5779C}"/>
                </a:ext>
              </a:extLst>
            </p:cNvPr>
            <p:cNvSpPr/>
            <p:nvPr/>
          </p:nvSpPr>
          <p:spPr>
            <a:xfrm>
              <a:off x="946232" y="2830853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506C9AF-D693-D4C9-EFBC-7B4528149DC4}"/>
                </a:ext>
              </a:extLst>
            </p:cNvPr>
            <p:cNvSpPr/>
            <p:nvPr/>
          </p:nvSpPr>
          <p:spPr>
            <a:xfrm>
              <a:off x="946230" y="678999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3C75FC-28C7-9669-B931-E26DCA320890}"/>
                </a:ext>
              </a:extLst>
            </p:cNvPr>
            <p:cNvCxnSpPr>
              <a:stCxn id="34" idx="3"/>
            </p:cNvCxnSpPr>
            <p:nvPr/>
          </p:nvCxnSpPr>
          <p:spPr>
            <a:xfrm>
              <a:off x="1418089" y="819812"/>
              <a:ext cx="1646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A25F44-266C-D2A0-D386-230881F13A7F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1418090" y="1895739"/>
              <a:ext cx="160149" cy="6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E9D44B-1E79-F0B0-2EAC-C67F20F2117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418091" y="2971666"/>
              <a:ext cx="143836" cy="1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389E47C-B4FB-C903-8BA4-8404B5A043DA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1418092" y="4047593"/>
              <a:ext cx="143833" cy="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81514D3-039F-DA67-BBA5-9EFAAC4623D5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418092" y="5123520"/>
              <a:ext cx="140318" cy="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EC1BD73-FB3B-6A2F-6F51-69B0CA80A87E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1418092" y="6199447"/>
              <a:ext cx="1601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63651B2-EEF6-E488-903C-AF6975EF0352}"/>
                </a:ext>
              </a:extLst>
            </p:cNvPr>
            <p:cNvSpPr/>
            <p:nvPr/>
          </p:nvSpPr>
          <p:spPr>
            <a:xfrm>
              <a:off x="2220807" y="7094955"/>
              <a:ext cx="2769423" cy="534692"/>
            </a:xfrm>
            <a:prstGeom prst="roundRect">
              <a:avLst/>
            </a:prstGeom>
            <a:solidFill>
              <a:srgbClr val="FFDFB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East Asia Sales 2022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A2FB8A9-3401-D732-F31C-4556C0506B16}"/>
                </a:ext>
              </a:extLst>
            </p:cNvPr>
            <p:cNvSpPr/>
            <p:nvPr/>
          </p:nvSpPr>
          <p:spPr>
            <a:xfrm>
              <a:off x="4031218" y="638011"/>
              <a:ext cx="3117523" cy="6093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East Asia Sales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648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7CC5D2-8AF8-2A1A-EA80-F837DE44B631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3465B2-BE8E-18A1-680B-C9E2036E59D2}"/>
              </a:ext>
            </a:extLst>
          </p:cNvPr>
          <p:cNvGrpSpPr/>
          <p:nvPr/>
        </p:nvGrpSpPr>
        <p:grpSpPr>
          <a:xfrm flipH="1">
            <a:off x="617846" y="1178375"/>
            <a:ext cx="3911861" cy="3158055"/>
            <a:chOff x="5579392" y="1489519"/>
            <a:chExt cx="3911861" cy="3158055"/>
          </a:xfrm>
          <a:solidFill>
            <a:srgbClr val="E4D3C3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55C744F7-2980-74F4-6111-5EB7B31F838C}"/>
                </a:ext>
              </a:extLst>
            </p:cNvPr>
            <p:cNvSpPr/>
            <p:nvPr/>
          </p:nvSpPr>
          <p:spPr>
            <a:xfrm flipH="1">
              <a:off x="5579392" y="2860676"/>
              <a:ext cx="2463886" cy="1354864"/>
            </a:xfrm>
            <a:custGeom>
              <a:avLst/>
              <a:gdLst>
                <a:gd name="connsiteX0" fmla="*/ 0 w 1224366"/>
                <a:gd name="connsiteY0" fmla="*/ 0 h 4401519"/>
                <a:gd name="connsiteX1" fmla="*/ 1224366 w 1224366"/>
                <a:gd name="connsiteY1" fmla="*/ 0 h 4401519"/>
                <a:gd name="connsiteX2" fmla="*/ 1224366 w 1224366"/>
                <a:gd name="connsiteY2" fmla="*/ 4401519 h 4401519"/>
                <a:gd name="connsiteX3" fmla="*/ 0 w 1224366"/>
                <a:gd name="connsiteY3" fmla="*/ 4401519 h 4401519"/>
                <a:gd name="connsiteX4" fmla="*/ 0 w 1224366"/>
                <a:gd name="connsiteY4" fmla="*/ 0 h 4401519"/>
                <a:gd name="connsiteX0" fmla="*/ 0 w 1782305"/>
                <a:gd name="connsiteY0" fmla="*/ 0 h 4401519"/>
                <a:gd name="connsiteX1" fmla="*/ 1224366 w 1782305"/>
                <a:gd name="connsiteY1" fmla="*/ 0 h 4401519"/>
                <a:gd name="connsiteX2" fmla="*/ 1782305 w 1782305"/>
                <a:gd name="connsiteY2" fmla="*/ 2123268 h 4401519"/>
                <a:gd name="connsiteX3" fmla="*/ 0 w 1782305"/>
                <a:gd name="connsiteY3" fmla="*/ 4401519 h 4401519"/>
                <a:gd name="connsiteX4" fmla="*/ 0 w 1782305"/>
                <a:gd name="connsiteY4" fmla="*/ 0 h 4401519"/>
                <a:gd name="connsiteX0" fmla="*/ 0 w 1782305"/>
                <a:gd name="connsiteY0" fmla="*/ 0 h 2464231"/>
                <a:gd name="connsiteX1" fmla="*/ 1224366 w 1782305"/>
                <a:gd name="connsiteY1" fmla="*/ 0 h 2464231"/>
                <a:gd name="connsiteX2" fmla="*/ 1782305 w 1782305"/>
                <a:gd name="connsiteY2" fmla="*/ 2123268 h 2464231"/>
                <a:gd name="connsiteX3" fmla="*/ 1673817 w 1782305"/>
                <a:gd name="connsiteY3" fmla="*/ 2464231 h 2464231"/>
                <a:gd name="connsiteX4" fmla="*/ 0 w 1782305"/>
                <a:gd name="connsiteY4" fmla="*/ 0 h 2464231"/>
                <a:gd name="connsiteX0" fmla="*/ 0 w 2278250"/>
                <a:gd name="connsiteY0" fmla="*/ 1456841 h 2464231"/>
                <a:gd name="connsiteX1" fmla="*/ 1720311 w 2278250"/>
                <a:gd name="connsiteY1" fmla="*/ 0 h 2464231"/>
                <a:gd name="connsiteX2" fmla="*/ 2278250 w 2278250"/>
                <a:gd name="connsiteY2" fmla="*/ 2123268 h 2464231"/>
                <a:gd name="connsiteX3" fmla="*/ 2169762 w 2278250"/>
                <a:gd name="connsiteY3" fmla="*/ 2464231 h 2464231"/>
                <a:gd name="connsiteX4" fmla="*/ 0 w 2278250"/>
                <a:gd name="connsiteY4" fmla="*/ 1456841 h 2464231"/>
                <a:gd name="connsiteX0" fmla="*/ 0 w 2278250"/>
                <a:gd name="connsiteY0" fmla="*/ 635431 h 1642821"/>
                <a:gd name="connsiteX1" fmla="*/ 139484 w 2278250"/>
                <a:gd name="connsiteY1" fmla="*/ 0 h 1642821"/>
                <a:gd name="connsiteX2" fmla="*/ 2278250 w 2278250"/>
                <a:gd name="connsiteY2" fmla="*/ 1301858 h 1642821"/>
                <a:gd name="connsiteX3" fmla="*/ 2169762 w 2278250"/>
                <a:gd name="connsiteY3" fmla="*/ 1642821 h 1642821"/>
                <a:gd name="connsiteX4" fmla="*/ 0 w 2278250"/>
                <a:gd name="connsiteY4" fmla="*/ 635431 h 1642821"/>
                <a:gd name="connsiteX0" fmla="*/ 0 w 2247253"/>
                <a:gd name="connsiteY0" fmla="*/ 635431 h 1642821"/>
                <a:gd name="connsiteX1" fmla="*/ 139484 w 2247253"/>
                <a:gd name="connsiteY1" fmla="*/ 0 h 1642821"/>
                <a:gd name="connsiteX2" fmla="*/ 2247253 w 2247253"/>
                <a:gd name="connsiteY2" fmla="*/ 1022889 h 1642821"/>
                <a:gd name="connsiteX3" fmla="*/ 2169762 w 2247253"/>
                <a:gd name="connsiteY3" fmla="*/ 1642821 h 1642821"/>
                <a:gd name="connsiteX4" fmla="*/ 0 w 2247253"/>
                <a:gd name="connsiteY4" fmla="*/ 635431 h 1642821"/>
                <a:gd name="connsiteX0" fmla="*/ 0 w 2448731"/>
                <a:gd name="connsiteY0" fmla="*/ 402956 h 1642821"/>
                <a:gd name="connsiteX1" fmla="*/ 340962 w 2448731"/>
                <a:gd name="connsiteY1" fmla="*/ 0 h 1642821"/>
                <a:gd name="connsiteX2" fmla="*/ 2448731 w 2448731"/>
                <a:gd name="connsiteY2" fmla="*/ 1022889 h 1642821"/>
                <a:gd name="connsiteX3" fmla="*/ 2371240 w 2448731"/>
                <a:gd name="connsiteY3" fmla="*/ 1642821 h 1642821"/>
                <a:gd name="connsiteX4" fmla="*/ 0 w 2448731"/>
                <a:gd name="connsiteY4" fmla="*/ 402956 h 1642821"/>
                <a:gd name="connsiteX0" fmla="*/ 0 w 2448731"/>
                <a:gd name="connsiteY0" fmla="*/ 402956 h 1642821"/>
                <a:gd name="connsiteX1" fmla="*/ 340962 w 2448731"/>
                <a:gd name="connsiteY1" fmla="*/ 0 h 1642821"/>
                <a:gd name="connsiteX2" fmla="*/ 2448731 w 2448731"/>
                <a:gd name="connsiteY2" fmla="*/ 1022889 h 1642821"/>
                <a:gd name="connsiteX3" fmla="*/ 2371240 w 2448731"/>
                <a:gd name="connsiteY3" fmla="*/ 1642821 h 1642821"/>
                <a:gd name="connsiteX4" fmla="*/ 0 w 2448731"/>
                <a:gd name="connsiteY4" fmla="*/ 402956 h 1642821"/>
                <a:gd name="connsiteX0" fmla="*/ 0 w 2448731"/>
                <a:gd name="connsiteY0" fmla="*/ 309966 h 1549831"/>
                <a:gd name="connsiteX1" fmla="*/ 154983 w 2448731"/>
                <a:gd name="connsiteY1" fmla="*/ 0 h 1549831"/>
                <a:gd name="connsiteX2" fmla="*/ 2448731 w 2448731"/>
                <a:gd name="connsiteY2" fmla="*/ 929899 h 1549831"/>
                <a:gd name="connsiteX3" fmla="*/ 2371240 w 2448731"/>
                <a:gd name="connsiteY3" fmla="*/ 1549831 h 1549831"/>
                <a:gd name="connsiteX4" fmla="*/ 0 w 2448731"/>
                <a:gd name="connsiteY4" fmla="*/ 309966 h 1549831"/>
                <a:gd name="connsiteX0" fmla="*/ 0 w 2448731"/>
                <a:gd name="connsiteY0" fmla="*/ 309966 h 1549831"/>
                <a:gd name="connsiteX1" fmla="*/ 154983 w 2448731"/>
                <a:gd name="connsiteY1" fmla="*/ 0 h 1549831"/>
                <a:gd name="connsiteX2" fmla="*/ 2448731 w 2448731"/>
                <a:gd name="connsiteY2" fmla="*/ 929899 h 1549831"/>
                <a:gd name="connsiteX3" fmla="*/ 2433233 w 2448731"/>
                <a:gd name="connsiteY3" fmla="*/ 1549831 h 1549831"/>
                <a:gd name="connsiteX4" fmla="*/ 0 w 2448731"/>
                <a:gd name="connsiteY4" fmla="*/ 309966 h 1549831"/>
                <a:gd name="connsiteX0" fmla="*/ 0 w 2448731"/>
                <a:gd name="connsiteY0" fmla="*/ 202016 h 1441881"/>
                <a:gd name="connsiteX1" fmla="*/ 148633 w 2448731"/>
                <a:gd name="connsiteY1" fmla="*/ 0 h 1441881"/>
                <a:gd name="connsiteX2" fmla="*/ 2448731 w 2448731"/>
                <a:gd name="connsiteY2" fmla="*/ 821949 h 1441881"/>
                <a:gd name="connsiteX3" fmla="*/ 2433233 w 2448731"/>
                <a:gd name="connsiteY3" fmla="*/ 1441881 h 1441881"/>
                <a:gd name="connsiteX4" fmla="*/ 0 w 2448731"/>
                <a:gd name="connsiteY4" fmla="*/ 202016 h 1441881"/>
                <a:gd name="connsiteX0" fmla="*/ 0 w 2448731"/>
                <a:gd name="connsiteY0" fmla="*/ 202016 h 1441881"/>
                <a:gd name="connsiteX1" fmla="*/ 148633 w 2448731"/>
                <a:gd name="connsiteY1" fmla="*/ 0 h 1441881"/>
                <a:gd name="connsiteX2" fmla="*/ 2448731 w 2448731"/>
                <a:gd name="connsiteY2" fmla="*/ 821949 h 1441881"/>
                <a:gd name="connsiteX3" fmla="*/ 2433233 w 2448731"/>
                <a:gd name="connsiteY3" fmla="*/ 1441881 h 1441881"/>
                <a:gd name="connsiteX4" fmla="*/ 0 w 2448731"/>
                <a:gd name="connsiteY4" fmla="*/ 202016 h 1441881"/>
                <a:gd name="connsiteX0" fmla="*/ 0 w 2413806"/>
                <a:gd name="connsiteY0" fmla="*/ 211541 h 1441881"/>
                <a:gd name="connsiteX1" fmla="*/ 113708 w 2413806"/>
                <a:gd name="connsiteY1" fmla="*/ 0 h 1441881"/>
                <a:gd name="connsiteX2" fmla="*/ 2413806 w 2413806"/>
                <a:gd name="connsiteY2" fmla="*/ 821949 h 1441881"/>
                <a:gd name="connsiteX3" fmla="*/ 2398308 w 2413806"/>
                <a:gd name="connsiteY3" fmla="*/ 1441881 h 1441881"/>
                <a:gd name="connsiteX4" fmla="*/ 0 w 2413806"/>
                <a:gd name="connsiteY4" fmla="*/ 211541 h 1441881"/>
                <a:gd name="connsiteX0" fmla="*/ 21530 w 2435336"/>
                <a:gd name="connsiteY0" fmla="*/ 211541 h 1441881"/>
                <a:gd name="connsiteX1" fmla="*/ 4202 w 2435336"/>
                <a:gd name="connsiteY1" fmla="*/ 67967 h 1441881"/>
                <a:gd name="connsiteX2" fmla="*/ 135238 w 2435336"/>
                <a:gd name="connsiteY2" fmla="*/ 0 h 1441881"/>
                <a:gd name="connsiteX3" fmla="*/ 2435336 w 2435336"/>
                <a:gd name="connsiteY3" fmla="*/ 821949 h 1441881"/>
                <a:gd name="connsiteX4" fmla="*/ 2419838 w 2435336"/>
                <a:gd name="connsiteY4" fmla="*/ 1441881 h 1441881"/>
                <a:gd name="connsiteX5" fmla="*/ 21530 w 2435336"/>
                <a:gd name="connsiteY5" fmla="*/ 211541 h 1441881"/>
                <a:gd name="connsiteX0" fmla="*/ 21530 w 2435336"/>
                <a:gd name="connsiteY0" fmla="*/ 211541 h 1441881"/>
                <a:gd name="connsiteX1" fmla="*/ 4202 w 2435336"/>
                <a:gd name="connsiteY1" fmla="*/ 67967 h 1441881"/>
                <a:gd name="connsiteX2" fmla="*/ 135238 w 2435336"/>
                <a:gd name="connsiteY2" fmla="*/ 0 h 1441881"/>
                <a:gd name="connsiteX3" fmla="*/ 2435336 w 2435336"/>
                <a:gd name="connsiteY3" fmla="*/ 821949 h 1441881"/>
                <a:gd name="connsiteX4" fmla="*/ 2419838 w 2435336"/>
                <a:gd name="connsiteY4" fmla="*/ 1441881 h 1441881"/>
                <a:gd name="connsiteX5" fmla="*/ 21530 w 2435336"/>
                <a:gd name="connsiteY5" fmla="*/ 211541 h 1441881"/>
                <a:gd name="connsiteX0" fmla="*/ 21530 w 2435336"/>
                <a:gd name="connsiteY0" fmla="*/ 211541 h 1441881"/>
                <a:gd name="connsiteX1" fmla="*/ 4202 w 2435336"/>
                <a:gd name="connsiteY1" fmla="*/ 67967 h 1441881"/>
                <a:gd name="connsiteX2" fmla="*/ 135238 w 2435336"/>
                <a:gd name="connsiteY2" fmla="*/ 0 h 1441881"/>
                <a:gd name="connsiteX3" fmla="*/ 2435336 w 2435336"/>
                <a:gd name="connsiteY3" fmla="*/ 821949 h 1441881"/>
                <a:gd name="connsiteX4" fmla="*/ 2419838 w 2435336"/>
                <a:gd name="connsiteY4" fmla="*/ 1441881 h 1441881"/>
                <a:gd name="connsiteX5" fmla="*/ 21530 w 2435336"/>
                <a:gd name="connsiteY5" fmla="*/ 211541 h 1441881"/>
                <a:gd name="connsiteX0" fmla="*/ 21530 w 2435336"/>
                <a:gd name="connsiteY0" fmla="*/ 143574 h 1373914"/>
                <a:gd name="connsiteX1" fmla="*/ 4202 w 2435336"/>
                <a:gd name="connsiteY1" fmla="*/ 0 h 1373914"/>
                <a:gd name="connsiteX2" fmla="*/ 2435336 w 2435336"/>
                <a:gd name="connsiteY2" fmla="*/ 753982 h 1373914"/>
                <a:gd name="connsiteX3" fmla="*/ 2419838 w 2435336"/>
                <a:gd name="connsiteY3" fmla="*/ 1373914 h 1373914"/>
                <a:gd name="connsiteX4" fmla="*/ 21530 w 2435336"/>
                <a:gd name="connsiteY4" fmla="*/ 143574 h 1373914"/>
                <a:gd name="connsiteX0" fmla="*/ 34879 w 2448685"/>
                <a:gd name="connsiteY0" fmla="*/ 143574 h 1373914"/>
                <a:gd name="connsiteX1" fmla="*/ 17551 w 2448685"/>
                <a:gd name="connsiteY1" fmla="*/ 0 h 1373914"/>
                <a:gd name="connsiteX2" fmla="*/ 2448685 w 2448685"/>
                <a:gd name="connsiteY2" fmla="*/ 753982 h 1373914"/>
                <a:gd name="connsiteX3" fmla="*/ 2433187 w 2448685"/>
                <a:gd name="connsiteY3" fmla="*/ 1373914 h 1373914"/>
                <a:gd name="connsiteX4" fmla="*/ 34879 w 2448685"/>
                <a:gd name="connsiteY4" fmla="*/ 143574 h 1373914"/>
                <a:gd name="connsiteX0" fmla="*/ 50080 w 2463886"/>
                <a:gd name="connsiteY0" fmla="*/ 143574 h 1373914"/>
                <a:gd name="connsiteX1" fmla="*/ 32752 w 2463886"/>
                <a:gd name="connsiteY1" fmla="*/ 0 h 1373914"/>
                <a:gd name="connsiteX2" fmla="*/ 2463886 w 2463886"/>
                <a:gd name="connsiteY2" fmla="*/ 753982 h 1373914"/>
                <a:gd name="connsiteX3" fmla="*/ 2448388 w 2463886"/>
                <a:gd name="connsiteY3" fmla="*/ 1373914 h 1373914"/>
                <a:gd name="connsiteX4" fmla="*/ 50080 w 2463886"/>
                <a:gd name="connsiteY4" fmla="*/ 143574 h 1373914"/>
                <a:gd name="connsiteX0" fmla="*/ 50080 w 2463886"/>
                <a:gd name="connsiteY0" fmla="*/ 124524 h 1354864"/>
                <a:gd name="connsiteX1" fmla="*/ 32752 w 2463886"/>
                <a:gd name="connsiteY1" fmla="*/ 0 h 1354864"/>
                <a:gd name="connsiteX2" fmla="*/ 2463886 w 2463886"/>
                <a:gd name="connsiteY2" fmla="*/ 734932 h 1354864"/>
                <a:gd name="connsiteX3" fmla="*/ 2448388 w 2463886"/>
                <a:gd name="connsiteY3" fmla="*/ 1354864 h 1354864"/>
                <a:gd name="connsiteX4" fmla="*/ 50080 w 2463886"/>
                <a:gd name="connsiteY4" fmla="*/ 124524 h 13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886" h="1354864">
                  <a:moveTo>
                    <a:pt x="50080" y="124524"/>
                  </a:moveTo>
                  <a:cubicBezTo>
                    <a:pt x="-38246" y="85133"/>
                    <a:pt x="13128" y="36216"/>
                    <a:pt x="32752" y="0"/>
                  </a:cubicBezTo>
                  <a:cubicBezTo>
                    <a:pt x="435053" y="101735"/>
                    <a:pt x="2061280" y="505946"/>
                    <a:pt x="2463886" y="734932"/>
                  </a:cubicBezTo>
                  <a:lnTo>
                    <a:pt x="2448388" y="1354864"/>
                  </a:lnTo>
                  <a:cubicBezTo>
                    <a:pt x="1657975" y="941576"/>
                    <a:pt x="1088466" y="537812"/>
                    <a:pt x="50080" y="12452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6F351828-6B64-ACB7-67B7-CAB213EDFE04}"/>
                </a:ext>
              </a:extLst>
            </p:cNvPr>
            <p:cNvSpPr/>
            <p:nvPr/>
          </p:nvSpPr>
          <p:spPr>
            <a:xfrm rot="4537429">
              <a:off x="7835830" y="3034894"/>
              <a:ext cx="1942497" cy="1282864"/>
            </a:xfrm>
            <a:custGeom>
              <a:avLst/>
              <a:gdLst>
                <a:gd name="connsiteX0" fmla="*/ 0 w 685904"/>
                <a:gd name="connsiteY0" fmla="*/ 0 h 419100"/>
                <a:gd name="connsiteX1" fmla="*/ 685904 w 685904"/>
                <a:gd name="connsiteY1" fmla="*/ 0 h 419100"/>
                <a:gd name="connsiteX2" fmla="*/ 685904 w 685904"/>
                <a:gd name="connsiteY2" fmla="*/ 419100 h 419100"/>
                <a:gd name="connsiteX3" fmla="*/ 0 w 685904"/>
                <a:gd name="connsiteY3" fmla="*/ 419100 h 419100"/>
                <a:gd name="connsiteX4" fmla="*/ 0 w 685904"/>
                <a:gd name="connsiteY4" fmla="*/ 0 h 419100"/>
                <a:gd name="connsiteX0" fmla="*/ 0 w 685904"/>
                <a:gd name="connsiteY0" fmla="*/ 419100 h 419100"/>
                <a:gd name="connsiteX1" fmla="*/ 685904 w 685904"/>
                <a:gd name="connsiteY1" fmla="*/ 0 h 419100"/>
                <a:gd name="connsiteX2" fmla="*/ 685904 w 685904"/>
                <a:gd name="connsiteY2" fmla="*/ 419100 h 419100"/>
                <a:gd name="connsiteX3" fmla="*/ 0 w 685904"/>
                <a:gd name="connsiteY3" fmla="*/ 419100 h 419100"/>
                <a:gd name="connsiteX0" fmla="*/ 0 w 685904"/>
                <a:gd name="connsiteY0" fmla="*/ 432775 h 432775"/>
                <a:gd name="connsiteX1" fmla="*/ 685904 w 685904"/>
                <a:gd name="connsiteY1" fmla="*/ 13675 h 432775"/>
                <a:gd name="connsiteX2" fmla="*/ 685904 w 685904"/>
                <a:gd name="connsiteY2" fmla="*/ 432775 h 432775"/>
                <a:gd name="connsiteX3" fmla="*/ 0 w 685904"/>
                <a:gd name="connsiteY3" fmla="*/ 432775 h 432775"/>
                <a:gd name="connsiteX0" fmla="*/ 0 w 685904"/>
                <a:gd name="connsiteY0" fmla="*/ 432775 h 432775"/>
                <a:gd name="connsiteX1" fmla="*/ 685904 w 685904"/>
                <a:gd name="connsiteY1" fmla="*/ 13675 h 432775"/>
                <a:gd name="connsiteX2" fmla="*/ 0 w 685904"/>
                <a:gd name="connsiteY2" fmla="*/ 432775 h 432775"/>
                <a:gd name="connsiteX0" fmla="*/ 0 w 689445"/>
                <a:gd name="connsiteY0" fmla="*/ 432775 h 432775"/>
                <a:gd name="connsiteX1" fmla="*/ 685904 w 689445"/>
                <a:gd name="connsiteY1" fmla="*/ 13675 h 432775"/>
                <a:gd name="connsiteX2" fmla="*/ 0 w 689445"/>
                <a:gd name="connsiteY2" fmla="*/ 432775 h 432775"/>
                <a:gd name="connsiteX0" fmla="*/ 0 w 698113"/>
                <a:gd name="connsiteY0" fmla="*/ 432775 h 432775"/>
                <a:gd name="connsiteX1" fmla="*/ 685904 w 698113"/>
                <a:gd name="connsiteY1" fmla="*/ 13675 h 432775"/>
                <a:gd name="connsiteX2" fmla="*/ 0 w 698113"/>
                <a:gd name="connsiteY2" fmla="*/ 432775 h 432775"/>
                <a:gd name="connsiteX0" fmla="*/ 0 w 697238"/>
                <a:gd name="connsiteY0" fmla="*/ 432775 h 459668"/>
                <a:gd name="connsiteX1" fmla="*/ 685904 w 697238"/>
                <a:gd name="connsiteY1" fmla="*/ 13675 h 459668"/>
                <a:gd name="connsiteX2" fmla="*/ 0 w 697238"/>
                <a:gd name="connsiteY2" fmla="*/ 432775 h 459668"/>
                <a:gd name="connsiteX0" fmla="*/ 0 w 697238"/>
                <a:gd name="connsiteY0" fmla="*/ 433577 h 460470"/>
                <a:gd name="connsiteX1" fmla="*/ 685904 w 697238"/>
                <a:gd name="connsiteY1" fmla="*/ 14477 h 460470"/>
                <a:gd name="connsiteX2" fmla="*/ 0 w 697238"/>
                <a:gd name="connsiteY2" fmla="*/ 433577 h 46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7238" h="460470">
                  <a:moveTo>
                    <a:pt x="0" y="433577"/>
                  </a:moveTo>
                  <a:cubicBezTo>
                    <a:pt x="222285" y="268477"/>
                    <a:pt x="12769" y="-74423"/>
                    <a:pt x="685904" y="14477"/>
                  </a:cubicBezTo>
                  <a:cubicBezTo>
                    <a:pt x="787469" y="585977"/>
                    <a:pt x="177835" y="452627"/>
                    <a:pt x="0" y="433577"/>
                  </a:cubicBezTo>
                  <a:close/>
                </a:path>
              </a:pathLst>
            </a:custGeom>
            <a:solidFill>
              <a:srgbClr val="A0AE9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88857F80-67D1-A308-F3A5-EAE99D91A05E}"/>
                </a:ext>
              </a:extLst>
            </p:cNvPr>
            <p:cNvSpPr/>
            <p:nvPr/>
          </p:nvSpPr>
          <p:spPr>
            <a:xfrm rot="7301235" flipH="1">
              <a:off x="8021078" y="1790191"/>
              <a:ext cx="1770847" cy="1169503"/>
            </a:xfrm>
            <a:custGeom>
              <a:avLst/>
              <a:gdLst>
                <a:gd name="connsiteX0" fmla="*/ 0 w 685904"/>
                <a:gd name="connsiteY0" fmla="*/ 0 h 419100"/>
                <a:gd name="connsiteX1" fmla="*/ 685904 w 685904"/>
                <a:gd name="connsiteY1" fmla="*/ 0 h 419100"/>
                <a:gd name="connsiteX2" fmla="*/ 685904 w 685904"/>
                <a:gd name="connsiteY2" fmla="*/ 419100 h 419100"/>
                <a:gd name="connsiteX3" fmla="*/ 0 w 685904"/>
                <a:gd name="connsiteY3" fmla="*/ 419100 h 419100"/>
                <a:gd name="connsiteX4" fmla="*/ 0 w 685904"/>
                <a:gd name="connsiteY4" fmla="*/ 0 h 419100"/>
                <a:gd name="connsiteX0" fmla="*/ 0 w 685904"/>
                <a:gd name="connsiteY0" fmla="*/ 419100 h 419100"/>
                <a:gd name="connsiteX1" fmla="*/ 685904 w 685904"/>
                <a:gd name="connsiteY1" fmla="*/ 0 h 419100"/>
                <a:gd name="connsiteX2" fmla="*/ 685904 w 685904"/>
                <a:gd name="connsiteY2" fmla="*/ 419100 h 419100"/>
                <a:gd name="connsiteX3" fmla="*/ 0 w 685904"/>
                <a:gd name="connsiteY3" fmla="*/ 419100 h 419100"/>
                <a:gd name="connsiteX0" fmla="*/ 0 w 685904"/>
                <a:gd name="connsiteY0" fmla="*/ 432775 h 432775"/>
                <a:gd name="connsiteX1" fmla="*/ 685904 w 685904"/>
                <a:gd name="connsiteY1" fmla="*/ 13675 h 432775"/>
                <a:gd name="connsiteX2" fmla="*/ 685904 w 685904"/>
                <a:gd name="connsiteY2" fmla="*/ 432775 h 432775"/>
                <a:gd name="connsiteX3" fmla="*/ 0 w 685904"/>
                <a:gd name="connsiteY3" fmla="*/ 432775 h 432775"/>
                <a:gd name="connsiteX0" fmla="*/ 0 w 685904"/>
                <a:gd name="connsiteY0" fmla="*/ 432775 h 432775"/>
                <a:gd name="connsiteX1" fmla="*/ 685904 w 685904"/>
                <a:gd name="connsiteY1" fmla="*/ 13675 h 432775"/>
                <a:gd name="connsiteX2" fmla="*/ 0 w 685904"/>
                <a:gd name="connsiteY2" fmla="*/ 432775 h 432775"/>
                <a:gd name="connsiteX0" fmla="*/ 0 w 689445"/>
                <a:gd name="connsiteY0" fmla="*/ 432775 h 432775"/>
                <a:gd name="connsiteX1" fmla="*/ 685904 w 689445"/>
                <a:gd name="connsiteY1" fmla="*/ 13675 h 432775"/>
                <a:gd name="connsiteX2" fmla="*/ 0 w 689445"/>
                <a:gd name="connsiteY2" fmla="*/ 432775 h 432775"/>
                <a:gd name="connsiteX0" fmla="*/ 0 w 698113"/>
                <a:gd name="connsiteY0" fmla="*/ 432775 h 432775"/>
                <a:gd name="connsiteX1" fmla="*/ 685904 w 698113"/>
                <a:gd name="connsiteY1" fmla="*/ 13675 h 432775"/>
                <a:gd name="connsiteX2" fmla="*/ 0 w 698113"/>
                <a:gd name="connsiteY2" fmla="*/ 432775 h 432775"/>
                <a:gd name="connsiteX0" fmla="*/ 0 w 697238"/>
                <a:gd name="connsiteY0" fmla="*/ 432775 h 459668"/>
                <a:gd name="connsiteX1" fmla="*/ 685904 w 697238"/>
                <a:gd name="connsiteY1" fmla="*/ 13675 h 459668"/>
                <a:gd name="connsiteX2" fmla="*/ 0 w 697238"/>
                <a:gd name="connsiteY2" fmla="*/ 432775 h 459668"/>
                <a:gd name="connsiteX0" fmla="*/ 0 w 697238"/>
                <a:gd name="connsiteY0" fmla="*/ 433577 h 460470"/>
                <a:gd name="connsiteX1" fmla="*/ 685904 w 697238"/>
                <a:gd name="connsiteY1" fmla="*/ 14477 h 460470"/>
                <a:gd name="connsiteX2" fmla="*/ 0 w 697238"/>
                <a:gd name="connsiteY2" fmla="*/ 433577 h 46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7238" h="460470">
                  <a:moveTo>
                    <a:pt x="0" y="433577"/>
                  </a:moveTo>
                  <a:cubicBezTo>
                    <a:pt x="222285" y="268477"/>
                    <a:pt x="12769" y="-74423"/>
                    <a:pt x="685904" y="14477"/>
                  </a:cubicBezTo>
                  <a:cubicBezTo>
                    <a:pt x="787469" y="585977"/>
                    <a:pt x="177835" y="452627"/>
                    <a:pt x="0" y="433577"/>
                  </a:cubicBezTo>
                  <a:close/>
                </a:path>
              </a:pathLst>
            </a:custGeom>
            <a:solidFill>
              <a:srgbClr val="A0AE9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416422-F45F-143A-C968-6CCB1870EAD6}"/>
                </a:ext>
              </a:extLst>
            </p:cNvPr>
            <p:cNvSpPr txBox="1"/>
            <p:nvPr/>
          </p:nvSpPr>
          <p:spPr>
            <a:xfrm rot="21220958">
              <a:off x="8189734" y="2121500"/>
              <a:ext cx="1215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Archaea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10035F-3904-838D-A312-172C6244A499}"/>
                </a:ext>
              </a:extLst>
            </p:cNvPr>
            <p:cNvSpPr txBox="1"/>
            <p:nvPr/>
          </p:nvSpPr>
          <p:spPr>
            <a:xfrm rot="2050570">
              <a:off x="8129110" y="3649532"/>
              <a:ext cx="12611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Bacteria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9AA570-9A46-0693-B94E-3A47F9E74140}"/>
              </a:ext>
            </a:extLst>
          </p:cNvPr>
          <p:cNvGrpSpPr/>
          <p:nvPr/>
        </p:nvGrpSpPr>
        <p:grpSpPr>
          <a:xfrm>
            <a:off x="5533938" y="629779"/>
            <a:ext cx="4061874" cy="3786977"/>
            <a:chOff x="5579391" y="971504"/>
            <a:chExt cx="4061874" cy="3786977"/>
          </a:xfrm>
          <a:solidFill>
            <a:srgbClr val="E4D3C3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0C432734-AED6-DE0B-F501-405D5F9EA136}"/>
                </a:ext>
              </a:extLst>
            </p:cNvPr>
            <p:cNvSpPr/>
            <p:nvPr/>
          </p:nvSpPr>
          <p:spPr>
            <a:xfrm flipH="1">
              <a:off x="5579391" y="2773658"/>
              <a:ext cx="2435336" cy="1441881"/>
            </a:xfrm>
            <a:custGeom>
              <a:avLst/>
              <a:gdLst>
                <a:gd name="connsiteX0" fmla="*/ 0 w 1224366"/>
                <a:gd name="connsiteY0" fmla="*/ 0 h 4401519"/>
                <a:gd name="connsiteX1" fmla="*/ 1224366 w 1224366"/>
                <a:gd name="connsiteY1" fmla="*/ 0 h 4401519"/>
                <a:gd name="connsiteX2" fmla="*/ 1224366 w 1224366"/>
                <a:gd name="connsiteY2" fmla="*/ 4401519 h 4401519"/>
                <a:gd name="connsiteX3" fmla="*/ 0 w 1224366"/>
                <a:gd name="connsiteY3" fmla="*/ 4401519 h 4401519"/>
                <a:gd name="connsiteX4" fmla="*/ 0 w 1224366"/>
                <a:gd name="connsiteY4" fmla="*/ 0 h 4401519"/>
                <a:gd name="connsiteX0" fmla="*/ 0 w 1782305"/>
                <a:gd name="connsiteY0" fmla="*/ 0 h 4401519"/>
                <a:gd name="connsiteX1" fmla="*/ 1224366 w 1782305"/>
                <a:gd name="connsiteY1" fmla="*/ 0 h 4401519"/>
                <a:gd name="connsiteX2" fmla="*/ 1782305 w 1782305"/>
                <a:gd name="connsiteY2" fmla="*/ 2123268 h 4401519"/>
                <a:gd name="connsiteX3" fmla="*/ 0 w 1782305"/>
                <a:gd name="connsiteY3" fmla="*/ 4401519 h 4401519"/>
                <a:gd name="connsiteX4" fmla="*/ 0 w 1782305"/>
                <a:gd name="connsiteY4" fmla="*/ 0 h 4401519"/>
                <a:gd name="connsiteX0" fmla="*/ 0 w 1782305"/>
                <a:gd name="connsiteY0" fmla="*/ 0 h 2464231"/>
                <a:gd name="connsiteX1" fmla="*/ 1224366 w 1782305"/>
                <a:gd name="connsiteY1" fmla="*/ 0 h 2464231"/>
                <a:gd name="connsiteX2" fmla="*/ 1782305 w 1782305"/>
                <a:gd name="connsiteY2" fmla="*/ 2123268 h 2464231"/>
                <a:gd name="connsiteX3" fmla="*/ 1673817 w 1782305"/>
                <a:gd name="connsiteY3" fmla="*/ 2464231 h 2464231"/>
                <a:gd name="connsiteX4" fmla="*/ 0 w 1782305"/>
                <a:gd name="connsiteY4" fmla="*/ 0 h 2464231"/>
                <a:gd name="connsiteX0" fmla="*/ 0 w 2278250"/>
                <a:gd name="connsiteY0" fmla="*/ 1456841 h 2464231"/>
                <a:gd name="connsiteX1" fmla="*/ 1720311 w 2278250"/>
                <a:gd name="connsiteY1" fmla="*/ 0 h 2464231"/>
                <a:gd name="connsiteX2" fmla="*/ 2278250 w 2278250"/>
                <a:gd name="connsiteY2" fmla="*/ 2123268 h 2464231"/>
                <a:gd name="connsiteX3" fmla="*/ 2169762 w 2278250"/>
                <a:gd name="connsiteY3" fmla="*/ 2464231 h 2464231"/>
                <a:gd name="connsiteX4" fmla="*/ 0 w 2278250"/>
                <a:gd name="connsiteY4" fmla="*/ 1456841 h 2464231"/>
                <a:gd name="connsiteX0" fmla="*/ 0 w 2278250"/>
                <a:gd name="connsiteY0" fmla="*/ 635431 h 1642821"/>
                <a:gd name="connsiteX1" fmla="*/ 139484 w 2278250"/>
                <a:gd name="connsiteY1" fmla="*/ 0 h 1642821"/>
                <a:gd name="connsiteX2" fmla="*/ 2278250 w 2278250"/>
                <a:gd name="connsiteY2" fmla="*/ 1301858 h 1642821"/>
                <a:gd name="connsiteX3" fmla="*/ 2169762 w 2278250"/>
                <a:gd name="connsiteY3" fmla="*/ 1642821 h 1642821"/>
                <a:gd name="connsiteX4" fmla="*/ 0 w 2278250"/>
                <a:gd name="connsiteY4" fmla="*/ 635431 h 1642821"/>
                <a:gd name="connsiteX0" fmla="*/ 0 w 2247253"/>
                <a:gd name="connsiteY0" fmla="*/ 635431 h 1642821"/>
                <a:gd name="connsiteX1" fmla="*/ 139484 w 2247253"/>
                <a:gd name="connsiteY1" fmla="*/ 0 h 1642821"/>
                <a:gd name="connsiteX2" fmla="*/ 2247253 w 2247253"/>
                <a:gd name="connsiteY2" fmla="*/ 1022889 h 1642821"/>
                <a:gd name="connsiteX3" fmla="*/ 2169762 w 2247253"/>
                <a:gd name="connsiteY3" fmla="*/ 1642821 h 1642821"/>
                <a:gd name="connsiteX4" fmla="*/ 0 w 2247253"/>
                <a:gd name="connsiteY4" fmla="*/ 635431 h 1642821"/>
                <a:gd name="connsiteX0" fmla="*/ 0 w 2448731"/>
                <a:gd name="connsiteY0" fmla="*/ 402956 h 1642821"/>
                <a:gd name="connsiteX1" fmla="*/ 340962 w 2448731"/>
                <a:gd name="connsiteY1" fmla="*/ 0 h 1642821"/>
                <a:gd name="connsiteX2" fmla="*/ 2448731 w 2448731"/>
                <a:gd name="connsiteY2" fmla="*/ 1022889 h 1642821"/>
                <a:gd name="connsiteX3" fmla="*/ 2371240 w 2448731"/>
                <a:gd name="connsiteY3" fmla="*/ 1642821 h 1642821"/>
                <a:gd name="connsiteX4" fmla="*/ 0 w 2448731"/>
                <a:gd name="connsiteY4" fmla="*/ 402956 h 1642821"/>
                <a:gd name="connsiteX0" fmla="*/ 0 w 2448731"/>
                <a:gd name="connsiteY0" fmla="*/ 402956 h 1642821"/>
                <a:gd name="connsiteX1" fmla="*/ 340962 w 2448731"/>
                <a:gd name="connsiteY1" fmla="*/ 0 h 1642821"/>
                <a:gd name="connsiteX2" fmla="*/ 2448731 w 2448731"/>
                <a:gd name="connsiteY2" fmla="*/ 1022889 h 1642821"/>
                <a:gd name="connsiteX3" fmla="*/ 2371240 w 2448731"/>
                <a:gd name="connsiteY3" fmla="*/ 1642821 h 1642821"/>
                <a:gd name="connsiteX4" fmla="*/ 0 w 2448731"/>
                <a:gd name="connsiteY4" fmla="*/ 402956 h 1642821"/>
                <a:gd name="connsiteX0" fmla="*/ 0 w 2448731"/>
                <a:gd name="connsiteY0" fmla="*/ 309966 h 1549831"/>
                <a:gd name="connsiteX1" fmla="*/ 154983 w 2448731"/>
                <a:gd name="connsiteY1" fmla="*/ 0 h 1549831"/>
                <a:gd name="connsiteX2" fmla="*/ 2448731 w 2448731"/>
                <a:gd name="connsiteY2" fmla="*/ 929899 h 1549831"/>
                <a:gd name="connsiteX3" fmla="*/ 2371240 w 2448731"/>
                <a:gd name="connsiteY3" fmla="*/ 1549831 h 1549831"/>
                <a:gd name="connsiteX4" fmla="*/ 0 w 2448731"/>
                <a:gd name="connsiteY4" fmla="*/ 309966 h 1549831"/>
                <a:gd name="connsiteX0" fmla="*/ 0 w 2448731"/>
                <a:gd name="connsiteY0" fmla="*/ 309966 h 1549831"/>
                <a:gd name="connsiteX1" fmla="*/ 154983 w 2448731"/>
                <a:gd name="connsiteY1" fmla="*/ 0 h 1549831"/>
                <a:gd name="connsiteX2" fmla="*/ 2448731 w 2448731"/>
                <a:gd name="connsiteY2" fmla="*/ 929899 h 1549831"/>
                <a:gd name="connsiteX3" fmla="*/ 2433233 w 2448731"/>
                <a:gd name="connsiteY3" fmla="*/ 1549831 h 1549831"/>
                <a:gd name="connsiteX4" fmla="*/ 0 w 2448731"/>
                <a:gd name="connsiteY4" fmla="*/ 309966 h 1549831"/>
                <a:gd name="connsiteX0" fmla="*/ 0 w 2448731"/>
                <a:gd name="connsiteY0" fmla="*/ 202016 h 1441881"/>
                <a:gd name="connsiteX1" fmla="*/ 148633 w 2448731"/>
                <a:gd name="connsiteY1" fmla="*/ 0 h 1441881"/>
                <a:gd name="connsiteX2" fmla="*/ 2448731 w 2448731"/>
                <a:gd name="connsiteY2" fmla="*/ 821949 h 1441881"/>
                <a:gd name="connsiteX3" fmla="*/ 2433233 w 2448731"/>
                <a:gd name="connsiteY3" fmla="*/ 1441881 h 1441881"/>
                <a:gd name="connsiteX4" fmla="*/ 0 w 2448731"/>
                <a:gd name="connsiteY4" fmla="*/ 202016 h 1441881"/>
                <a:gd name="connsiteX0" fmla="*/ 0 w 2448731"/>
                <a:gd name="connsiteY0" fmla="*/ 202016 h 1441881"/>
                <a:gd name="connsiteX1" fmla="*/ 148633 w 2448731"/>
                <a:gd name="connsiteY1" fmla="*/ 0 h 1441881"/>
                <a:gd name="connsiteX2" fmla="*/ 2448731 w 2448731"/>
                <a:gd name="connsiteY2" fmla="*/ 821949 h 1441881"/>
                <a:gd name="connsiteX3" fmla="*/ 2433233 w 2448731"/>
                <a:gd name="connsiteY3" fmla="*/ 1441881 h 1441881"/>
                <a:gd name="connsiteX4" fmla="*/ 0 w 2448731"/>
                <a:gd name="connsiteY4" fmla="*/ 202016 h 1441881"/>
                <a:gd name="connsiteX0" fmla="*/ 0 w 2413806"/>
                <a:gd name="connsiteY0" fmla="*/ 211541 h 1441881"/>
                <a:gd name="connsiteX1" fmla="*/ 113708 w 2413806"/>
                <a:gd name="connsiteY1" fmla="*/ 0 h 1441881"/>
                <a:gd name="connsiteX2" fmla="*/ 2413806 w 2413806"/>
                <a:gd name="connsiteY2" fmla="*/ 821949 h 1441881"/>
                <a:gd name="connsiteX3" fmla="*/ 2398308 w 2413806"/>
                <a:gd name="connsiteY3" fmla="*/ 1441881 h 1441881"/>
                <a:gd name="connsiteX4" fmla="*/ 0 w 2413806"/>
                <a:gd name="connsiteY4" fmla="*/ 211541 h 1441881"/>
                <a:gd name="connsiteX0" fmla="*/ 21530 w 2435336"/>
                <a:gd name="connsiteY0" fmla="*/ 211541 h 1441881"/>
                <a:gd name="connsiteX1" fmla="*/ 4202 w 2435336"/>
                <a:gd name="connsiteY1" fmla="*/ 67967 h 1441881"/>
                <a:gd name="connsiteX2" fmla="*/ 135238 w 2435336"/>
                <a:gd name="connsiteY2" fmla="*/ 0 h 1441881"/>
                <a:gd name="connsiteX3" fmla="*/ 2435336 w 2435336"/>
                <a:gd name="connsiteY3" fmla="*/ 821949 h 1441881"/>
                <a:gd name="connsiteX4" fmla="*/ 2419838 w 2435336"/>
                <a:gd name="connsiteY4" fmla="*/ 1441881 h 1441881"/>
                <a:gd name="connsiteX5" fmla="*/ 21530 w 2435336"/>
                <a:gd name="connsiteY5" fmla="*/ 211541 h 1441881"/>
                <a:gd name="connsiteX0" fmla="*/ 21530 w 2435336"/>
                <a:gd name="connsiteY0" fmla="*/ 211541 h 1441881"/>
                <a:gd name="connsiteX1" fmla="*/ 4202 w 2435336"/>
                <a:gd name="connsiteY1" fmla="*/ 67967 h 1441881"/>
                <a:gd name="connsiteX2" fmla="*/ 135238 w 2435336"/>
                <a:gd name="connsiteY2" fmla="*/ 0 h 1441881"/>
                <a:gd name="connsiteX3" fmla="*/ 2435336 w 2435336"/>
                <a:gd name="connsiteY3" fmla="*/ 837824 h 1441881"/>
                <a:gd name="connsiteX4" fmla="*/ 2419838 w 2435336"/>
                <a:gd name="connsiteY4" fmla="*/ 1441881 h 1441881"/>
                <a:gd name="connsiteX5" fmla="*/ 21530 w 2435336"/>
                <a:gd name="connsiteY5" fmla="*/ 211541 h 1441881"/>
                <a:gd name="connsiteX0" fmla="*/ 21530 w 2435336"/>
                <a:gd name="connsiteY0" fmla="*/ 211541 h 1441881"/>
                <a:gd name="connsiteX1" fmla="*/ 4202 w 2435336"/>
                <a:gd name="connsiteY1" fmla="*/ 67967 h 1441881"/>
                <a:gd name="connsiteX2" fmla="*/ 135238 w 2435336"/>
                <a:gd name="connsiteY2" fmla="*/ 0 h 1441881"/>
                <a:gd name="connsiteX3" fmla="*/ 2435336 w 2435336"/>
                <a:gd name="connsiteY3" fmla="*/ 837824 h 1441881"/>
                <a:gd name="connsiteX4" fmla="*/ 2419838 w 2435336"/>
                <a:gd name="connsiteY4" fmla="*/ 1441881 h 1441881"/>
                <a:gd name="connsiteX5" fmla="*/ 21530 w 2435336"/>
                <a:gd name="connsiteY5" fmla="*/ 211541 h 144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5336" h="1441881">
                  <a:moveTo>
                    <a:pt x="21530" y="211541"/>
                  </a:moveTo>
                  <a:cubicBezTo>
                    <a:pt x="41154" y="175325"/>
                    <a:pt x="-15422" y="104183"/>
                    <a:pt x="4202" y="67967"/>
                  </a:cubicBezTo>
                  <a:lnTo>
                    <a:pt x="135238" y="0"/>
                  </a:lnTo>
                  <a:cubicBezTo>
                    <a:pt x="949562" y="159683"/>
                    <a:pt x="2040112" y="652741"/>
                    <a:pt x="2435336" y="837824"/>
                  </a:cubicBezTo>
                  <a:lnTo>
                    <a:pt x="2419838" y="1441881"/>
                  </a:lnTo>
                  <a:cubicBezTo>
                    <a:pt x="1629425" y="1028593"/>
                    <a:pt x="1059916" y="624829"/>
                    <a:pt x="21530" y="21154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F5A6BC-BBAC-399E-2990-096FF6971500}"/>
                </a:ext>
              </a:extLst>
            </p:cNvPr>
            <p:cNvSpPr/>
            <p:nvPr/>
          </p:nvSpPr>
          <p:spPr>
            <a:xfrm rot="3628611" flipH="1">
              <a:off x="7068566" y="1255248"/>
              <a:ext cx="1671145" cy="1103658"/>
            </a:xfrm>
            <a:custGeom>
              <a:avLst/>
              <a:gdLst>
                <a:gd name="connsiteX0" fmla="*/ 0 w 685904"/>
                <a:gd name="connsiteY0" fmla="*/ 0 h 419100"/>
                <a:gd name="connsiteX1" fmla="*/ 685904 w 685904"/>
                <a:gd name="connsiteY1" fmla="*/ 0 h 419100"/>
                <a:gd name="connsiteX2" fmla="*/ 685904 w 685904"/>
                <a:gd name="connsiteY2" fmla="*/ 419100 h 419100"/>
                <a:gd name="connsiteX3" fmla="*/ 0 w 685904"/>
                <a:gd name="connsiteY3" fmla="*/ 419100 h 419100"/>
                <a:gd name="connsiteX4" fmla="*/ 0 w 685904"/>
                <a:gd name="connsiteY4" fmla="*/ 0 h 419100"/>
                <a:gd name="connsiteX0" fmla="*/ 0 w 685904"/>
                <a:gd name="connsiteY0" fmla="*/ 419100 h 419100"/>
                <a:gd name="connsiteX1" fmla="*/ 685904 w 685904"/>
                <a:gd name="connsiteY1" fmla="*/ 0 h 419100"/>
                <a:gd name="connsiteX2" fmla="*/ 685904 w 685904"/>
                <a:gd name="connsiteY2" fmla="*/ 419100 h 419100"/>
                <a:gd name="connsiteX3" fmla="*/ 0 w 685904"/>
                <a:gd name="connsiteY3" fmla="*/ 419100 h 419100"/>
                <a:gd name="connsiteX0" fmla="*/ 0 w 685904"/>
                <a:gd name="connsiteY0" fmla="*/ 432775 h 432775"/>
                <a:gd name="connsiteX1" fmla="*/ 685904 w 685904"/>
                <a:gd name="connsiteY1" fmla="*/ 13675 h 432775"/>
                <a:gd name="connsiteX2" fmla="*/ 685904 w 685904"/>
                <a:gd name="connsiteY2" fmla="*/ 432775 h 432775"/>
                <a:gd name="connsiteX3" fmla="*/ 0 w 685904"/>
                <a:gd name="connsiteY3" fmla="*/ 432775 h 432775"/>
                <a:gd name="connsiteX0" fmla="*/ 0 w 685904"/>
                <a:gd name="connsiteY0" fmla="*/ 432775 h 432775"/>
                <a:gd name="connsiteX1" fmla="*/ 685904 w 685904"/>
                <a:gd name="connsiteY1" fmla="*/ 13675 h 432775"/>
                <a:gd name="connsiteX2" fmla="*/ 0 w 685904"/>
                <a:gd name="connsiteY2" fmla="*/ 432775 h 432775"/>
                <a:gd name="connsiteX0" fmla="*/ 0 w 689445"/>
                <a:gd name="connsiteY0" fmla="*/ 432775 h 432775"/>
                <a:gd name="connsiteX1" fmla="*/ 685904 w 689445"/>
                <a:gd name="connsiteY1" fmla="*/ 13675 h 432775"/>
                <a:gd name="connsiteX2" fmla="*/ 0 w 689445"/>
                <a:gd name="connsiteY2" fmla="*/ 432775 h 432775"/>
                <a:gd name="connsiteX0" fmla="*/ 0 w 698113"/>
                <a:gd name="connsiteY0" fmla="*/ 432775 h 432775"/>
                <a:gd name="connsiteX1" fmla="*/ 685904 w 698113"/>
                <a:gd name="connsiteY1" fmla="*/ 13675 h 432775"/>
                <a:gd name="connsiteX2" fmla="*/ 0 w 698113"/>
                <a:gd name="connsiteY2" fmla="*/ 432775 h 432775"/>
                <a:gd name="connsiteX0" fmla="*/ 0 w 697238"/>
                <a:gd name="connsiteY0" fmla="*/ 432775 h 459668"/>
                <a:gd name="connsiteX1" fmla="*/ 685904 w 697238"/>
                <a:gd name="connsiteY1" fmla="*/ 13675 h 459668"/>
                <a:gd name="connsiteX2" fmla="*/ 0 w 697238"/>
                <a:gd name="connsiteY2" fmla="*/ 432775 h 459668"/>
                <a:gd name="connsiteX0" fmla="*/ 0 w 697238"/>
                <a:gd name="connsiteY0" fmla="*/ 433577 h 460470"/>
                <a:gd name="connsiteX1" fmla="*/ 685904 w 697238"/>
                <a:gd name="connsiteY1" fmla="*/ 14477 h 460470"/>
                <a:gd name="connsiteX2" fmla="*/ 0 w 697238"/>
                <a:gd name="connsiteY2" fmla="*/ 433577 h 46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7238" h="460470">
                  <a:moveTo>
                    <a:pt x="0" y="433577"/>
                  </a:moveTo>
                  <a:cubicBezTo>
                    <a:pt x="222285" y="268477"/>
                    <a:pt x="12769" y="-74423"/>
                    <a:pt x="685904" y="14477"/>
                  </a:cubicBezTo>
                  <a:cubicBezTo>
                    <a:pt x="787469" y="585977"/>
                    <a:pt x="177835" y="452627"/>
                    <a:pt x="0" y="433577"/>
                  </a:cubicBezTo>
                  <a:close/>
                </a:path>
              </a:pathLst>
            </a:custGeom>
            <a:solidFill>
              <a:srgbClr val="A0AE9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7C6D66F2-5E94-C18A-1931-2D1EE3C9F736}"/>
                </a:ext>
              </a:extLst>
            </p:cNvPr>
            <p:cNvSpPr/>
            <p:nvPr/>
          </p:nvSpPr>
          <p:spPr>
            <a:xfrm rot="4537429">
              <a:off x="7824818" y="3145801"/>
              <a:ext cx="1942497" cy="1282864"/>
            </a:xfrm>
            <a:custGeom>
              <a:avLst/>
              <a:gdLst>
                <a:gd name="connsiteX0" fmla="*/ 0 w 685904"/>
                <a:gd name="connsiteY0" fmla="*/ 0 h 419100"/>
                <a:gd name="connsiteX1" fmla="*/ 685904 w 685904"/>
                <a:gd name="connsiteY1" fmla="*/ 0 h 419100"/>
                <a:gd name="connsiteX2" fmla="*/ 685904 w 685904"/>
                <a:gd name="connsiteY2" fmla="*/ 419100 h 419100"/>
                <a:gd name="connsiteX3" fmla="*/ 0 w 685904"/>
                <a:gd name="connsiteY3" fmla="*/ 419100 h 419100"/>
                <a:gd name="connsiteX4" fmla="*/ 0 w 685904"/>
                <a:gd name="connsiteY4" fmla="*/ 0 h 419100"/>
                <a:gd name="connsiteX0" fmla="*/ 0 w 685904"/>
                <a:gd name="connsiteY0" fmla="*/ 419100 h 419100"/>
                <a:gd name="connsiteX1" fmla="*/ 685904 w 685904"/>
                <a:gd name="connsiteY1" fmla="*/ 0 h 419100"/>
                <a:gd name="connsiteX2" fmla="*/ 685904 w 685904"/>
                <a:gd name="connsiteY2" fmla="*/ 419100 h 419100"/>
                <a:gd name="connsiteX3" fmla="*/ 0 w 685904"/>
                <a:gd name="connsiteY3" fmla="*/ 419100 h 419100"/>
                <a:gd name="connsiteX0" fmla="*/ 0 w 685904"/>
                <a:gd name="connsiteY0" fmla="*/ 432775 h 432775"/>
                <a:gd name="connsiteX1" fmla="*/ 685904 w 685904"/>
                <a:gd name="connsiteY1" fmla="*/ 13675 h 432775"/>
                <a:gd name="connsiteX2" fmla="*/ 685904 w 685904"/>
                <a:gd name="connsiteY2" fmla="*/ 432775 h 432775"/>
                <a:gd name="connsiteX3" fmla="*/ 0 w 685904"/>
                <a:gd name="connsiteY3" fmla="*/ 432775 h 432775"/>
                <a:gd name="connsiteX0" fmla="*/ 0 w 685904"/>
                <a:gd name="connsiteY0" fmla="*/ 432775 h 432775"/>
                <a:gd name="connsiteX1" fmla="*/ 685904 w 685904"/>
                <a:gd name="connsiteY1" fmla="*/ 13675 h 432775"/>
                <a:gd name="connsiteX2" fmla="*/ 0 w 685904"/>
                <a:gd name="connsiteY2" fmla="*/ 432775 h 432775"/>
                <a:gd name="connsiteX0" fmla="*/ 0 w 689445"/>
                <a:gd name="connsiteY0" fmla="*/ 432775 h 432775"/>
                <a:gd name="connsiteX1" fmla="*/ 685904 w 689445"/>
                <a:gd name="connsiteY1" fmla="*/ 13675 h 432775"/>
                <a:gd name="connsiteX2" fmla="*/ 0 w 689445"/>
                <a:gd name="connsiteY2" fmla="*/ 432775 h 432775"/>
                <a:gd name="connsiteX0" fmla="*/ 0 w 698113"/>
                <a:gd name="connsiteY0" fmla="*/ 432775 h 432775"/>
                <a:gd name="connsiteX1" fmla="*/ 685904 w 698113"/>
                <a:gd name="connsiteY1" fmla="*/ 13675 h 432775"/>
                <a:gd name="connsiteX2" fmla="*/ 0 w 698113"/>
                <a:gd name="connsiteY2" fmla="*/ 432775 h 432775"/>
                <a:gd name="connsiteX0" fmla="*/ 0 w 697238"/>
                <a:gd name="connsiteY0" fmla="*/ 432775 h 459668"/>
                <a:gd name="connsiteX1" fmla="*/ 685904 w 697238"/>
                <a:gd name="connsiteY1" fmla="*/ 13675 h 459668"/>
                <a:gd name="connsiteX2" fmla="*/ 0 w 697238"/>
                <a:gd name="connsiteY2" fmla="*/ 432775 h 459668"/>
                <a:gd name="connsiteX0" fmla="*/ 0 w 697238"/>
                <a:gd name="connsiteY0" fmla="*/ 433577 h 460470"/>
                <a:gd name="connsiteX1" fmla="*/ 685904 w 697238"/>
                <a:gd name="connsiteY1" fmla="*/ 14477 h 460470"/>
                <a:gd name="connsiteX2" fmla="*/ 0 w 697238"/>
                <a:gd name="connsiteY2" fmla="*/ 433577 h 46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7238" h="460470">
                  <a:moveTo>
                    <a:pt x="0" y="433577"/>
                  </a:moveTo>
                  <a:cubicBezTo>
                    <a:pt x="222285" y="268477"/>
                    <a:pt x="12769" y="-74423"/>
                    <a:pt x="685904" y="14477"/>
                  </a:cubicBezTo>
                  <a:cubicBezTo>
                    <a:pt x="787469" y="585977"/>
                    <a:pt x="177835" y="452627"/>
                    <a:pt x="0" y="433577"/>
                  </a:cubicBezTo>
                  <a:close/>
                </a:path>
              </a:pathLst>
            </a:custGeom>
            <a:solidFill>
              <a:srgbClr val="A0AE9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FEF83B66-00AF-3077-FEE7-79E5D067D8F5}"/>
                </a:ext>
              </a:extLst>
            </p:cNvPr>
            <p:cNvSpPr/>
            <p:nvPr/>
          </p:nvSpPr>
          <p:spPr>
            <a:xfrm rot="7881162" flipH="1">
              <a:off x="8104647" y="1940642"/>
              <a:ext cx="1770847" cy="1169503"/>
            </a:xfrm>
            <a:custGeom>
              <a:avLst/>
              <a:gdLst>
                <a:gd name="connsiteX0" fmla="*/ 0 w 685904"/>
                <a:gd name="connsiteY0" fmla="*/ 0 h 419100"/>
                <a:gd name="connsiteX1" fmla="*/ 685904 w 685904"/>
                <a:gd name="connsiteY1" fmla="*/ 0 h 419100"/>
                <a:gd name="connsiteX2" fmla="*/ 685904 w 685904"/>
                <a:gd name="connsiteY2" fmla="*/ 419100 h 419100"/>
                <a:gd name="connsiteX3" fmla="*/ 0 w 685904"/>
                <a:gd name="connsiteY3" fmla="*/ 419100 h 419100"/>
                <a:gd name="connsiteX4" fmla="*/ 0 w 685904"/>
                <a:gd name="connsiteY4" fmla="*/ 0 h 419100"/>
                <a:gd name="connsiteX0" fmla="*/ 0 w 685904"/>
                <a:gd name="connsiteY0" fmla="*/ 419100 h 419100"/>
                <a:gd name="connsiteX1" fmla="*/ 685904 w 685904"/>
                <a:gd name="connsiteY1" fmla="*/ 0 h 419100"/>
                <a:gd name="connsiteX2" fmla="*/ 685904 w 685904"/>
                <a:gd name="connsiteY2" fmla="*/ 419100 h 419100"/>
                <a:gd name="connsiteX3" fmla="*/ 0 w 685904"/>
                <a:gd name="connsiteY3" fmla="*/ 419100 h 419100"/>
                <a:gd name="connsiteX0" fmla="*/ 0 w 685904"/>
                <a:gd name="connsiteY0" fmla="*/ 432775 h 432775"/>
                <a:gd name="connsiteX1" fmla="*/ 685904 w 685904"/>
                <a:gd name="connsiteY1" fmla="*/ 13675 h 432775"/>
                <a:gd name="connsiteX2" fmla="*/ 685904 w 685904"/>
                <a:gd name="connsiteY2" fmla="*/ 432775 h 432775"/>
                <a:gd name="connsiteX3" fmla="*/ 0 w 685904"/>
                <a:gd name="connsiteY3" fmla="*/ 432775 h 432775"/>
                <a:gd name="connsiteX0" fmla="*/ 0 w 685904"/>
                <a:gd name="connsiteY0" fmla="*/ 432775 h 432775"/>
                <a:gd name="connsiteX1" fmla="*/ 685904 w 685904"/>
                <a:gd name="connsiteY1" fmla="*/ 13675 h 432775"/>
                <a:gd name="connsiteX2" fmla="*/ 0 w 685904"/>
                <a:gd name="connsiteY2" fmla="*/ 432775 h 432775"/>
                <a:gd name="connsiteX0" fmla="*/ 0 w 689445"/>
                <a:gd name="connsiteY0" fmla="*/ 432775 h 432775"/>
                <a:gd name="connsiteX1" fmla="*/ 685904 w 689445"/>
                <a:gd name="connsiteY1" fmla="*/ 13675 h 432775"/>
                <a:gd name="connsiteX2" fmla="*/ 0 w 689445"/>
                <a:gd name="connsiteY2" fmla="*/ 432775 h 432775"/>
                <a:gd name="connsiteX0" fmla="*/ 0 w 698113"/>
                <a:gd name="connsiteY0" fmla="*/ 432775 h 432775"/>
                <a:gd name="connsiteX1" fmla="*/ 685904 w 698113"/>
                <a:gd name="connsiteY1" fmla="*/ 13675 h 432775"/>
                <a:gd name="connsiteX2" fmla="*/ 0 w 698113"/>
                <a:gd name="connsiteY2" fmla="*/ 432775 h 432775"/>
                <a:gd name="connsiteX0" fmla="*/ 0 w 697238"/>
                <a:gd name="connsiteY0" fmla="*/ 432775 h 459668"/>
                <a:gd name="connsiteX1" fmla="*/ 685904 w 697238"/>
                <a:gd name="connsiteY1" fmla="*/ 13675 h 459668"/>
                <a:gd name="connsiteX2" fmla="*/ 0 w 697238"/>
                <a:gd name="connsiteY2" fmla="*/ 432775 h 459668"/>
                <a:gd name="connsiteX0" fmla="*/ 0 w 697238"/>
                <a:gd name="connsiteY0" fmla="*/ 433577 h 460470"/>
                <a:gd name="connsiteX1" fmla="*/ 685904 w 697238"/>
                <a:gd name="connsiteY1" fmla="*/ 14477 h 460470"/>
                <a:gd name="connsiteX2" fmla="*/ 0 w 697238"/>
                <a:gd name="connsiteY2" fmla="*/ 433577 h 46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7238" h="460470">
                  <a:moveTo>
                    <a:pt x="0" y="433577"/>
                  </a:moveTo>
                  <a:cubicBezTo>
                    <a:pt x="222285" y="268477"/>
                    <a:pt x="12769" y="-74423"/>
                    <a:pt x="685904" y="14477"/>
                  </a:cubicBezTo>
                  <a:cubicBezTo>
                    <a:pt x="787469" y="585977"/>
                    <a:pt x="177835" y="452627"/>
                    <a:pt x="0" y="433577"/>
                  </a:cubicBezTo>
                  <a:close/>
                </a:path>
              </a:pathLst>
            </a:custGeom>
            <a:solidFill>
              <a:srgbClr val="A0AE9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97934E-FE8E-0841-AE13-B1AA058B615B}"/>
                </a:ext>
              </a:extLst>
            </p:cNvPr>
            <p:cNvSpPr txBox="1"/>
            <p:nvPr/>
          </p:nvSpPr>
          <p:spPr>
            <a:xfrm rot="21220958">
              <a:off x="7452014" y="1543714"/>
              <a:ext cx="9956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Plants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BBEC09-EBFF-1F21-F1CF-ED34A8EE1196}"/>
                </a:ext>
              </a:extLst>
            </p:cNvPr>
            <p:cNvSpPr txBox="1"/>
            <p:nvPr/>
          </p:nvSpPr>
          <p:spPr>
            <a:xfrm rot="21220958">
              <a:off x="8645591" y="2263126"/>
              <a:ext cx="9956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Animals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C4ECFC-8D8F-878C-8217-B5B4EFD4341C}"/>
                </a:ext>
              </a:extLst>
            </p:cNvPr>
            <p:cNvSpPr txBox="1"/>
            <p:nvPr/>
          </p:nvSpPr>
          <p:spPr>
            <a:xfrm rot="21220958">
              <a:off x="8504234" y="3707271"/>
              <a:ext cx="9956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Fungi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5B9822E-09EC-DF0C-F459-7F1AAC317EF9}"/>
              </a:ext>
            </a:extLst>
          </p:cNvPr>
          <p:cNvSpPr/>
          <p:nvPr/>
        </p:nvSpPr>
        <p:spPr>
          <a:xfrm>
            <a:off x="4413709" y="3223634"/>
            <a:ext cx="1227673" cy="4401531"/>
          </a:xfrm>
          <a:custGeom>
            <a:avLst/>
            <a:gdLst>
              <a:gd name="connsiteX0" fmla="*/ 0 w 1224366"/>
              <a:gd name="connsiteY0" fmla="*/ 0 h 4401519"/>
              <a:gd name="connsiteX1" fmla="*/ 1224366 w 1224366"/>
              <a:gd name="connsiteY1" fmla="*/ 0 h 4401519"/>
              <a:gd name="connsiteX2" fmla="*/ 1224366 w 1224366"/>
              <a:gd name="connsiteY2" fmla="*/ 4401519 h 4401519"/>
              <a:gd name="connsiteX3" fmla="*/ 0 w 1224366"/>
              <a:gd name="connsiteY3" fmla="*/ 4401519 h 4401519"/>
              <a:gd name="connsiteX4" fmla="*/ 0 w 1224366"/>
              <a:gd name="connsiteY4" fmla="*/ 0 h 4401519"/>
              <a:gd name="connsiteX0" fmla="*/ 0 w 1224366"/>
              <a:gd name="connsiteY0" fmla="*/ 0 h 4401519"/>
              <a:gd name="connsiteX1" fmla="*/ 1224366 w 1224366"/>
              <a:gd name="connsiteY1" fmla="*/ 0 h 4401519"/>
              <a:gd name="connsiteX2" fmla="*/ 1224366 w 1224366"/>
              <a:gd name="connsiteY2" fmla="*/ 4401519 h 4401519"/>
              <a:gd name="connsiteX3" fmla="*/ 0 w 1224366"/>
              <a:gd name="connsiteY3" fmla="*/ 4401519 h 4401519"/>
              <a:gd name="connsiteX4" fmla="*/ 0 w 1224366"/>
              <a:gd name="connsiteY4" fmla="*/ 0 h 4401519"/>
              <a:gd name="connsiteX0" fmla="*/ 3307 w 1227673"/>
              <a:gd name="connsiteY0" fmla="*/ 0 h 4401519"/>
              <a:gd name="connsiteX1" fmla="*/ 1227673 w 1227673"/>
              <a:gd name="connsiteY1" fmla="*/ 0 h 4401519"/>
              <a:gd name="connsiteX2" fmla="*/ 1227673 w 1227673"/>
              <a:gd name="connsiteY2" fmla="*/ 4401519 h 4401519"/>
              <a:gd name="connsiteX3" fmla="*/ 3307 w 1227673"/>
              <a:gd name="connsiteY3" fmla="*/ 4401519 h 4401519"/>
              <a:gd name="connsiteX4" fmla="*/ 3307 w 1227673"/>
              <a:gd name="connsiteY4" fmla="*/ 0 h 4401519"/>
              <a:gd name="connsiteX0" fmla="*/ 3307 w 1227673"/>
              <a:gd name="connsiteY0" fmla="*/ 0 h 4401519"/>
              <a:gd name="connsiteX1" fmla="*/ 1227673 w 1227673"/>
              <a:gd name="connsiteY1" fmla="*/ 0 h 4401519"/>
              <a:gd name="connsiteX2" fmla="*/ 1227673 w 1227673"/>
              <a:gd name="connsiteY2" fmla="*/ 4401519 h 4401519"/>
              <a:gd name="connsiteX3" fmla="*/ 3307 w 1227673"/>
              <a:gd name="connsiteY3" fmla="*/ 4401519 h 4401519"/>
              <a:gd name="connsiteX4" fmla="*/ 3307 w 1227673"/>
              <a:gd name="connsiteY4" fmla="*/ 0 h 4401519"/>
              <a:gd name="connsiteX0" fmla="*/ 3307 w 1227673"/>
              <a:gd name="connsiteY0" fmla="*/ 12 h 4401531"/>
              <a:gd name="connsiteX1" fmla="*/ 640891 w 1227673"/>
              <a:gd name="connsiteY1" fmla="*/ 738766 h 4401531"/>
              <a:gd name="connsiteX2" fmla="*/ 1227673 w 1227673"/>
              <a:gd name="connsiteY2" fmla="*/ 12 h 4401531"/>
              <a:gd name="connsiteX3" fmla="*/ 1227673 w 1227673"/>
              <a:gd name="connsiteY3" fmla="*/ 4401531 h 4401531"/>
              <a:gd name="connsiteX4" fmla="*/ 3307 w 1227673"/>
              <a:gd name="connsiteY4" fmla="*/ 4401531 h 4401531"/>
              <a:gd name="connsiteX5" fmla="*/ 3307 w 1227673"/>
              <a:gd name="connsiteY5" fmla="*/ 12 h 4401531"/>
              <a:gd name="connsiteX0" fmla="*/ 3307 w 1227673"/>
              <a:gd name="connsiteY0" fmla="*/ 12 h 4401531"/>
              <a:gd name="connsiteX1" fmla="*/ 640891 w 1227673"/>
              <a:gd name="connsiteY1" fmla="*/ 738766 h 4401531"/>
              <a:gd name="connsiteX2" fmla="*/ 1227673 w 1227673"/>
              <a:gd name="connsiteY2" fmla="*/ 12 h 4401531"/>
              <a:gd name="connsiteX3" fmla="*/ 1227673 w 1227673"/>
              <a:gd name="connsiteY3" fmla="*/ 4401531 h 4401531"/>
              <a:gd name="connsiteX4" fmla="*/ 3307 w 1227673"/>
              <a:gd name="connsiteY4" fmla="*/ 4401531 h 4401531"/>
              <a:gd name="connsiteX5" fmla="*/ 3307 w 1227673"/>
              <a:gd name="connsiteY5" fmla="*/ 12 h 4401531"/>
              <a:gd name="connsiteX0" fmla="*/ 3307 w 1227673"/>
              <a:gd name="connsiteY0" fmla="*/ 12 h 4401531"/>
              <a:gd name="connsiteX1" fmla="*/ 640891 w 1227673"/>
              <a:gd name="connsiteY1" fmla="*/ 738766 h 4401531"/>
              <a:gd name="connsiteX2" fmla="*/ 1227673 w 1227673"/>
              <a:gd name="connsiteY2" fmla="*/ 12 h 4401531"/>
              <a:gd name="connsiteX3" fmla="*/ 1227673 w 1227673"/>
              <a:gd name="connsiteY3" fmla="*/ 4401531 h 4401531"/>
              <a:gd name="connsiteX4" fmla="*/ 3307 w 1227673"/>
              <a:gd name="connsiteY4" fmla="*/ 4401531 h 4401531"/>
              <a:gd name="connsiteX5" fmla="*/ 3307 w 1227673"/>
              <a:gd name="connsiteY5" fmla="*/ 12 h 4401531"/>
              <a:gd name="connsiteX0" fmla="*/ 3307 w 1227673"/>
              <a:gd name="connsiteY0" fmla="*/ 12 h 4401531"/>
              <a:gd name="connsiteX1" fmla="*/ 640891 w 1227673"/>
              <a:gd name="connsiteY1" fmla="*/ 738766 h 4401531"/>
              <a:gd name="connsiteX2" fmla="*/ 1227673 w 1227673"/>
              <a:gd name="connsiteY2" fmla="*/ 12 h 4401531"/>
              <a:gd name="connsiteX3" fmla="*/ 1227673 w 1227673"/>
              <a:gd name="connsiteY3" fmla="*/ 4401531 h 4401531"/>
              <a:gd name="connsiteX4" fmla="*/ 3307 w 1227673"/>
              <a:gd name="connsiteY4" fmla="*/ 4401531 h 4401531"/>
              <a:gd name="connsiteX5" fmla="*/ 3307 w 1227673"/>
              <a:gd name="connsiteY5" fmla="*/ 12 h 4401531"/>
              <a:gd name="connsiteX0" fmla="*/ 3307 w 1227673"/>
              <a:gd name="connsiteY0" fmla="*/ 12 h 4401531"/>
              <a:gd name="connsiteX1" fmla="*/ 640891 w 1227673"/>
              <a:gd name="connsiteY1" fmla="*/ 738766 h 4401531"/>
              <a:gd name="connsiteX2" fmla="*/ 1227673 w 1227673"/>
              <a:gd name="connsiteY2" fmla="*/ 12 h 4401531"/>
              <a:gd name="connsiteX3" fmla="*/ 1227673 w 1227673"/>
              <a:gd name="connsiteY3" fmla="*/ 4401531 h 4401531"/>
              <a:gd name="connsiteX4" fmla="*/ 3307 w 1227673"/>
              <a:gd name="connsiteY4" fmla="*/ 4401531 h 4401531"/>
              <a:gd name="connsiteX5" fmla="*/ 3307 w 1227673"/>
              <a:gd name="connsiteY5" fmla="*/ 12 h 440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673" h="4401531">
                <a:moveTo>
                  <a:pt x="3307" y="12"/>
                </a:moveTo>
                <a:cubicBezTo>
                  <a:pt x="262402" y="-3503"/>
                  <a:pt x="445296" y="742281"/>
                  <a:pt x="640891" y="738766"/>
                </a:cubicBezTo>
                <a:cubicBezTo>
                  <a:pt x="836485" y="492515"/>
                  <a:pt x="898729" y="55763"/>
                  <a:pt x="1227673" y="12"/>
                </a:cubicBezTo>
                <a:cubicBezTo>
                  <a:pt x="995199" y="1746155"/>
                  <a:pt x="1227673" y="2934358"/>
                  <a:pt x="1227673" y="4401531"/>
                </a:cubicBezTo>
                <a:lnTo>
                  <a:pt x="3307" y="4401531"/>
                </a:lnTo>
                <a:cubicBezTo>
                  <a:pt x="-27690" y="2717382"/>
                  <a:pt x="173788" y="1188216"/>
                  <a:pt x="3307" y="12"/>
                </a:cubicBezTo>
                <a:close/>
              </a:path>
            </a:pathLst>
          </a:custGeom>
          <a:solidFill>
            <a:srgbClr val="CD9E74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EF8C3-0CAD-0C45-E4B6-127120DB075E}"/>
              </a:ext>
            </a:extLst>
          </p:cNvPr>
          <p:cNvSpPr txBox="1"/>
          <p:nvPr/>
        </p:nvSpPr>
        <p:spPr>
          <a:xfrm rot="20026489">
            <a:off x="6053550" y="2780905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Eukaryotes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6C7C8-1C50-32F4-CB42-CFA851C4279A}"/>
              </a:ext>
            </a:extLst>
          </p:cNvPr>
          <p:cNvSpPr txBox="1"/>
          <p:nvPr/>
        </p:nvSpPr>
        <p:spPr>
          <a:xfrm rot="1360368">
            <a:off x="2944973" y="2968207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Prokaryotes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2A306A-2E49-7B79-8373-2F1ABC0B1C20}"/>
              </a:ext>
            </a:extLst>
          </p:cNvPr>
          <p:cNvSpPr txBox="1"/>
          <p:nvPr/>
        </p:nvSpPr>
        <p:spPr>
          <a:xfrm>
            <a:off x="4593177" y="4881069"/>
            <a:ext cx="99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Life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2DB7608-B2D9-9FB8-4772-D2E8314C0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0951" y="4499385"/>
            <a:ext cx="140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7095B4-AE0C-5F16-6543-9DEE7065B0E2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B75F64-5544-86C6-2756-B28DE6D7F5A1}"/>
              </a:ext>
            </a:extLst>
          </p:cNvPr>
          <p:cNvGrpSpPr/>
          <p:nvPr/>
        </p:nvGrpSpPr>
        <p:grpSpPr>
          <a:xfrm>
            <a:off x="671786" y="1755699"/>
            <a:ext cx="9268635" cy="4261001"/>
            <a:chOff x="995314" y="1980507"/>
            <a:chExt cx="8358506" cy="384259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54BBB7A-8421-7A0F-FFE1-4390370F7A97}"/>
                </a:ext>
              </a:extLst>
            </p:cNvPr>
            <p:cNvSpPr/>
            <p:nvPr/>
          </p:nvSpPr>
          <p:spPr>
            <a:xfrm rot="1803259">
              <a:off x="2073795" y="3437921"/>
              <a:ext cx="2259212" cy="1950576"/>
            </a:xfrm>
            <a:custGeom>
              <a:avLst/>
              <a:gdLst>
                <a:gd name="connsiteX0" fmla="*/ 1797312 w 7103945"/>
                <a:gd name="connsiteY0" fmla="*/ 0 h 6133455"/>
                <a:gd name="connsiteX1" fmla="*/ 5371028 w 7103945"/>
                <a:gd name="connsiteY1" fmla="*/ 1 h 6133455"/>
                <a:gd name="connsiteX2" fmla="*/ 7103945 w 7103945"/>
                <a:gd name="connsiteY2" fmla="*/ 2994942 h 6133455"/>
                <a:gd name="connsiteX3" fmla="*/ 5299851 w 7103945"/>
                <a:gd name="connsiteY3" fmla="*/ 6133455 h 6133455"/>
                <a:gd name="connsiteX4" fmla="*/ 1739746 w 7103945"/>
                <a:gd name="connsiteY4" fmla="*/ 6133455 h 6133455"/>
                <a:gd name="connsiteX5" fmla="*/ 0 w 7103945"/>
                <a:gd name="connsiteY5" fmla="*/ 3126713 h 6133455"/>
                <a:gd name="connsiteX6" fmla="*/ 1797312 w 7103945"/>
                <a:gd name="connsiteY6" fmla="*/ 0 h 613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3945" h="6133455">
                  <a:moveTo>
                    <a:pt x="1797312" y="0"/>
                  </a:moveTo>
                  <a:lnTo>
                    <a:pt x="5371028" y="1"/>
                  </a:lnTo>
                  <a:lnTo>
                    <a:pt x="7103945" y="2994942"/>
                  </a:lnTo>
                  <a:lnTo>
                    <a:pt x="5299851" y="6133455"/>
                  </a:lnTo>
                  <a:lnTo>
                    <a:pt x="1739746" y="6133455"/>
                  </a:lnTo>
                  <a:lnTo>
                    <a:pt x="0" y="3126713"/>
                  </a:lnTo>
                  <a:lnTo>
                    <a:pt x="1797312" y="0"/>
                  </a:lnTo>
                  <a:close/>
                </a:path>
              </a:pathLst>
            </a:custGeom>
            <a:solidFill>
              <a:srgbClr val="FFFFE3"/>
            </a:solidFill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F51C60F-24C8-E5B4-2133-FF7880F503C4}"/>
                </a:ext>
              </a:extLst>
            </p:cNvPr>
            <p:cNvSpPr/>
            <p:nvPr/>
          </p:nvSpPr>
          <p:spPr>
            <a:xfrm rot="1803259">
              <a:off x="5545055" y="3437921"/>
              <a:ext cx="2259212" cy="1950576"/>
            </a:xfrm>
            <a:custGeom>
              <a:avLst/>
              <a:gdLst>
                <a:gd name="connsiteX0" fmla="*/ 1797312 w 7103945"/>
                <a:gd name="connsiteY0" fmla="*/ 0 h 6133455"/>
                <a:gd name="connsiteX1" fmla="*/ 5371028 w 7103945"/>
                <a:gd name="connsiteY1" fmla="*/ 1 h 6133455"/>
                <a:gd name="connsiteX2" fmla="*/ 7103945 w 7103945"/>
                <a:gd name="connsiteY2" fmla="*/ 2994942 h 6133455"/>
                <a:gd name="connsiteX3" fmla="*/ 5299851 w 7103945"/>
                <a:gd name="connsiteY3" fmla="*/ 6133455 h 6133455"/>
                <a:gd name="connsiteX4" fmla="*/ 1739746 w 7103945"/>
                <a:gd name="connsiteY4" fmla="*/ 6133455 h 6133455"/>
                <a:gd name="connsiteX5" fmla="*/ 0 w 7103945"/>
                <a:gd name="connsiteY5" fmla="*/ 3126713 h 6133455"/>
                <a:gd name="connsiteX6" fmla="*/ 1797312 w 7103945"/>
                <a:gd name="connsiteY6" fmla="*/ 0 h 613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3945" h="6133455">
                  <a:moveTo>
                    <a:pt x="1797312" y="0"/>
                  </a:moveTo>
                  <a:lnTo>
                    <a:pt x="5371028" y="1"/>
                  </a:lnTo>
                  <a:lnTo>
                    <a:pt x="7103945" y="2994942"/>
                  </a:lnTo>
                  <a:lnTo>
                    <a:pt x="5299851" y="6133455"/>
                  </a:lnTo>
                  <a:lnTo>
                    <a:pt x="1739746" y="6133455"/>
                  </a:lnTo>
                  <a:lnTo>
                    <a:pt x="0" y="3126713"/>
                  </a:lnTo>
                  <a:lnTo>
                    <a:pt x="1797312" y="0"/>
                  </a:lnTo>
                  <a:close/>
                </a:path>
              </a:pathLst>
            </a:custGeom>
            <a:solidFill>
              <a:srgbClr val="FFFFE3"/>
            </a:solidFill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DC36C88-B1A1-6DE6-02F2-CE8F3428528C}"/>
                </a:ext>
              </a:extLst>
            </p:cNvPr>
            <p:cNvCxnSpPr>
              <a:stCxn id="4" idx="1"/>
            </p:cNvCxnSpPr>
            <p:nvPr/>
          </p:nvCxnSpPr>
          <p:spPr>
            <a:xfrm flipV="1">
              <a:off x="4192567" y="3552825"/>
              <a:ext cx="477011" cy="305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57727BB-FB1A-3C20-1E38-65B05658A795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 flipH="1" flipV="1">
              <a:off x="5177536" y="3570728"/>
              <a:ext cx="509839" cy="293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5C95A1-CBAD-1BF8-0811-E9A8F0F3EB74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1737224" y="4968733"/>
              <a:ext cx="478891" cy="317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63BE5C-DFFC-FF26-86EE-1F66B7B0450D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3203401" y="2694479"/>
              <a:ext cx="5449" cy="595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2DCBF5-5C91-79C6-B1F8-F20664182541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6674661" y="2694479"/>
              <a:ext cx="5449" cy="595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5AC6032-BF95-2B58-F2ED-FBC1B764B94A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7663826" y="4959179"/>
              <a:ext cx="477012" cy="327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21C130-D77F-0939-9FF8-3D33CA873116}"/>
                </a:ext>
              </a:extLst>
            </p:cNvPr>
            <p:cNvSpPr txBox="1"/>
            <p:nvPr/>
          </p:nvSpPr>
          <p:spPr>
            <a:xfrm>
              <a:off x="2794765" y="1980508"/>
              <a:ext cx="8667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CI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10F8B4-E359-174C-C308-303185C051A6}"/>
                </a:ext>
              </a:extLst>
            </p:cNvPr>
            <p:cNvSpPr txBox="1"/>
            <p:nvPr/>
          </p:nvSpPr>
          <p:spPr>
            <a:xfrm>
              <a:off x="6140863" y="1980507"/>
              <a:ext cx="12270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OH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99F886-640F-4EB0-A1D8-1CCE7713F603}"/>
                </a:ext>
              </a:extLst>
            </p:cNvPr>
            <p:cNvSpPr txBox="1"/>
            <p:nvPr/>
          </p:nvSpPr>
          <p:spPr>
            <a:xfrm>
              <a:off x="4625021" y="2968150"/>
              <a:ext cx="6498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O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A28112-CF3C-A4E4-B676-86E34BCCE575}"/>
                </a:ext>
              </a:extLst>
            </p:cNvPr>
            <p:cNvSpPr txBox="1"/>
            <p:nvPr/>
          </p:nvSpPr>
          <p:spPr>
            <a:xfrm>
              <a:off x="995314" y="4992104"/>
              <a:ext cx="8247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CI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327C0A-BAF4-AF1E-B606-015B70A29E2D}"/>
                </a:ext>
              </a:extLst>
            </p:cNvPr>
            <p:cNvSpPr txBox="1"/>
            <p:nvPr/>
          </p:nvSpPr>
          <p:spPr>
            <a:xfrm>
              <a:off x="8126737" y="4992103"/>
              <a:ext cx="12270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CI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F21638-1806-0AAE-664C-B660BBCE4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2583" y="4888253"/>
              <a:ext cx="652683" cy="374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92522DD-D867-04C6-58D7-6345728F19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2018" y="3600263"/>
              <a:ext cx="619080" cy="357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101EE8-3C25-5017-5FF4-45602CB70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3729" y="4084320"/>
              <a:ext cx="0" cy="7251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C5C7946-CB3A-15DF-5CFB-B1554F64D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4405" y="4913779"/>
              <a:ext cx="652683" cy="374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8945E5D-D720-0188-809C-B4A71F8123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5381" y="3552825"/>
              <a:ext cx="619080" cy="357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B8B282E-928E-F12C-5BC6-BEBBC40AAF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5551" y="4109846"/>
              <a:ext cx="0" cy="7251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379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DAA06-37B0-F37A-B65E-0343AC8C5CDA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81F4F1-214A-087F-4D35-E539406F85B2}"/>
              </a:ext>
            </a:extLst>
          </p:cNvPr>
          <p:cNvGrpSpPr/>
          <p:nvPr/>
        </p:nvGrpSpPr>
        <p:grpSpPr>
          <a:xfrm>
            <a:off x="213650" y="1226033"/>
            <a:ext cx="8723166" cy="5468687"/>
            <a:chOff x="1356121" y="2107769"/>
            <a:chExt cx="7379375" cy="46262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A63940A-59ED-25FB-17D7-CCA2FA7AAF81}"/>
                </a:ext>
              </a:extLst>
            </p:cNvPr>
            <p:cNvSpPr/>
            <p:nvPr/>
          </p:nvSpPr>
          <p:spPr>
            <a:xfrm>
              <a:off x="2185261" y="2107769"/>
              <a:ext cx="6106332" cy="393657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1C9B71-889D-E5E8-B6B7-0D6126C12484}"/>
                </a:ext>
              </a:extLst>
            </p:cNvPr>
            <p:cNvSpPr/>
            <p:nvPr/>
          </p:nvSpPr>
          <p:spPr>
            <a:xfrm>
              <a:off x="1472823" y="3385723"/>
              <a:ext cx="1813302" cy="8214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D9C18E-9B5C-D24C-BD28-9CED728238D8}"/>
                </a:ext>
              </a:extLst>
            </p:cNvPr>
            <p:cNvSpPr/>
            <p:nvPr/>
          </p:nvSpPr>
          <p:spPr>
            <a:xfrm>
              <a:off x="1640680" y="4158531"/>
              <a:ext cx="1123950" cy="1200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00BFCF-CF49-1700-89CD-7A4BB7227AB1}"/>
                </a:ext>
              </a:extLst>
            </p:cNvPr>
            <p:cNvSpPr/>
            <p:nvPr/>
          </p:nvSpPr>
          <p:spPr>
            <a:xfrm>
              <a:off x="1356121" y="3366027"/>
              <a:ext cx="1693069" cy="539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6E0EDB0-7F53-9F13-4FBF-B108F4508FB9}"/>
                </a:ext>
              </a:extLst>
            </p:cNvPr>
            <p:cNvSpPr/>
            <p:nvPr/>
          </p:nvSpPr>
          <p:spPr>
            <a:xfrm>
              <a:off x="7821096" y="3366360"/>
              <a:ext cx="914400" cy="914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F528B9-01C8-BEDD-B349-A581284D45BE}"/>
                </a:ext>
              </a:extLst>
            </p:cNvPr>
            <p:cNvSpPr/>
            <p:nvPr/>
          </p:nvSpPr>
          <p:spPr>
            <a:xfrm rot="5400000">
              <a:off x="4593025" y="5510426"/>
              <a:ext cx="1813302" cy="633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D24832-D3BF-2BE5-F145-72A47485FF53}"/>
                </a:ext>
              </a:extLst>
            </p:cNvPr>
            <p:cNvSpPr txBox="1"/>
            <p:nvPr/>
          </p:nvSpPr>
          <p:spPr>
            <a:xfrm>
              <a:off x="1727262" y="3340412"/>
              <a:ext cx="1208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Battery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4B130A-4417-21BC-FAE5-23AF91A83B29}"/>
                </a:ext>
              </a:extLst>
            </p:cNvPr>
            <p:cNvSpPr txBox="1"/>
            <p:nvPr/>
          </p:nvSpPr>
          <p:spPr>
            <a:xfrm>
              <a:off x="7821095" y="3513015"/>
              <a:ext cx="914401" cy="70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Light </a:t>
              </a:r>
            </a:p>
            <a:p>
              <a:pPr algn="ctr"/>
              <a:r>
                <a:rPr lang="en-US" sz="2400" dirty="0"/>
                <a:t>bulb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57AB60-9431-1C08-74F5-7EE4A2A76D83}"/>
                </a:ext>
              </a:extLst>
            </p:cNvPr>
            <p:cNvSpPr txBox="1"/>
            <p:nvPr/>
          </p:nvSpPr>
          <p:spPr>
            <a:xfrm>
              <a:off x="5026323" y="5632088"/>
              <a:ext cx="973810" cy="39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Switch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349DEE-A175-CA1C-35EC-9C434D7A0A39}"/>
              </a:ext>
            </a:extLst>
          </p:cNvPr>
          <p:cNvGrpSpPr/>
          <p:nvPr/>
        </p:nvGrpSpPr>
        <p:grpSpPr>
          <a:xfrm rot="5400000">
            <a:off x="9003329" y="2742652"/>
            <a:ext cx="640488" cy="1120044"/>
            <a:chOff x="4177360" y="258522"/>
            <a:chExt cx="3620517" cy="633132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7A6EED8-AA21-DBE3-C112-B364090AF7C0}"/>
                </a:ext>
              </a:extLst>
            </p:cNvPr>
            <p:cNvSpPr/>
            <p:nvPr/>
          </p:nvSpPr>
          <p:spPr>
            <a:xfrm>
              <a:off x="5731273" y="6194459"/>
              <a:ext cx="704850" cy="3953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A0D17909-87C7-B785-9C12-DD7EC7B4ECAD}"/>
                </a:ext>
              </a:extLst>
            </p:cNvPr>
            <p:cNvSpPr/>
            <p:nvPr/>
          </p:nvSpPr>
          <p:spPr>
            <a:xfrm>
              <a:off x="4177360" y="258522"/>
              <a:ext cx="3620517" cy="6198546"/>
            </a:xfrm>
            <a:custGeom>
              <a:avLst/>
              <a:gdLst>
                <a:gd name="connsiteX0" fmla="*/ 0 w 1638944"/>
                <a:gd name="connsiteY0" fmla="*/ 0 h 52388"/>
                <a:gd name="connsiteX1" fmla="*/ 1638944 w 1638944"/>
                <a:gd name="connsiteY1" fmla="*/ 0 h 52388"/>
                <a:gd name="connsiteX2" fmla="*/ 1638944 w 1638944"/>
                <a:gd name="connsiteY2" fmla="*/ 52388 h 52388"/>
                <a:gd name="connsiteX3" fmla="*/ 0 w 1638944"/>
                <a:gd name="connsiteY3" fmla="*/ 52388 h 52388"/>
                <a:gd name="connsiteX4" fmla="*/ 0 w 1638944"/>
                <a:gd name="connsiteY4" fmla="*/ 0 h 52388"/>
                <a:gd name="connsiteX0" fmla="*/ 0 w 1638944"/>
                <a:gd name="connsiteY0" fmla="*/ 0 h 195263"/>
                <a:gd name="connsiteX1" fmla="*/ 1638944 w 1638944"/>
                <a:gd name="connsiteY1" fmla="*/ 0 h 195263"/>
                <a:gd name="connsiteX2" fmla="*/ 1638944 w 1638944"/>
                <a:gd name="connsiteY2" fmla="*/ 52388 h 195263"/>
                <a:gd name="connsiteX3" fmla="*/ 104775 w 1638944"/>
                <a:gd name="connsiteY3" fmla="*/ 195263 h 195263"/>
                <a:gd name="connsiteX4" fmla="*/ 0 w 1638944"/>
                <a:gd name="connsiteY4" fmla="*/ 0 h 195263"/>
                <a:gd name="connsiteX0" fmla="*/ 0 w 1638944"/>
                <a:gd name="connsiteY0" fmla="*/ 0 h 200026"/>
                <a:gd name="connsiteX1" fmla="*/ 1638944 w 1638944"/>
                <a:gd name="connsiteY1" fmla="*/ 0 h 200026"/>
                <a:gd name="connsiteX2" fmla="*/ 1524644 w 1638944"/>
                <a:gd name="connsiteY2" fmla="*/ 200026 h 200026"/>
                <a:gd name="connsiteX3" fmla="*/ 104775 w 1638944"/>
                <a:gd name="connsiteY3" fmla="*/ 195263 h 200026"/>
                <a:gd name="connsiteX4" fmla="*/ 0 w 1638944"/>
                <a:gd name="connsiteY4" fmla="*/ 0 h 200026"/>
                <a:gd name="connsiteX0" fmla="*/ 0 w 1810394"/>
                <a:gd name="connsiteY0" fmla="*/ 0 h 219076"/>
                <a:gd name="connsiteX1" fmla="*/ 1638944 w 1810394"/>
                <a:gd name="connsiteY1" fmla="*/ 0 h 219076"/>
                <a:gd name="connsiteX2" fmla="*/ 1810394 w 1810394"/>
                <a:gd name="connsiteY2" fmla="*/ 219076 h 219076"/>
                <a:gd name="connsiteX3" fmla="*/ 104775 w 1810394"/>
                <a:gd name="connsiteY3" fmla="*/ 195263 h 219076"/>
                <a:gd name="connsiteX4" fmla="*/ 0 w 1810394"/>
                <a:gd name="connsiteY4" fmla="*/ 0 h 219076"/>
                <a:gd name="connsiteX0" fmla="*/ 0 w 2108844"/>
                <a:gd name="connsiteY0" fmla="*/ 800100 h 1019176"/>
                <a:gd name="connsiteX1" fmla="*/ 2108844 w 2108844"/>
                <a:gd name="connsiteY1" fmla="*/ 0 h 1019176"/>
                <a:gd name="connsiteX2" fmla="*/ 1810394 w 2108844"/>
                <a:gd name="connsiteY2" fmla="*/ 1019176 h 1019176"/>
                <a:gd name="connsiteX3" fmla="*/ 104775 w 2108844"/>
                <a:gd name="connsiteY3" fmla="*/ 995363 h 1019176"/>
                <a:gd name="connsiteX4" fmla="*/ 0 w 2108844"/>
                <a:gd name="connsiteY4" fmla="*/ 800100 h 1019176"/>
                <a:gd name="connsiteX0" fmla="*/ 0 w 2356494"/>
                <a:gd name="connsiteY0" fmla="*/ 57150 h 1019176"/>
                <a:gd name="connsiteX1" fmla="*/ 2356494 w 2356494"/>
                <a:gd name="connsiteY1" fmla="*/ 0 h 1019176"/>
                <a:gd name="connsiteX2" fmla="*/ 2058044 w 2356494"/>
                <a:gd name="connsiteY2" fmla="*/ 1019176 h 1019176"/>
                <a:gd name="connsiteX3" fmla="*/ 352425 w 2356494"/>
                <a:gd name="connsiteY3" fmla="*/ 995363 h 1019176"/>
                <a:gd name="connsiteX4" fmla="*/ 0 w 2356494"/>
                <a:gd name="connsiteY4" fmla="*/ 57150 h 1019176"/>
                <a:gd name="connsiteX0" fmla="*/ 0 w 2356494"/>
                <a:gd name="connsiteY0" fmla="*/ 57150 h 1019176"/>
                <a:gd name="connsiteX1" fmla="*/ 2356494 w 2356494"/>
                <a:gd name="connsiteY1" fmla="*/ 0 h 1019176"/>
                <a:gd name="connsiteX2" fmla="*/ 2058044 w 2356494"/>
                <a:gd name="connsiteY2" fmla="*/ 1019176 h 1019176"/>
                <a:gd name="connsiteX3" fmla="*/ 352425 w 2356494"/>
                <a:gd name="connsiteY3" fmla="*/ 995363 h 1019176"/>
                <a:gd name="connsiteX4" fmla="*/ 0 w 2356494"/>
                <a:gd name="connsiteY4" fmla="*/ 57150 h 1019176"/>
                <a:gd name="connsiteX0" fmla="*/ 0 w 2356494"/>
                <a:gd name="connsiteY0" fmla="*/ 57150 h 1019176"/>
                <a:gd name="connsiteX1" fmla="*/ 2356494 w 2356494"/>
                <a:gd name="connsiteY1" fmla="*/ 0 h 1019176"/>
                <a:gd name="connsiteX2" fmla="*/ 2058044 w 2356494"/>
                <a:gd name="connsiteY2" fmla="*/ 1019176 h 1019176"/>
                <a:gd name="connsiteX3" fmla="*/ 352425 w 2356494"/>
                <a:gd name="connsiteY3" fmla="*/ 995363 h 1019176"/>
                <a:gd name="connsiteX4" fmla="*/ 0 w 2356494"/>
                <a:gd name="connsiteY4" fmla="*/ 57150 h 1019176"/>
                <a:gd name="connsiteX0" fmla="*/ 727008 w 3083502"/>
                <a:gd name="connsiteY0" fmla="*/ 1768406 h 2730432"/>
                <a:gd name="connsiteX1" fmla="*/ 3083502 w 3083502"/>
                <a:gd name="connsiteY1" fmla="*/ 1711256 h 2730432"/>
                <a:gd name="connsiteX2" fmla="*/ 2785052 w 3083502"/>
                <a:gd name="connsiteY2" fmla="*/ 2730432 h 2730432"/>
                <a:gd name="connsiteX3" fmla="*/ 1079433 w 3083502"/>
                <a:gd name="connsiteY3" fmla="*/ 2706619 h 2730432"/>
                <a:gd name="connsiteX4" fmla="*/ 727008 w 3083502"/>
                <a:gd name="connsiteY4" fmla="*/ 1768406 h 2730432"/>
                <a:gd name="connsiteX0" fmla="*/ 511033 w 3168874"/>
                <a:gd name="connsiteY0" fmla="*/ 3593254 h 4555280"/>
                <a:gd name="connsiteX1" fmla="*/ 2867527 w 3168874"/>
                <a:gd name="connsiteY1" fmla="*/ 3536104 h 4555280"/>
                <a:gd name="connsiteX2" fmla="*/ 2569077 w 3168874"/>
                <a:gd name="connsiteY2" fmla="*/ 4555280 h 4555280"/>
                <a:gd name="connsiteX3" fmla="*/ 863458 w 3168874"/>
                <a:gd name="connsiteY3" fmla="*/ 4531467 h 4555280"/>
                <a:gd name="connsiteX4" fmla="*/ 511033 w 3168874"/>
                <a:gd name="connsiteY4" fmla="*/ 3593254 h 4555280"/>
                <a:gd name="connsiteX0" fmla="*/ 453136 w 3440219"/>
                <a:gd name="connsiteY0" fmla="*/ 3326944 h 4288970"/>
                <a:gd name="connsiteX1" fmla="*/ 2809630 w 3440219"/>
                <a:gd name="connsiteY1" fmla="*/ 3269794 h 4288970"/>
                <a:gd name="connsiteX2" fmla="*/ 2511180 w 3440219"/>
                <a:gd name="connsiteY2" fmla="*/ 4288970 h 4288970"/>
                <a:gd name="connsiteX3" fmla="*/ 805561 w 3440219"/>
                <a:gd name="connsiteY3" fmla="*/ 4265157 h 4288970"/>
                <a:gd name="connsiteX4" fmla="*/ 453136 w 3440219"/>
                <a:gd name="connsiteY4" fmla="*/ 3326944 h 4288970"/>
                <a:gd name="connsiteX0" fmla="*/ 662598 w 3609831"/>
                <a:gd name="connsiteY0" fmla="*/ 3596002 h 4558028"/>
                <a:gd name="connsiteX1" fmla="*/ 3019092 w 3609831"/>
                <a:gd name="connsiteY1" fmla="*/ 3538852 h 4558028"/>
                <a:gd name="connsiteX2" fmla="*/ 2720642 w 3609831"/>
                <a:gd name="connsiteY2" fmla="*/ 4558028 h 4558028"/>
                <a:gd name="connsiteX3" fmla="*/ 1015023 w 3609831"/>
                <a:gd name="connsiteY3" fmla="*/ 4534215 h 4558028"/>
                <a:gd name="connsiteX4" fmla="*/ 662598 w 3609831"/>
                <a:gd name="connsiteY4" fmla="*/ 3596002 h 4558028"/>
                <a:gd name="connsiteX0" fmla="*/ 675479 w 3620517"/>
                <a:gd name="connsiteY0" fmla="*/ 3638473 h 4600499"/>
                <a:gd name="connsiteX1" fmla="*/ 3031973 w 3620517"/>
                <a:gd name="connsiteY1" fmla="*/ 3581323 h 4600499"/>
                <a:gd name="connsiteX2" fmla="*/ 2733523 w 3620517"/>
                <a:gd name="connsiteY2" fmla="*/ 4600499 h 4600499"/>
                <a:gd name="connsiteX3" fmla="*/ 1027904 w 3620517"/>
                <a:gd name="connsiteY3" fmla="*/ 4576686 h 4600499"/>
                <a:gd name="connsiteX4" fmla="*/ 675479 w 3620517"/>
                <a:gd name="connsiteY4" fmla="*/ 3638473 h 4600499"/>
                <a:gd name="connsiteX0" fmla="*/ 675479 w 3620517"/>
                <a:gd name="connsiteY0" fmla="*/ 3638473 h 5037508"/>
                <a:gd name="connsiteX1" fmla="*/ 3031973 w 3620517"/>
                <a:gd name="connsiteY1" fmla="*/ 3581323 h 5037508"/>
                <a:gd name="connsiteX2" fmla="*/ 2733523 w 3620517"/>
                <a:gd name="connsiteY2" fmla="*/ 4600499 h 5037508"/>
                <a:gd name="connsiteX3" fmla="*/ 1035990 w 3620517"/>
                <a:gd name="connsiteY3" fmla="*/ 5037380 h 5037508"/>
                <a:gd name="connsiteX4" fmla="*/ 1027904 w 3620517"/>
                <a:gd name="connsiteY4" fmla="*/ 4576686 h 5037508"/>
                <a:gd name="connsiteX5" fmla="*/ 675479 w 3620517"/>
                <a:gd name="connsiteY5" fmla="*/ 3638473 h 5037508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68064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68064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68064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69969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69969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69969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71874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71874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106294"/>
                <a:gd name="connsiteX1" fmla="*/ 3031973 w 3620517"/>
                <a:gd name="connsiteY1" fmla="*/ 3581323 h 5106294"/>
                <a:gd name="connsiteX2" fmla="*/ 2733523 w 3620517"/>
                <a:gd name="connsiteY2" fmla="*/ 4600499 h 5106294"/>
                <a:gd name="connsiteX3" fmla="*/ 2718740 w 3620517"/>
                <a:gd name="connsiteY3" fmla="*/ 5081829 h 5106294"/>
                <a:gd name="connsiteX4" fmla="*/ 1035990 w 3620517"/>
                <a:gd name="connsiteY4" fmla="*/ 5037380 h 5106294"/>
                <a:gd name="connsiteX5" fmla="*/ 1027904 w 3620517"/>
                <a:gd name="connsiteY5" fmla="*/ 4576686 h 5106294"/>
                <a:gd name="connsiteX6" fmla="*/ 675479 w 3620517"/>
                <a:gd name="connsiteY6" fmla="*/ 3638473 h 5106294"/>
                <a:gd name="connsiteX0" fmla="*/ 675479 w 3620517"/>
                <a:gd name="connsiteY0" fmla="*/ 3638473 h 5062008"/>
                <a:gd name="connsiteX1" fmla="*/ 3031973 w 3620517"/>
                <a:gd name="connsiteY1" fmla="*/ 3581323 h 5062008"/>
                <a:gd name="connsiteX2" fmla="*/ 2733523 w 3620517"/>
                <a:gd name="connsiteY2" fmla="*/ 4600499 h 5062008"/>
                <a:gd name="connsiteX3" fmla="*/ 2718740 w 3620517"/>
                <a:gd name="connsiteY3" fmla="*/ 5024679 h 5062008"/>
                <a:gd name="connsiteX4" fmla="*/ 1035990 w 3620517"/>
                <a:gd name="connsiteY4" fmla="*/ 5037380 h 5062008"/>
                <a:gd name="connsiteX5" fmla="*/ 1027904 w 3620517"/>
                <a:gd name="connsiteY5" fmla="*/ 4576686 h 5062008"/>
                <a:gd name="connsiteX6" fmla="*/ 675479 w 3620517"/>
                <a:gd name="connsiteY6" fmla="*/ 3638473 h 5062008"/>
                <a:gd name="connsiteX0" fmla="*/ 675479 w 3620517"/>
                <a:gd name="connsiteY0" fmla="*/ 3638473 h 5045899"/>
                <a:gd name="connsiteX1" fmla="*/ 3031973 w 3620517"/>
                <a:gd name="connsiteY1" fmla="*/ 3581323 h 5045899"/>
                <a:gd name="connsiteX2" fmla="*/ 2733523 w 3620517"/>
                <a:gd name="connsiteY2" fmla="*/ 4600499 h 5045899"/>
                <a:gd name="connsiteX3" fmla="*/ 2718740 w 3620517"/>
                <a:gd name="connsiteY3" fmla="*/ 5024679 h 5045899"/>
                <a:gd name="connsiteX4" fmla="*/ 1035990 w 3620517"/>
                <a:gd name="connsiteY4" fmla="*/ 5037380 h 5045899"/>
                <a:gd name="connsiteX5" fmla="*/ 1027904 w 3620517"/>
                <a:gd name="connsiteY5" fmla="*/ 4576686 h 5045899"/>
                <a:gd name="connsiteX6" fmla="*/ 675479 w 3620517"/>
                <a:gd name="connsiteY6" fmla="*/ 3638473 h 5045899"/>
                <a:gd name="connsiteX0" fmla="*/ 675479 w 3620517"/>
                <a:gd name="connsiteY0" fmla="*/ 3638473 h 5049652"/>
                <a:gd name="connsiteX1" fmla="*/ 3031973 w 3620517"/>
                <a:gd name="connsiteY1" fmla="*/ 3581323 h 5049652"/>
                <a:gd name="connsiteX2" fmla="*/ 2733523 w 3620517"/>
                <a:gd name="connsiteY2" fmla="*/ 4600499 h 5049652"/>
                <a:gd name="connsiteX3" fmla="*/ 2718740 w 3620517"/>
                <a:gd name="connsiteY3" fmla="*/ 5031029 h 5049652"/>
                <a:gd name="connsiteX4" fmla="*/ 1035990 w 3620517"/>
                <a:gd name="connsiteY4" fmla="*/ 5037380 h 5049652"/>
                <a:gd name="connsiteX5" fmla="*/ 1027904 w 3620517"/>
                <a:gd name="connsiteY5" fmla="*/ 4576686 h 5049652"/>
                <a:gd name="connsiteX6" fmla="*/ 675479 w 3620517"/>
                <a:gd name="connsiteY6" fmla="*/ 3638473 h 5049652"/>
                <a:gd name="connsiteX0" fmla="*/ 675479 w 3620517"/>
                <a:gd name="connsiteY0" fmla="*/ 3638473 h 5215187"/>
                <a:gd name="connsiteX1" fmla="*/ 3031973 w 3620517"/>
                <a:gd name="connsiteY1" fmla="*/ 3581323 h 5215187"/>
                <a:gd name="connsiteX2" fmla="*/ 2733523 w 3620517"/>
                <a:gd name="connsiteY2" fmla="*/ 4600499 h 5215187"/>
                <a:gd name="connsiteX3" fmla="*/ 2718740 w 3620517"/>
                <a:gd name="connsiteY3" fmla="*/ 5031029 h 5215187"/>
                <a:gd name="connsiteX4" fmla="*/ 1201090 w 3620517"/>
                <a:gd name="connsiteY4" fmla="*/ 5215179 h 5215187"/>
                <a:gd name="connsiteX5" fmla="*/ 1035990 w 3620517"/>
                <a:gd name="connsiteY5" fmla="*/ 5037380 h 5215187"/>
                <a:gd name="connsiteX6" fmla="*/ 1027904 w 3620517"/>
                <a:gd name="connsiteY6" fmla="*/ 4576686 h 5215187"/>
                <a:gd name="connsiteX7" fmla="*/ 675479 w 3620517"/>
                <a:gd name="connsiteY7" fmla="*/ 3638473 h 5215187"/>
                <a:gd name="connsiteX0" fmla="*/ 675479 w 3620517"/>
                <a:gd name="connsiteY0" fmla="*/ 3638473 h 5230073"/>
                <a:gd name="connsiteX1" fmla="*/ 3031973 w 3620517"/>
                <a:gd name="connsiteY1" fmla="*/ 3581323 h 5230073"/>
                <a:gd name="connsiteX2" fmla="*/ 2733523 w 3620517"/>
                <a:gd name="connsiteY2" fmla="*/ 4600499 h 5230073"/>
                <a:gd name="connsiteX3" fmla="*/ 2718740 w 3620517"/>
                <a:gd name="connsiteY3" fmla="*/ 5031029 h 5230073"/>
                <a:gd name="connsiteX4" fmla="*/ 2591740 w 3620517"/>
                <a:gd name="connsiteY4" fmla="*/ 5215179 h 5230073"/>
                <a:gd name="connsiteX5" fmla="*/ 1201090 w 3620517"/>
                <a:gd name="connsiteY5" fmla="*/ 5215179 h 5230073"/>
                <a:gd name="connsiteX6" fmla="*/ 1035990 w 3620517"/>
                <a:gd name="connsiteY6" fmla="*/ 5037380 h 5230073"/>
                <a:gd name="connsiteX7" fmla="*/ 1027904 w 3620517"/>
                <a:gd name="connsiteY7" fmla="*/ 4576686 h 5230073"/>
                <a:gd name="connsiteX8" fmla="*/ 675479 w 3620517"/>
                <a:gd name="connsiteY8" fmla="*/ 3638473 h 5230073"/>
                <a:gd name="connsiteX0" fmla="*/ 675479 w 3620517"/>
                <a:gd name="connsiteY0" fmla="*/ 3638473 h 5230073"/>
                <a:gd name="connsiteX1" fmla="*/ 3031973 w 3620517"/>
                <a:gd name="connsiteY1" fmla="*/ 3581323 h 5230073"/>
                <a:gd name="connsiteX2" fmla="*/ 2733523 w 3620517"/>
                <a:gd name="connsiteY2" fmla="*/ 4600499 h 5230073"/>
                <a:gd name="connsiteX3" fmla="*/ 2718740 w 3620517"/>
                <a:gd name="connsiteY3" fmla="*/ 5031029 h 5230073"/>
                <a:gd name="connsiteX4" fmla="*/ 2591740 w 3620517"/>
                <a:gd name="connsiteY4" fmla="*/ 5215179 h 5230073"/>
                <a:gd name="connsiteX5" fmla="*/ 1201090 w 3620517"/>
                <a:gd name="connsiteY5" fmla="*/ 5215179 h 5230073"/>
                <a:gd name="connsiteX6" fmla="*/ 1035990 w 3620517"/>
                <a:gd name="connsiteY6" fmla="*/ 5037380 h 5230073"/>
                <a:gd name="connsiteX7" fmla="*/ 1027904 w 3620517"/>
                <a:gd name="connsiteY7" fmla="*/ 4576686 h 5230073"/>
                <a:gd name="connsiteX8" fmla="*/ 675479 w 3620517"/>
                <a:gd name="connsiteY8" fmla="*/ 3638473 h 5230073"/>
                <a:gd name="connsiteX0" fmla="*/ 675479 w 3620517"/>
                <a:gd name="connsiteY0" fmla="*/ 3638473 h 5230073"/>
                <a:gd name="connsiteX1" fmla="*/ 3031973 w 3620517"/>
                <a:gd name="connsiteY1" fmla="*/ 3581323 h 5230073"/>
                <a:gd name="connsiteX2" fmla="*/ 2733523 w 3620517"/>
                <a:gd name="connsiteY2" fmla="*/ 4600499 h 5230073"/>
                <a:gd name="connsiteX3" fmla="*/ 2718740 w 3620517"/>
                <a:gd name="connsiteY3" fmla="*/ 5031029 h 5230073"/>
                <a:gd name="connsiteX4" fmla="*/ 2591740 w 3620517"/>
                <a:gd name="connsiteY4" fmla="*/ 5215179 h 5230073"/>
                <a:gd name="connsiteX5" fmla="*/ 1201090 w 3620517"/>
                <a:gd name="connsiteY5" fmla="*/ 5215179 h 5230073"/>
                <a:gd name="connsiteX6" fmla="*/ 1035990 w 3620517"/>
                <a:gd name="connsiteY6" fmla="*/ 5037380 h 5230073"/>
                <a:gd name="connsiteX7" fmla="*/ 1027904 w 3620517"/>
                <a:gd name="connsiteY7" fmla="*/ 4576686 h 5230073"/>
                <a:gd name="connsiteX8" fmla="*/ 675479 w 3620517"/>
                <a:gd name="connsiteY8" fmla="*/ 3638473 h 5230073"/>
                <a:gd name="connsiteX0" fmla="*/ 675479 w 3620517"/>
                <a:gd name="connsiteY0" fmla="*/ 3638473 h 6091479"/>
                <a:gd name="connsiteX1" fmla="*/ 3031973 w 3620517"/>
                <a:gd name="connsiteY1" fmla="*/ 3581323 h 6091479"/>
                <a:gd name="connsiteX2" fmla="*/ 2733523 w 3620517"/>
                <a:gd name="connsiteY2" fmla="*/ 4600499 h 6091479"/>
                <a:gd name="connsiteX3" fmla="*/ 2718740 w 3620517"/>
                <a:gd name="connsiteY3" fmla="*/ 5031029 h 6091479"/>
                <a:gd name="connsiteX4" fmla="*/ 2591740 w 3620517"/>
                <a:gd name="connsiteY4" fmla="*/ 5215179 h 6091479"/>
                <a:gd name="connsiteX5" fmla="*/ 1328090 w 3620517"/>
                <a:gd name="connsiteY5" fmla="*/ 6091479 h 6091479"/>
                <a:gd name="connsiteX6" fmla="*/ 1201090 w 3620517"/>
                <a:gd name="connsiteY6" fmla="*/ 5215179 h 6091479"/>
                <a:gd name="connsiteX7" fmla="*/ 1035990 w 3620517"/>
                <a:gd name="connsiteY7" fmla="*/ 5037380 h 6091479"/>
                <a:gd name="connsiteX8" fmla="*/ 1027904 w 3620517"/>
                <a:gd name="connsiteY8" fmla="*/ 4576686 h 6091479"/>
                <a:gd name="connsiteX9" fmla="*/ 675479 w 3620517"/>
                <a:gd name="connsiteY9" fmla="*/ 3638473 h 6091479"/>
                <a:gd name="connsiteX0" fmla="*/ 675479 w 3620517"/>
                <a:gd name="connsiteY0" fmla="*/ 3638473 h 6144234"/>
                <a:gd name="connsiteX1" fmla="*/ 3031973 w 3620517"/>
                <a:gd name="connsiteY1" fmla="*/ 3581323 h 6144234"/>
                <a:gd name="connsiteX2" fmla="*/ 2733523 w 3620517"/>
                <a:gd name="connsiteY2" fmla="*/ 4600499 h 6144234"/>
                <a:gd name="connsiteX3" fmla="*/ 2718740 w 3620517"/>
                <a:gd name="connsiteY3" fmla="*/ 5031029 h 6144234"/>
                <a:gd name="connsiteX4" fmla="*/ 2591740 w 3620517"/>
                <a:gd name="connsiteY4" fmla="*/ 5215179 h 6144234"/>
                <a:gd name="connsiteX5" fmla="*/ 2515540 w 3620517"/>
                <a:gd name="connsiteY5" fmla="*/ 6059729 h 6144234"/>
                <a:gd name="connsiteX6" fmla="*/ 1328090 w 3620517"/>
                <a:gd name="connsiteY6" fmla="*/ 6091479 h 6144234"/>
                <a:gd name="connsiteX7" fmla="*/ 1201090 w 3620517"/>
                <a:gd name="connsiteY7" fmla="*/ 5215179 h 6144234"/>
                <a:gd name="connsiteX8" fmla="*/ 1035990 w 3620517"/>
                <a:gd name="connsiteY8" fmla="*/ 5037380 h 6144234"/>
                <a:gd name="connsiteX9" fmla="*/ 1027904 w 3620517"/>
                <a:gd name="connsiteY9" fmla="*/ 4576686 h 6144234"/>
                <a:gd name="connsiteX10" fmla="*/ 675479 w 3620517"/>
                <a:gd name="connsiteY10" fmla="*/ 3638473 h 6144234"/>
                <a:gd name="connsiteX0" fmla="*/ 675479 w 3620517"/>
                <a:gd name="connsiteY0" fmla="*/ 3638473 h 6144234"/>
                <a:gd name="connsiteX1" fmla="*/ 3031973 w 3620517"/>
                <a:gd name="connsiteY1" fmla="*/ 3581323 h 6144234"/>
                <a:gd name="connsiteX2" fmla="*/ 2733523 w 3620517"/>
                <a:gd name="connsiteY2" fmla="*/ 4600499 h 6144234"/>
                <a:gd name="connsiteX3" fmla="*/ 2718740 w 3620517"/>
                <a:gd name="connsiteY3" fmla="*/ 5031029 h 6144234"/>
                <a:gd name="connsiteX4" fmla="*/ 2591740 w 3620517"/>
                <a:gd name="connsiteY4" fmla="*/ 5215179 h 6144234"/>
                <a:gd name="connsiteX5" fmla="*/ 2515540 w 3620517"/>
                <a:gd name="connsiteY5" fmla="*/ 6059729 h 6144234"/>
                <a:gd name="connsiteX6" fmla="*/ 1328090 w 3620517"/>
                <a:gd name="connsiteY6" fmla="*/ 6091479 h 6144234"/>
                <a:gd name="connsiteX7" fmla="*/ 1201090 w 3620517"/>
                <a:gd name="connsiteY7" fmla="*/ 5215179 h 6144234"/>
                <a:gd name="connsiteX8" fmla="*/ 1035990 w 3620517"/>
                <a:gd name="connsiteY8" fmla="*/ 5037380 h 6144234"/>
                <a:gd name="connsiteX9" fmla="*/ 1027904 w 3620517"/>
                <a:gd name="connsiteY9" fmla="*/ 4576686 h 6144234"/>
                <a:gd name="connsiteX10" fmla="*/ 675479 w 3620517"/>
                <a:gd name="connsiteY10" fmla="*/ 3638473 h 6144234"/>
                <a:gd name="connsiteX0" fmla="*/ 675479 w 3620517"/>
                <a:gd name="connsiteY0" fmla="*/ 3638473 h 6116879"/>
                <a:gd name="connsiteX1" fmla="*/ 3031973 w 3620517"/>
                <a:gd name="connsiteY1" fmla="*/ 3581323 h 6116879"/>
                <a:gd name="connsiteX2" fmla="*/ 2733523 w 3620517"/>
                <a:gd name="connsiteY2" fmla="*/ 4600499 h 6116879"/>
                <a:gd name="connsiteX3" fmla="*/ 2718740 w 3620517"/>
                <a:gd name="connsiteY3" fmla="*/ 5031029 h 6116879"/>
                <a:gd name="connsiteX4" fmla="*/ 2591740 w 3620517"/>
                <a:gd name="connsiteY4" fmla="*/ 5215179 h 6116879"/>
                <a:gd name="connsiteX5" fmla="*/ 2604440 w 3620517"/>
                <a:gd name="connsiteY5" fmla="*/ 6002579 h 6116879"/>
                <a:gd name="connsiteX6" fmla="*/ 1328090 w 3620517"/>
                <a:gd name="connsiteY6" fmla="*/ 6091479 h 6116879"/>
                <a:gd name="connsiteX7" fmla="*/ 1201090 w 3620517"/>
                <a:gd name="connsiteY7" fmla="*/ 5215179 h 6116879"/>
                <a:gd name="connsiteX8" fmla="*/ 1035990 w 3620517"/>
                <a:gd name="connsiteY8" fmla="*/ 5037380 h 6116879"/>
                <a:gd name="connsiteX9" fmla="*/ 1027904 w 3620517"/>
                <a:gd name="connsiteY9" fmla="*/ 4576686 h 6116879"/>
                <a:gd name="connsiteX10" fmla="*/ 675479 w 3620517"/>
                <a:gd name="connsiteY10" fmla="*/ 3638473 h 6116879"/>
                <a:gd name="connsiteX0" fmla="*/ 675479 w 3620517"/>
                <a:gd name="connsiteY0" fmla="*/ 3638473 h 6116879"/>
                <a:gd name="connsiteX1" fmla="*/ 3031973 w 3620517"/>
                <a:gd name="connsiteY1" fmla="*/ 3581323 h 6116879"/>
                <a:gd name="connsiteX2" fmla="*/ 2733523 w 3620517"/>
                <a:gd name="connsiteY2" fmla="*/ 4600499 h 6116879"/>
                <a:gd name="connsiteX3" fmla="*/ 2718740 w 3620517"/>
                <a:gd name="connsiteY3" fmla="*/ 5031029 h 6116879"/>
                <a:gd name="connsiteX4" fmla="*/ 2591740 w 3620517"/>
                <a:gd name="connsiteY4" fmla="*/ 5215179 h 6116879"/>
                <a:gd name="connsiteX5" fmla="*/ 2604440 w 3620517"/>
                <a:gd name="connsiteY5" fmla="*/ 6002579 h 6116879"/>
                <a:gd name="connsiteX6" fmla="*/ 1328090 w 3620517"/>
                <a:gd name="connsiteY6" fmla="*/ 6091479 h 6116879"/>
                <a:gd name="connsiteX7" fmla="*/ 1201090 w 3620517"/>
                <a:gd name="connsiteY7" fmla="*/ 5215179 h 6116879"/>
                <a:gd name="connsiteX8" fmla="*/ 1035990 w 3620517"/>
                <a:gd name="connsiteY8" fmla="*/ 5037380 h 6116879"/>
                <a:gd name="connsiteX9" fmla="*/ 1027904 w 3620517"/>
                <a:gd name="connsiteY9" fmla="*/ 4576686 h 6116879"/>
                <a:gd name="connsiteX10" fmla="*/ 675479 w 3620517"/>
                <a:gd name="connsiteY10" fmla="*/ 3638473 h 6116879"/>
                <a:gd name="connsiteX0" fmla="*/ 675479 w 3620517"/>
                <a:gd name="connsiteY0" fmla="*/ 3638473 h 6092547"/>
                <a:gd name="connsiteX1" fmla="*/ 3031973 w 3620517"/>
                <a:gd name="connsiteY1" fmla="*/ 3581323 h 6092547"/>
                <a:gd name="connsiteX2" fmla="*/ 2733523 w 3620517"/>
                <a:gd name="connsiteY2" fmla="*/ 4600499 h 6092547"/>
                <a:gd name="connsiteX3" fmla="*/ 2718740 w 3620517"/>
                <a:gd name="connsiteY3" fmla="*/ 5031029 h 6092547"/>
                <a:gd name="connsiteX4" fmla="*/ 2591740 w 3620517"/>
                <a:gd name="connsiteY4" fmla="*/ 5215179 h 6092547"/>
                <a:gd name="connsiteX5" fmla="*/ 2604440 w 3620517"/>
                <a:gd name="connsiteY5" fmla="*/ 6002579 h 6092547"/>
                <a:gd name="connsiteX6" fmla="*/ 1226490 w 3620517"/>
                <a:gd name="connsiteY6" fmla="*/ 6047029 h 6092547"/>
                <a:gd name="connsiteX7" fmla="*/ 1201090 w 3620517"/>
                <a:gd name="connsiteY7" fmla="*/ 5215179 h 6092547"/>
                <a:gd name="connsiteX8" fmla="*/ 1035990 w 3620517"/>
                <a:gd name="connsiteY8" fmla="*/ 5037380 h 6092547"/>
                <a:gd name="connsiteX9" fmla="*/ 1027904 w 3620517"/>
                <a:gd name="connsiteY9" fmla="*/ 4576686 h 6092547"/>
                <a:gd name="connsiteX10" fmla="*/ 675479 w 3620517"/>
                <a:gd name="connsiteY10" fmla="*/ 3638473 h 6092547"/>
                <a:gd name="connsiteX0" fmla="*/ 675479 w 3620517"/>
                <a:gd name="connsiteY0" fmla="*/ 3638473 h 6095505"/>
                <a:gd name="connsiteX1" fmla="*/ 3031973 w 3620517"/>
                <a:gd name="connsiteY1" fmla="*/ 3581323 h 6095505"/>
                <a:gd name="connsiteX2" fmla="*/ 2733523 w 3620517"/>
                <a:gd name="connsiteY2" fmla="*/ 4600499 h 6095505"/>
                <a:gd name="connsiteX3" fmla="*/ 2718740 w 3620517"/>
                <a:gd name="connsiteY3" fmla="*/ 5031029 h 6095505"/>
                <a:gd name="connsiteX4" fmla="*/ 2591740 w 3620517"/>
                <a:gd name="connsiteY4" fmla="*/ 5215179 h 6095505"/>
                <a:gd name="connsiteX5" fmla="*/ 2604440 w 3620517"/>
                <a:gd name="connsiteY5" fmla="*/ 6002579 h 6095505"/>
                <a:gd name="connsiteX6" fmla="*/ 1251890 w 3620517"/>
                <a:gd name="connsiteY6" fmla="*/ 6053379 h 6095505"/>
                <a:gd name="connsiteX7" fmla="*/ 1201090 w 3620517"/>
                <a:gd name="connsiteY7" fmla="*/ 5215179 h 6095505"/>
                <a:gd name="connsiteX8" fmla="*/ 1035990 w 3620517"/>
                <a:gd name="connsiteY8" fmla="*/ 5037380 h 6095505"/>
                <a:gd name="connsiteX9" fmla="*/ 1027904 w 3620517"/>
                <a:gd name="connsiteY9" fmla="*/ 4576686 h 6095505"/>
                <a:gd name="connsiteX10" fmla="*/ 675479 w 3620517"/>
                <a:gd name="connsiteY10" fmla="*/ 3638473 h 6095505"/>
                <a:gd name="connsiteX0" fmla="*/ 675479 w 3620517"/>
                <a:gd name="connsiteY0" fmla="*/ 3638473 h 6095505"/>
                <a:gd name="connsiteX1" fmla="*/ 3031973 w 3620517"/>
                <a:gd name="connsiteY1" fmla="*/ 3581323 h 6095505"/>
                <a:gd name="connsiteX2" fmla="*/ 2733523 w 3620517"/>
                <a:gd name="connsiteY2" fmla="*/ 4600499 h 6095505"/>
                <a:gd name="connsiteX3" fmla="*/ 2718740 w 3620517"/>
                <a:gd name="connsiteY3" fmla="*/ 5031029 h 6095505"/>
                <a:gd name="connsiteX4" fmla="*/ 2591740 w 3620517"/>
                <a:gd name="connsiteY4" fmla="*/ 5215179 h 6095505"/>
                <a:gd name="connsiteX5" fmla="*/ 2604440 w 3620517"/>
                <a:gd name="connsiteY5" fmla="*/ 6002579 h 6095505"/>
                <a:gd name="connsiteX6" fmla="*/ 1251890 w 3620517"/>
                <a:gd name="connsiteY6" fmla="*/ 6053379 h 6095505"/>
                <a:gd name="connsiteX7" fmla="*/ 1201090 w 3620517"/>
                <a:gd name="connsiteY7" fmla="*/ 5215179 h 6095505"/>
                <a:gd name="connsiteX8" fmla="*/ 1035990 w 3620517"/>
                <a:gd name="connsiteY8" fmla="*/ 5037380 h 6095505"/>
                <a:gd name="connsiteX9" fmla="*/ 1027904 w 3620517"/>
                <a:gd name="connsiteY9" fmla="*/ 4576686 h 6095505"/>
                <a:gd name="connsiteX10" fmla="*/ 675479 w 3620517"/>
                <a:gd name="connsiteY10" fmla="*/ 3638473 h 6095505"/>
                <a:gd name="connsiteX0" fmla="*/ 675479 w 3620517"/>
                <a:gd name="connsiteY0" fmla="*/ 3638473 h 6095505"/>
                <a:gd name="connsiteX1" fmla="*/ 3031973 w 3620517"/>
                <a:gd name="connsiteY1" fmla="*/ 3581323 h 6095505"/>
                <a:gd name="connsiteX2" fmla="*/ 2733523 w 3620517"/>
                <a:gd name="connsiteY2" fmla="*/ 4600499 h 6095505"/>
                <a:gd name="connsiteX3" fmla="*/ 2718740 w 3620517"/>
                <a:gd name="connsiteY3" fmla="*/ 5031029 h 6095505"/>
                <a:gd name="connsiteX4" fmla="*/ 2591740 w 3620517"/>
                <a:gd name="connsiteY4" fmla="*/ 5215179 h 6095505"/>
                <a:gd name="connsiteX5" fmla="*/ 2604440 w 3620517"/>
                <a:gd name="connsiteY5" fmla="*/ 6002579 h 6095505"/>
                <a:gd name="connsiteX6" fmla="*/ 1270940 w 3620517"/>
                <a:gd name="connsiteY6" fmla="*/ 6053379 h 6095505"/>
                <a:gd name="connsiteX7" fmla="*/ 1201090 w 3620517"/>
                <a:gd name="connsiteY7" fmla="*/ 5215179 h 6095505"/>
                <a:gd name="connsiteX8" fmla="*/ 1035990 w 3620517"/>
                <a:gd name="connsiteY8" fmla="*/ 5037380 h 6095505"/>
                <a:gd name="connsiteX9" fmla="*/ 1027904 w 3620517"/>
                <a:gd name="connsiteY9" fmla="*/ 4576686 h 6095505"/>
                <a:gd name="connsiteX10" fmla="*/ 675479 w 3620517"/>
                <a:gd name="connsiteY10" fmla="*/ 3638473 h 6095505"/>
                <a:gd name="connsiteX0" fmla="*/ 675479 w 3620517"/>
                <a:gd name="connsiteY0" fmla="*/ 3638473 h 6082169"/>
                <a:gd name="connsiteX1" fmla="*/ 3031973 w 3620517"/>
                <a:gd name="connsiteY1" fmla="*/ 3581323 h 6082169"/>
                <a:gd name="connsiteX2" fmla="*/ 2733523 w 3620517"/>
                <a:gd name="connsiteY2" fmla="*/ 4600499 h 6082169"/>
                <a:gd name="connsiteX3" fmla="*/ 2718740 w 3620517"/>
                <a:gd name="connsiteY3" fmla="*/ 5031029 h 6082169"/>
                <a:gd name="connsiteX4" fmla="*/ 2591740 w 3620517"/>
                <a:gd name="connsiteY4" fmla="*/ 5215179 h 6082169"/>
                <a:gd name="connsiteX5" fmla="*/ 2604440 w 3620517"/>
                <a:gd name="connsiteY5" fmla="*/ 6002579 h 6082169"/>
                <a:gd name="connsiteX6" fmla="*/ 1213790 w 3620517"/>
                <a:gd name="connsiteY6" fmla="*/ 6021629 h 6082169"/>
                <a:gd name="connsiteX7" fmla="*/ 1201090 w 3620517"/>
                <a:gd name="connsiteY7" fmla="*/ 5215179 h 6082169"/>
                <a:gd name="connsiteX8" fmla="*/ 1035990 w 3620517"/>
                <a:gd name="connsiteY8" fmla="*/ 5037380 h 6082169"/>
                <a:gd name="connsiteX9" fmla="*/ 1027904 w 3620517"/>
                <a:gd name="connsiteY9" fmla="*/ 4576686 h 6082169"/>
                <a:gd name="connsiteX10" fmla="*/ 675479 w 3620517"/>
                <a:gd name="connsiteY10" fmla="*/ 3638473 h 6082169"/>
                <a:gd name="connsiteX0" fmla="*/ 675479 w 3620517"/>
                <a:gd name="connsiteY0" fmla="*/ 3638473 h 6082169"/>
                <a:gd name="connsiteX1" fmla="*/ 3031973 w 3620517"/>
                <a:gd name="connsiteY1" fmla="*/ 3581323 h 6082169"/>
                <a:gd name="connsiteX2" fmla="*/ 2733523 w 3620517"/>
                <a:gd name="connsiteY2" fmla="*/ 4600499 h 6082169"/>
                <a:gd name="connsiteX3" fmla="*/ 2718740 w 3620517"/>
                <a:gd name="connsiteY3" fmla="*/ 5031029 h 6082169"/>
                <a:gd name="connsiteX4" fmla="*/ 2591740 w 3620517"/>
                <a:gd name="connsiteY4" fmla="*/ 5215179 h 6082169"/>
                <a:gd name="connsiteX5" fmla="*/ 2604440 w 3620517"/>
                <a:gd name="connsiteY5" fmla="*/ 6002579 h 6082169"/>
                <a:gd name="connsiteX6" fmla="*/ 1213790 w 3620517"/>
                <a:gd name="connsiteY6" fmla="*/ 6021629 h 6082169"/>
                <a:gd name="connsiteX7" fmla="*/ 1201090 w 3620517"/>
                <a:gd name="connsiteY7" fmla="*/ 5215179 h 6082169"/>
                <a:gd name="connsiteX8" fmla="*/ 1035990 w 3620517"/>
                <a:gd name="connsiteY8" fmla="*/ 5037380 h 6082169"/>
                <a:gd name="connsiteX9" fmla="*/ 1027904 w 3620517"/>
                <a:gd name="connsiteY9" fmla="*/ 4576686 h 6082169"/>
                <a:gd name="connsiteX10" fmla="*/ 675479 w 3620517"/>
                <a:gd name="connsiteY10" fmla="*/ 3638473 h 6082169"/>
                <a:gd name="connsiteX0" fmla="*/ 675479 w 3620517"/>
                <a:gd name="connsiteY0" fmla="*/ 3638473 h 6180628"/>
                <a:gd name="connsiteX1" fmla="*/ 3031973 w 3620517"/>
                <a:gd name="connsiteY1" fmla="*/ 3581323 h 6180628"/>
                <a:gd name="connsiteX2" fmla="*/ 2733523 w 3620517"/>
                <a:gd name="connsiteY2" fmla="*/ 4600499 h 6180628"/>
                <a:gd name="connsiteX3" fmla="*/ 2718740 w 3620517"/>
                <a:gd name="connsiteY3" fmla="*/ 5031029 h 6180628"/>
                <a:gd name="connsiteX4" fmla="*/ 2591740 w 3620517"/>
                <a:gd name="connsiteY4" fmla="*/ 5215179 h 6180628"/>
                <a:gd name="connsiteX5" fmla="*/ 2604440 w 3620517"/>
                <a:gd name="connsiteY5" fmla="*/ 6002579 h 6180628"/>
                <a:gd name="connsiteX6" fmla="*/ 1399528 w 3620517"/>
                <a:gd name="connsiteY6" fmla="*/ 6180379 h 6180628"/>
                <a:gd name="connsiteX7" fmla="*/ 1213790 w 3620517"/>
                <a:gd name="connsiteY7" fmla="*/ 6021629 h 6180628"/>
                <a:gd name="connsiteX8" fmla="*/ 1201090 w 3620517"/>
                <a:gd name="connsiteY8" fmla="*/ 5215179 h 6180628"/>
                <a:gd name="connsiteX9" fmla="*/ 1035990 w 3620517"/>
                <a:gd name="connsiteY9" fmla="*/ 5037380 h 6180628"/>
                <a:gd name="connsiteX10" fmla="*/ 1027904 w 3620517"/>
                <a:gd name="connsiteY10" fmla="*/ 4576686 h 6180628"/>
                <a:gd name="connsiteX11" fmla="*/ 675479 w 3620517"/>
                <a:gd name="connsiteY11" fmla="*/ 3638473 h 6180628"/>
                <a:gd name="connsiteX0" fmla="*/ 675479 w 3620517"/>
                <a:gd name="connsiteY0" fmla="*/ 3638473 h 6198546"/>
                <a:gd name="connsiteX1" fmla="*/ 3031973 w 3620517"/>
                <a:gd name="connsiteY1" fmla="*/ 3581323 h 6198546"/>
                <a:gd name="connsiteX2" fmla="*/ 2733523 w 3620517"/>
                <a:gd name="connsiteY2" fmla="*/ 4600499 h 6198546"/>
                <a:gd name="connsiteX3" fmla="*/ 2718740 w 3620517"/>
                <a:gd name="connsiteY3" fmla="*/ 5031029 h 6198546"/>
                <a:gd name="connsiteX4" fmla="*/ 2591740 w 3620517"/>
                <a:gd name="connsiteY4" fmla="*/ 5215179 h 6198546"/>
                <a:gd name="connsiteX5" fmla="*/ 2604440 w 3620517"/>
                <a:gd name="connsiteY5" fmla="*/ 6002579 h 6198546"/>
                <a:gd name="connsiteX6" fmla="*/ 2409178 w 3620517"/>
                <a:gd name="connsiteY6" fmla="*/ 6185141 h 6198546"/>
                <a:gd name="connsiteX7" fmla="*/ 1399528 w 3620517"/>
                <a:gd name="connsiteY7" fmla="*/ 6180379 h 6198546"/>
                <a:gd name="connsiteX8" fmla="*/ 1213790 w 3620517"/>
                <a:gd name="connsiteY8" fmla="*/ 6021629 h 6198546"/>
                <a:gd name="connsiteX9" fmla="*/ 1201090 w 3620517"/>
                <a:gd name="connsiteY9" fmla="*/ 5215179 h 6198546"/>
                <a:gd name="connsiteX10" fmla="*/ 1035990 w 3620517"/>
                <a:gd name="connsiteY10" fmla="*/ 5037380 h 6198546"/>
                <a:gd name="connsiteX11" fmla="*/ 1027904 w 3620517"/>
                <a:gd name="connsiteY11" fmla="*/ 4576686 h 6198546"/>
                <a:gd name="connsiteX12" fmla="*/ 675479 w 3620517"/>
                <a:gd name="connsiteY12" fmla="*/ 3638473 h 6198546"/>
                <a:gd name="connsiteX0" fmla="*/ 675479 w 3620517"/>
                <a:gd name="connsiteY0" fmla="*/ 3638473 h 6198546"/>
                <a:gd name="connsiteX1" fmla="*/ 3031973 w 3620517"/>
                <a:gd name="connsiteY1" fmla="*/ 3581323 h 6198546"/>
                <a:gd name="connsiteX2" fmla="*/ 2733523 w 3620517"/>
                <a:gd name="connsiteY2" fmla="*/ 4600499 h 6198546"/>
                <a:gd name="connsiteX3" fmla="*/ 2718740 w 3620517"/>
                <a:gd name="connsiteY3" fmla="*/ 5031029 h 6198546"/>
                <a:gd name="connsiteX4" fmla="*/ 2591740 w 3620517"/>
                <a:gd name="connsiteY4" fmla="*/ 5215179 h 6198546"/>
                <a:gd name="connsiteX5" fmla="*/ 2604440 w 3620517"/>
                <a:gd name="connsiteY5" fmla="*/ 6002579 h 6198546"/>
                <a:gd name="connsiteX6" fmla="*/ 2409178 w 3620517"/>
                <a:gd name="connsiteY6" fmla="*/ 6185141 h 6198546"/>
                <a:gd name="connsiteX7" fmla="*/ 1399528 w 3620517"/>
                <a:gd name="connsiteY7" fmla="*/ 6180379 h 6198546"/>
                <a:gd name="connsiteX8" fmla="*/ 1213790 w 3620517"/>
                <a:gd name="connsiteY8" fmla="*/ 6021629 h 6198546"/>
                <a:gd name="connsiteX9" fmla="*/ 1201090 w 3620517"/>
                <a:gd name="connsiteY9" fmla="*/ 5215179 h 6198546"/>
                <a:gd name="connsiteX10" fmla="*/ 1035990 w 3620517"/>
                <a:gd name="connsiteY10" fmla="*/ 5037380 h 6198546"/>
                <a:gd name="connsiteX11" fmla="*/ 1027904 w 3620517"/>
                <a:gd name="connsiteY11" fmla="*/ 4576686 h 6198546"/>
                <a:gd name="connsiteX12" fmla="*/ 675479 w 3620517"/>
                <a:gd name="connsiteY12" fmla="*/ 3638473 h 6198546"/>
                <a:gd name="connsiteX0" fmla="*/ 675479 w 3620517"/>
                <a:gd name="connsiteY0" fmla="*/ 3638473 h 6198546"/>
                <a:gd name="connsiteX1" fmla="*/ 3031973 w 3620517"/>
                <a:gd name="connsiteY1" fmla="*/ 3581323 h 6198546"/>
                <a:gd name="connsiteX2" fmla="*/ 2733523 w 3620517"/>
                <a:gd name="connsiteY2" fmla="*/ 4600499 h 6198546"/>
                <a:gd name="connsiteX3" fmla="*/ 2718740 w 3620517"/>
                <a:gd name="connsiteY3" fmla="*/ 5031029 h 6198546"/>
                <a:gd name="connsiteX4" fmla="*/ 2591740 w 3620517"/>
                <a:gd name="connsiteY4" fmla="*/ 5215179 h 6198546"/>
                <a:gd name="connsiteX5" fmla="*/ 2604440 w 3620517"/>
                <a:gd name="connsiteY5" fmla="*/ 6002579 h 6198546"/>
                <a:gd name="connsiteX6" fmla="*/ 2409178 w 3620517"/>
                <a:gd name="connsiteY6" fmla="*/ 6185141 h 6198546"/>
                <a:gd name="connsiteX7" fmla="*/ 1399528 w 3620517"/>
                <a:gd name="connsiteY7" fmla="*/ 6180379 h 6198546"/>
                <a:gd name="connsiteX8" fmla="*/ 1213790 w 3620517"/>
                <a:gd name="connsiteY8" fmla="*/ 6021629 h 6198546"/>
                <a:gd name="connsiteX9" fmla="*/ 1201090 w 3620517"/>
                <a:gd name="connsiteY9" fmla="*/ 5215179 h 6198546"/>
                <a:gd name="connsiteX10" fmla="*/ 1035990 w 3620517"/>
                <a:gd name="connsiteY10" fmla="*/ 5037380 h 6198546"/>
                <a:gd name="connsiteX11" fmla="*/ 1027904 w 3620517"/>
                <a:gd name="connsiteY11" fmla="*/ 4576686 h 6198546"/>
                <a:gd name="connsiteX12" fmla="*/ 675479 w 3620517"/>
                <a:gd name="connsiteY12" fmla="*/ 3638473 h 6198546"/>
                <a:gd name="connsiteX0" fmla="*/ 675479 w 3620517"/>
                <a:gd name="connsiteY0" fmla="*/ 3638473 h 6198546"/>
                <a:gd name="connsiteX1" fmla="*/ 3031973 w 3620517"/>
                <a:gd name="connsiteY1" fmla="*/ 3581323 h 6198546"/>
                <a:gd name="connsiteX2" fmla="*/ 2733523 w 3620517"/>
                <a:gd name="connsiteY2" fmla="*/ 4600499 h 6198546"/>
                <a:gd name="connsiteX3" fmla="*/ 2718740 w 3620517"/>
                <a:gd name="connsiteY3" fmla="*/ 5031029 h 6198546"/>
                <a:gd name="connsiteX4" fmla="*/ 2591740 w 3620517"/>
                <a:gd name="connsiteY4" fmla="*/ 5215179 h 6198546"/>
                <a:gd name="connsiteX5" fmla="*/ 2604440 w 3620517"/>
                <a:gd name="connsiteY5" fmla="*/ 6002579 h 6198546"/>
                <a:gd name="connsiteX6" fmla="*/ 2409178 w 3620517"/>
                <a:gd name="connsiteY6" fmla="*/ 6185141 h 6198546"/>
                <a:gd name="connsiteX7" fmla="*/ 1399528 w 3620517"/>
                <a:gd name="connsiteY7" fmla="*/ 6180379 h 6198546"/>
                <a:gd name="connsiteX8" fmla="*/ 1213790 w 3620517"/>
                <a:gd name="connsiteY8" fmla="*/ 6021629 h 6198546"/>
                <a:gd name="connsiteX9" fmla="*/ 1201090 w 3620517"/>
                <a:gd name="connsiteY9" fmla="*/ 5215179 h 6198546"/>
                <a:gd name="connsiteX10" fmla="*/ 1035990 w 3620517"/>
                <a:gd name="connsiteY10" fmla="*/ 5037380 h 6198546"/>
                <a:gd name="connsiteX11" fmla="*/ 1027904 w 3620517"/>
                <a:gd name="connsiteY11" fmla="*/ 4576686 h 6198546"/>
                <a:gd name="connsiteX12" fmla="*/ 675479 w 3620517"/>
                <a:gd name="connsiteY12" fmla="*/ 3638473 h 6198546"/>
                <a:gd name="connsiteX0" fmla="*/ 675479 w 3620517"/>
                <a:gd name="connsiteY0" fmla="*/ 3638473 h 6198546"/>
                <a:gd name="connsiteX1" fmla="*/ 3031973 w 3620517"/>
                <a:gd name="connsiteY1" fmla="*/ 3581323 h 6198546"/>
                <a:gd name="connsiteX2" fmla="*/ 2733523 w 3620517"/>
                <a:gd name="connsiteY2" fmla="*/ 4600499 h 6198546"/>
                <a:gd name="connsiteX3" fmla="*/ 2718740 w 3620517"/>
                <a:gd name="connsiteY3" fmla="*/ 5031029 h 6198546"/>
                <a:gd name="connsiteX4" fmla="*/ 2591740 w 3620517"/>
                <a:gd name="connsiteY4" fmla="*/ 5215179 h 6198546"/>
                <a:gd name="connsiteX5" fmla="*/ 2604440 w 3620517"/>
                <a:gd name="connsiteY5" fmla="*/ 6002579 h 6198546"/>
                <a:gd name="connsiteX6" fmla="*/ 2409178 w 3620517"/>
                <a:gd name="connsiteY6" fmla="*/ 6185141 h 6198546"/>
                <a:gd name="connsiteX7" fmla="*/ 1399528 w 3620517"/>
                <a:gd name="connsiteY7" fmla="*/ 6180379 h 6198546"/>
                <a:gd name="connsiteX8" fmla="*/ 1213790 w 3620517"/>
                <a:gd name="connsiteY8" fmla="*/ 6021629 h 6198546"/>
                <a:gd name="connsiteX9" fmla="*/ 1201090 w 3620517"/>
                <a:gd name="connsiteY9" fmla="*/ 5215179 h 6198546"/>
                <a:gd name="connsiteX10" fmla="*/ 1035990 w 3620517"/>
                <a:gd name="connsiteY10" fmla="*/ 5037380 h 6198546"/>
                <a:gd name="connsiteX11" fmla="*/ 1027904 w 3620517"/>
                <a:gd name="connsiteY11" fmla="*/ 4576686 h 6198546"/>
                <a:gd name="connsiteX12" fmla="*/ 675479 w 3620517"/>
                <a:gd name="connsiteY12" fmla="*/ 3638473 h 619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20517" h="6198546">
                  <a:moveTo>
                    <a:pt x="675479" y="3638473"/>
                  </a:moveTo>
                  <a:cubicBezTo>
                    <a:pt x="-2325831" y="-1173723"/>
                    <a:pt x="5812138" y="-1232529"/>
                    <a:pt x="3031973" y="3581323"/>
                  </a:cubicBezTo>
                  <a:cubicBezTo>
                    <a:pt x="2932490" y="3921048"/>
                    <a:pt x="3080656" y="4330624"/>
                    <a:pt x="2733523" y="4600499"/>
                  </a:cubicBezTo>
                  <a:cubicBezTo>
                    <a:pt x="2732118" y="4720408"/>
                    <a:pt x="2715912" y="4888366"/>
                    <a:pt x="2718740" y="5031029"/>
                  </a:cubicBezTo>
                  <a:cubicBezTo>
                    <a:pt x="2694051" y="5109134"/>
                    <a:pt x="2641482" y="5190837"/>
                    <a:pt x="2591740" y="5215179"/>
                  </a:cubicBezTo>
                  <a:cubicBezTo>
                    <a:pt x="2517657" y="5279737"/>
                    <a:pt x="2611848" y="5970829"/>
                    <a:pt x="2604440" y="6002579"/>
                  </a:cubicBezTo>
                  <a:cubicBezTo>
                    <a:pt x="2520038" y="6081689"/>
                    <a:pt x="2467122" y="6107883"/>
                    <a:pt x="2409178" y="6185141"/>
                  </a:cubicBezTo>
                  <a:cubicBezTo>
                    <a:pt x="2208359" y="6214774"/>
                    <a:pt x="1606697" y="6186993"/>
                    <a:pt x="1399528" y="6180379"/>
                  </a:cubicBezTo>
                  <a:cubicBezTo>
                    <a:pt x="1354284" y="6145190"/>
                    <a:pt x="1315920" y="6100740"/>
                    <a:pt x="1213790" y="6021629"/>
                  </a:cubicBezTo>
                  <a:cubicBezTo>
                    <a:pt x="1180982" y="5968712"/>
                    <a:pt x="1192623" y="5291379"/>
                    <a:pt x="1201090" y="5215179"/>
                  </a:cubicBezTo>
                  <a:cubicBezTo>
                    <a:pt x="1190507" y="5197188"/>
                    <a:pt x="1068029" y="5114162"/>
                    <a:pt x="1035990" y="5037380"/>
                  </a:cubicBezTo>
                  <a:lnTo>
                    <a:pt x="1027904" y="4576686"/>
                  </a:lnTo>
                  <a:cubicBezTo>
                    <a:pt x="777079" y="4429048"/>
                    <a:pt x="792954" y="3951211"/>
                    <a:pt x="675479" y="3638473"/>
                  </a:cubicBezTo>
                  <a:close/>
                </a:path>
              </a:pathLst>
            </a:custGeom>
            <a:solidFill>
              <a:srgbClr val="FFFF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1AB723D-6359-2CF0-4D99-414B83D2BCF2}"/>
                </a:ext>
              </a:extLst>
            </p:cNvPr>
            <p:cNvSpPr/>
            <p:nvPr/>
          </p:nvSpPr>
          <p:spPr>
            <a:xfrm>
              <a:off x="5202532" y="4837772"/>
              <a:ext cx="1729786" cy="1619296"/>
            </a:xfrm>
            <a:custGeom>
              <a:avLst/>
              <a:gdLst>
                <a:gd name="connsiteX0" fmla="*/ 0 w 1729786"/>
                <a:gd name="connsiteY0" fmla="*/ 0 h 1619296"/>
                <a:gd name="connsiteX1" fmla="*/ 1729786 w 1729786"/>
                <a:gd name="connsiteY1" fmla="*/ 0 h 1619296"/>
                <a:gd name="connsiteX2" fmla="*/ 1705574 w 1729786"/>
                <a:gd name="connsiteY2" fmla="*/ 21249 h 1619296"/>
                <a:gd name="connsiteX3" fmla="*/ 1690791 w 1729786"/>
                <a:gd name="connsiteY3" fmla="*/ 451779 h 1619296"/>
                <a:gd name="connsiteX4" fmla="*/ 1563791 w 1729786"/>
                <a:gd name="connsiteY4" fmla="*/ 635929 h 1619296"/>
                <a:gd name="connsiteX5" fmla="*/ 1576491 w 1729786"/>
                <a:gd name="connsiteY5" fmla="*/ 1423329 h 1619296"/>
                <a:gd name="connsiteX6" fmla="*/ 1381229 w 1729786"/>
                <a:gd name="connsiteY6" fmla="*/ 1605891 h 1619296"/>
                <a:gd name="connsiteX7" fmla="*/ 371579 w 1729786"/>
                <a:gd name="connsiteY7" fmla="*/ 1601129 h 1619296"/>
                <a:gd name="connsiteX8" fmla="*/ 185841 w 1729786"/>
                <a:gd name="connsiteY8" fmla="*/ 1442379 h 1619296"/>
                <a:gd name="connsiteX9" fmla="*/ 173141 w 1729786"/>
                <a:gd name="connsiteY9" fmla="*/ 635929 h 1619296"/>
                <a:gd name="connsiteX10" fmla="*/ 8041 w 1729786"/>
                <a:gd name="connsiteY10" fmla="*/ 458130 h 1619296"/>
                <a:gd name="connsiteX11" fmla="*/ 0 w 1729786"/>
                <a:gd name="connsiteY11" fmla="*/ 0 h 161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29786" h="1619296">
                  <a:moveTo>
                    <a:pt x="0" y="0"/>
                  </a:moveTo>
                  <a:lnTo>
                    <a:pt x="1729786" y="0"/>
                  </a:lnTo>
                  <a:lnTo>
                    <a:pt x="1705574" y="21249"/>
                  </a:lnTo>
                  <a:cubicBezTo>
                    <a:pt x="1704169" y="141158"/>
                    <a:pt x="1687963" y="309116"/>
                    <a:pt x="1690791" y="451779"/>
                  </a:cubicBezTo>
                  <a:cubicBezTo>
                    <a:pt x="1666102" y="529884"/>
                    <a:pt x="1613533" y="611587"/>
                    <a:pt x="1563791" y="635929"/>
                  </a:cubicBezTo>
                  <a:cubicBezTo>
                    <a:pt x="1489708" y="700487"/>
                    <a:pt x="1583899" y="1391579"/>
                    <a:pt x="1576491" y="1423329"/>
                  </a:cubicBezTo>
                  <a:cubicBezTo>
                    <a:pt x="1492089" y="1502439"/>
                    <a:pt x="1439173" y="1528633"/>
                    <a:pt x="1381229" y="1605891"/>
                  </a:cubicBezTo>
                  <a:cubicBezTo>
                    <a:pt x="1180410" y="1635524"/>
                    <a:pt x="578748" y="1607743"/>
                    <a:pt x="371579" y="1601129"/>
                  </a:cubicBezTo>
                  <a:cubicBezTo>
                    <a:pt x="326335" y="1565940"/>
                    <a:pt x="287971" y="1521490"/>
                    <a:pt x="185841" y="1442379"/>
                  </a:cubicBezTo>
                  <a:cubicBezTo>
                    <a:pt x="153033" y="1389462"/>
                    <a:pt x="164674" y="712129"/>
                    <a:pt x="173141" y="635929"/>
                  </a:cubicBezTo>
                  <a:cubicBezTo>
                    <a:pt x="162558" y="617938"/>
                    <a:pt x="40080" y="534912"/>
                    <a:pt x="8041" y="4581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4FC5A2E-8A8F-E0C9-2DE8-1F82C686764F}"/>
                </a:ext>
              </a:extLst>
            </p:cNvPr>
            <p:cNvCxnSpPr>
              <a:stCxn id="30" idx="9"/>
              <a:endCxn id="30" idx="4"/>
            </p:cNvCxnSpPr>
            <p:nvPr/>
          </p:nvCxnSpPr>
          <p:spPr>
            <a:xfrm>
              <a:off x="5375673" y="5473701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DD612BD-7AF3-7C7D-B4B1-6430BCD3385D}"/>
                </a:ext>
              </a:extLst>
            </p:cNvPr>
            <p:cNvCxnSpPr>
              <a:stCxn id="30" idx="8"/>
              <a:endCxn id="30" idx="5"/>
            </p:cNvCxnSpPr>
            <p:nvPr/>
          </p:nvCxnSpPr>
          <p:spPr>
            <a:xfrm flipV="1">
              <a:off x="5388373" y="6261101"/>
              <a:ext cx="1390650" cy="19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602D98-B97D-3037-3CB3-4E2888F4306A}"/>
              </a:ext>
            </a:extLst>
          </p:cNvPr>
          <p:cNvGrpSpPr/>
          <p:nvPr/>
        </p:nvGrpSpPr>
        <p:grpSpPr>
          <a:xfrm>
            <a:off x="286128" y="3072379"/>
            <a:ext cx="1815297" cy="524553"/>
            <a:chOff x="2695264" y="4084298"/>
            <a:chExt cx="4746710" cy="137162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86BAEF9-61CE-DCF2-854B-076F393FDC15}"/>
                </a:ext>
              </a:extLst>
            </p:cNvPr>
            <p:cNvSpPr/>
            <p:nvPr/>
          </p:nvSpPr>
          <p:spPr>
            <a:xfrm>
              <a:off x="7238061" y="4202732"/>
              <a:ext cx="203913" cy="1157636"/>
            </a:xfrm>
            <a:prstGeom prst="roundRect">
              <a:avLst>
                <a:gd name="adj" fmla="val 47808"/>
              </a:avLst>
            </a:prstGeom>
            <a:solidFill>
              <a:srgbClr val="A0AE9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13AECB8-885F-5C17-8C67-255A5CC2F1AE}"/>
                </a:ext>
              </a:extLst>
            </p:cNvPr>
            <p:cNvSpPr/>
            <p:nvPr/>
          </p:nvSpPr>
          <p:spPr>
            <a:xfrm>
              <a:off x="2695264" y="4518025"/>
              <a:ext cx="405572" cy="52705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F24D7A4-1A9C-A3C6-D956-947BB1E76FB6}"/>
                </a:ext>
              </a:extLst>
            </p:cNvPr>
            <p:cNvSpPr/>
            <p:nvPr/>
          </p:nvSpPr>
          <p:spPr>
            <a:xfrm rot="5400000">
              <a:off x="3089214" y="3844964"/>
              <a:ext cx="1371622" cy="1850290"/>
            </a:xfrm>
            <a:custGeom>
              <a:avLst/>
              <a:gdLst>
                <a:gd name="connsiteX0" fmla="*/ 0 w 1371622"/>
                <a:gd name="connsiteY0" fmla="*/ 1621682 h 1850290"/>
                <a:gd name="connsiteX1" fmla="*/ 0 w 1371622"/>
                <a:gd name="connsiteY1" fmla="*/ 0 h 1850290"/>
                <a:gd name="connsiteX2" fmla="*/ 1371622 w 1371622"/>
                <a:gd name="connsiteY2" fmla="*/ 0 h 1850290"/>
                <a:gd name="connsiteX3" fmla="*/ 1371622 w 1371622"/>
                <a:gd name="connsiteY3" fmla="*/ 1621682 h 1850290"/>
                <a:gd name="connsiteX4" fmla="*/ 1143014 w 1371622"/>
                <a:gd name="connsiteY4" fmla="*/ 1850290 h 1850290"/>
                <a:gd name="connsiteX5" fmla="*/ 228608 w 1371622"/>
                <a:gd name="connsiteY5" fmla="*/ 1850290 h 1850290"/>
                <a:gd name="connsiteX6" fmla="*/ 0 w 1371622"/>
                <a:gd name="connsiteY6" fmla="*/ 1621682 h 1850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622" h="1850290">
                  <a:moveTo>
                    <a:pt x="0" y="1621682"/>
                  </a:moveTo>
                  <a:lnTo>
                    <a:pt x="0" y="0"/>
                  </a:lnTo>
                  <a:lnTo>
                    <a:pt x="1371622" y="0"/>
                  </a:lnTo>
                  <a:lnTo>
                    <a:pt x="1371622" y="1621682"/>
                  </a:lnTo>
                  <a:cubicBezTo>
                    <a:pt x="1371622" y="1747939"/>
                    <a:pt x="1269271" y="1850290"/>
                    <a:pt x="1143014" y="1850290"/>
                  </a:cubicBezTo>
                  <a:lnTo>
                    <a:pt x="228608" y="1850290"/>
                  </a:lnTo>
                  <a:cubicBezTo>
                    <a:pt x="102351" y="1850290"/>
                    <a:pt x="0" y="1747939"/>
                    <a:pt x="0" y="1621682"/>
                  </a:cubicBezTo>
                  <a:close/>
                </a:path>
              </a:pathLst>
            </a:custGeom>
            <a:solidFill>
              <a:srgbClr val="FFFF6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F1982A4-4A4E-1EA8-8474-4F1DDC7730CC}"/>
                </a:ext>
              </a:extLst>
            </p:cNvPr>
            <p:cNvSpPr/>
            <p:nvPr/>
          </p:nvSpPr>
          <p:spPr>
            <a:xfrm rot="5400000">
              <a:off x="5359974" y="3424494"/>
              <a:ext cx="1371622" cy="2691230"/>
            </a:xfrm>
            <a:custGeom>
              <a:avLst/>
              <a:gdLst>
                <a:gd name="connsiteX0" fmla="*/ 0 w 1371622"/>
                <a:gd name="connsiteY0" fmla="*/ 2691230 h 2691230"/>
                <a:gd name="connsiteX1" fmla="*/ 0 w 1371622"/>
                <a:gd name="connsiteY1" fmla="*/ 228608 h 2691230"/>
                <a:gd name="connsiteX2" fmla="*/ 228608 w 1371622"/>
                <a:gd name="connsiteY2" fmla="*/ 0 h 2691230"/>
                <a:gd name="connsiteX3" fmla="*/ 1143014 w 1371622"/>
                <a:gd name="connsiteY3" fmla="*/ 0 h 2691230"/>
                <a:gd name="connsiteX4" fmla="*/ 1371622 w 1371622"/>
                <a:gd name="connsiteY4" fmla="*/ 228608 h 2691230"/>
                <a:gd name="connsiteX5" fmla="*/ 1371622 w 1371622"/>
                <a:gd name="connsiteY5" fmla="*/ 2691230 h 2691230"/>
                <a:gd name="connsiteX6" fmla="*/ 0 w 1371622"/>
                <a:gd name="connsiteY6" fmla="*/ 2691230 h 269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622" h="2691230">
                  <a:moveTo>
                    <a:pt x="0" y="2691230"/>
                  </a:moveTo>
                  <a:lnTo>
                    <a:pt x="0" y="228608"/>
                  </a:lnTo>
                  <a:cubicBezTo>
                    <a:pt x="0" y="102351"/>
                    <a:pt x="102351" y="0"/>
                    <a:pt x="228608" y="0"/>
                  </a:cubicBezTo>
                  <a:lnTo>
                    <a:pt x="1143014" y="0"/>
                  </a:lnTo>
                  <a:cubicBezTo>
                    <a:pt x="1269271" y="0"/>
                    <a:pt x="1371622" y="102351"/>
                    <a:pt x="1371622" y="228608"/>
                  </a:cubicBezTo>
                  <a:lnTo>
                    <a:pt x="1371622" y="2691230"/>
                  </a:lnTo>
                  <a:lnTo>
                    <a:pt x="0" y="2691230"/>
                  </a:lnTo>
                  <a:close/>
                </a:path>
              </a:pathLst>
            </a:custGeom>
            <a:solidFill>
              <a:srgbClr val="FF747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299BCB8-832D-8E4C-8BF4-939E730331AF}"/>
                </a:ext>
              </a:extLst>
            </p:cNvPr>
            <p:cNvGrpSpPr/>
            <p:nvPr/>
          </p:nvGrpSpPr>
          <p:grpSpPr>
            <a:xfrm>
              <a:off x="3215688" y="4347946"/>
              <a:ext cx="527051" cy="527051"/>
              <a:chOff x="4216400" y="6438900"/>
              <a:chExt cx="914400" cy="91440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3278869-7FDF-281A-67E6-3907966C079B}"/>
                  </a:ext>
                </a:extLst>
              </p:cNvPr>
              <p:cNvSpPr/>
              <p:nvPr/>
            </p:nvSpPr>
            <p:spPr>
              <a:xfrm>
                <a:off x="4216400" y="6438900"/>
                <a:ext cx="914400" cy="914400"/>
              </a:xfrm>
              <a:prstGeom prst="ellipse">
                <a:avLst/>
              </a:prstGeom>
              <a:solidFill>
                <a:srgbClr val="FF7477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ross 43">
                <a:extLst>
                  <a:ext uri="{FF2B5EF4-FFF2-40B4-BE49-F238E27FC236}">
                    <a16:creationId xmlns:a16="http://schemas.microsoft.com/office/drawing/2014/main" id="{2F0AF368-AFA4-2C17-CC31-3D0FEEE07E2D}"/>
                  </a:ext>
                </a:extLst>
              </p:cNvPr>
              <p:cNvSpPr/>
              <p:nvPr/>
            </p:nvSpPr>
            <p:spPr>
              <a:xfrm>
                <a:off x="4384251" y="6574646"/>
                <a:ext cx="578697" cy="642908"/>
              </a:xfrm>
              <a:prstGeom prst="plus">
                <a:avLst>
                  <a:gd name="adj" fmla="val 40362"/>
                </a:avLst>
              </a:prstGeom>
              <a:solidFill>
                <a:srgbClr val="FFFF6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31F994D-A178-AFFE-5E30-9AEE61C0753B}"/>
                </a:ext>
              </a:extLst>
            </p:cNvPr>
            <p:cNvGrpSpPr/>
            <p:nvPr/>
          </p:nvGrpSpPr>
          <p:grpSpPr>
            <a:xfrm>
              <a:off x="6625011" y="4347946"/>
              <a:ext cx="527784" cy="527784"/>
              <a:chOff x="5207447" y="6438900"/>
              <a:chExt cx="914400" cy="9144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6A72662-AB26-EF81-D84F-D79945E0138B}"/>
                  </a:ext>
                </a:extLst>
              </p:cNvPr>
              <p:cNvSpPr/>
              <p:nvPr/>
            </p:nvSpPr>
            <p:spPr>
              <a:xfrm>
                <a:off x="5207447" y="6438900"/>
                <a:ext cx="914400" cy="914400"/>
              </a:xfrm>
              <a:prstGeom prst="ellipse">
                <a:avLst/>
              </a:prstGeom>
              <a:solidFill>
                <a:srgbClr val="FFFF6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2CC5497-260B-57B6-21B8-2B2C6F07A184}"/>
                  </a:ext>
                </a:extLst>
              </p:cNvPr>
              <p:cNvSpPr/>
              <p:nvPr/>
            </p:nvSpPr>
            <p:spPr>
              <a:xfrm>
                <a:off x="5378335" y="6825902"/>
                <a:ext cx="566737" cy="140395"/>
              </a:xfrm>
              <a:prstGeom prst="rect">
                <a:avLst/>
              </a:prstGeom>
              <a:solidFill>
                <a:srgbClr val="FF7477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916EA9-3697-0590-3E41-54B7C90EF162}"/>
              </a:ext>
            </a:extLst>
          </p:cNvPr>
          <p:cNvGrpSpPr/>
          <p:nvPr/>
        </p:nvGrpSpPr>
        <p:grpSpPr>
          <a:xfrm>
            <a:off x="4901033" y="5839480"/>
            <a:ext cx="453281" cy="895217"/>
            <a:chOff x="4497099" y="2683141"/>
            <a:chExt cx="1322969" cy="261282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5901F66-396F-598F-6B0E-44169A5A471C}"/>
                </a:ext>
              </a:extLst>
            </p:cNvPr>
            <p:cNvSpPr/>
            <p:nvPr/>
          </p:nvSpPr>
          <p:spPr>
            <a:xfrm>
              <a:off x="4497664" y="2776840"/>
              <a:ext cx="1322404" cy="2519126"/>
            </a:xfrm>
            <a:custGeom>
              <a:avLst/>
              <a:gdLst>
                <a:gd name="connsiteX0" fmla="*/ 0 w 1192683"/>
                <a:gd name="connsiteY0" fmla="*/ 0 h 1327521"/>
                <a:gd name="connsiteX1" fmla="*/ 1192683 w 1192683"/>
                <a:gd name="connsiteY1" fmla="*/ 0 h 1327521"/>
                <a:gd name="connsiteX2" fmla="*/ 1192683 w 1192683"/>
                <a:gd name="connsiteY2" fmla="*/ 1327521 h 1327521"/>
                <a:gd name="connsiteX3" fmla="*/ 0 w 1192683"/>
                <a:gd name="connsiteY3" fmla="*/ 1327521 h 1327521"/>
                <a:gd name="connsiteX4" fmla="*/ 0 w 1192683"/>
                <a:gd name="connsiteY4" fmla="*/ 0 h 1327521"/>
                <a:gd name="connsiteX0" fmla="*/ 0 w 1265254"/>
                <a:gd name="connsiteY0" fmla="*/ 0 h 1327521"/>
                <a:gd name="connsiteX1" fmla="*/ 1192683 w 1265254"/>
                <a:gd name="connsiteY1" fmla="*/ 0 h 1327521"/>
                <a:gd name="connsiteX2" fmla="*/ 1265254 w 1265254"/>
                <a:gd name="connsiteY2" fmla="*/ 1327521 h 1327521"/>
                <a:gd name="connsiteX3" fmla="*/ 0 w 1265254"/>
                <a:gd name="connsiteY3" fmla="*/ 1327521 h 1327521"/>
                <a:gd name="connsiteX4" fmla="*/ 0 w 1265254"/>
                <a:gd name="connsiteY4" fmla="*/ 0 h 1327521"/>
                <a:gd name="connsiteX0" fmla="*/ 0 w 1265254"/>
                <a:gd name="connsiteY0" fmla="*/ 7620 h 1335141"/>
                <a:gd name="connsiteX1" fmla="*/ 1131723 w 1265254"/>
                <a:gd name="connsiteY1" fmla="*/ 0 h 1335141"/>
                <a:gd name="connsiteX2" fmla="*/ 1265254 w 1265254"/>
                <a:gd name="connsiteY2" fmla="*/ 1335141 h 1335141"/>
                <a:gd name="connsiteX3" fmla="*/ 0 w 1265254"/>
                <a:gd name="connsiteY3" fmla="*/ 1335141 h 1335141"/>
                <a:gd name="connsiteX4" fmla="*/ 0 w 1265254"/>
                <a:gd name="connsiteY4" fmla="*/ 7620 h 1335141"/>
                <a:gd name="connsiteX0" fmla="*/ 0 w 1265254"/>
                <a:gd name="connsiteY0" fmla="*/ 15240 h 1342761"/>
                <a:gd name="connsiteX1" fmla="*/ 1162203 w 1265254"/>
                <a:gd name="connsiteY1" fmla="*/ 0 h 1342761"/>
                <a:gd name="connsiteX2" fmla="*/ 1265254 w 1265254"/>
                <a:gd name="connsiteY2" fmla="*/ 1342761 h 1342761"/>
                <a:gd name="connsiteX3" fmla="*/ 0 w 1265254"/>
                <a:gd name="connsiteY3" fmla="*/ 1342761 h 1342761"/>
                <a:gd name="connsiteX4" fmla="*/ 0 w 1265254"/>
                <a:gd name="connsiteY4" fmla="*/ 15240 h 1342761"/>
                <a:gd name="connsiteX0" fmla="*/ 0 w 1265254"/>
                <a:gd name="connsiteY0" fmla="*/ 114300 h 1441821"/>
                <a:gd name="connsiteX1" fmla="*/ 1131723 w 1265254"/>
                <a:gd name="connsiteY1" fmla="*/ 0 h 1441821"/>
                <a:gd name="connsiteX2" fmla="*/ 1265254 w 1265254"/>
                <a:gd name="connsiteY2" fmla="*/ 1441821 h 1441821"/>
                <a:gd name="connsiteX3" fmla="*/ 0 w 1265254"/>
                <a:gd name="connsiteY3" fmla="*/ 1441821 h 1441821"/>
                <a:gd name="connsiteX4" fmla="*/ 0 w 1265254"/>
                <a:gd name="connsiteY4" fmla="*/ 114300 h 1441821"/>
                <a:gd name="connsiteX0" fmla="*/ 57150 w 1322404"/>
                <a:gd name="connsiteY0" fmla="*/ 114300 h 1441821"/>
                <a:gd name="connsiteX1" fmla="*/ 1188873 w 1322404"/>
                <a:gd name="connsiteY1" fmla="*/ 0 h 1441821"/>
                <a:gd name="connsiteX2" fmla="*/ 1322404 w 1322404"/>
                <a:gd name="connsiteY2" fmla="*/ 1441821 h 1441821"/>
                <a:gd name="connsiteX3" fmla="*/ 0 w 1322404"/>
                <a:gd name="connsiteY3" fmla="*/ 1441821 h 1441821"/>
                <a:gd name="connsiteX4" fmla="*/ 57150 w 1322404"/>
                <a:gd name="connsiteY4" fmla="*/ 114300 h 144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2404" h="1441821">
                  <a:moveTo>
                    <a:pt x="57150" y="114300"/>
                  </a:moveTo>
                  <a:lnTo>
                    <a:pt x="1188873" y="0"/>
                  </a:lnTo>
                  <a:lnTo>
                    <a:pt x="1322404" y="1441821"/>
                  </a:lnTo>
                  <a:lnTo>
                    <a:pt x="0" y="1441821"/>
                  </a:lnTo>
                  <a:lnTo>
                    <a:pt x="57150" y="1143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DC550F5-A04A-1D38-A3C2-89832D3653CC}"/>
                </a:ext>
              </a:extLst>
            </p:cNvPr>
            <p:cNvSpPr/>
            <p:nvPr/>
          </p:nvSpPr>
          <p:spPr>
            <a:xfrm>
              <a:off x="4497099" y="2683141"/>
              <a:ext cx="1206146" cy="2519126"/>
            </a:xfrm>
            <a:prstGeom prst="rect">
              <a:avLst/>
            </a:prstGeom>
            <a:solidFill>
              <a:srgbClr val="FF74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3437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F4D4F3-3391-5424-9947-1407AB26CE7F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8558BF-DE6E-FA6E-DDD0-E2785DE12636}"/>
              </a:ext>
            </a:extLst>
          </p:cNvPr>
          <p:cNvGrpSpPr/>
          <p:nvPr/>
        </p:nvGrpSpPr>
        <p:grpSpPr>
          <a:xfrm>
            <a:off x="331978" y="680899"/>
            <a:ext cx="9430298" cy="6169844"/>
            <a:chOff x="474171" y="2030728"/>
            <a:chExt cx="8578794" cy="561274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C97A164-E9EE-4E55-3AC3-AFAAFA0355B0}"/>
                </a:ext>
              </a:extLst>
            </p:cNvPr>
            <p:cNvCxnSpPr>
              <a:cxnSpLocks/>
            </p:cNvCxnSpPr>
            <p:nvPr/>
          </p:nvCxnSpPr>
          <p:spPr>
            <a:xfrm>
              <a:off x="2026719" y="3352394"/>
              <a:ext cx="741881" cy="4810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FFF4A5-CC0F-2B4E-A3CC-6C7A13349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0263" y="3962400"/>
              <a:ext cx="1281837" cy="1666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DAE13A8-A1E6-5586-8E76-AB3833FE0EFD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01" y="4045744"/>
              <a:ext cx="1044574" cy="4524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6978792-BE72-A45B-F4F1-50A7601B2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0979" y="6524625"/>
              <a:ext cx="1081652" cy="14838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FE9B51-99BB-6C83-7F9D-F9F3997853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05200" y="4853737"/>
              <a:ext cx="303848" cy="12136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91C68F0-F601-52BF-9E97-ECD1B551BC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09261" y="4553391"/>
              <a:ext cx="303848" cy="12136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5205C2C-C364-AB9C-B107-F07AF85DD231}"/>
                </a:ext>
              </a:extLst>
            </p:cNvPr>
            <p:cNvSpPr/>
            <p:nvPr/>
          </p:nvSpPr>
          <p:spPr>
            <a:xfrm>
              <a:off x="7345882" y="3809999"/>
              <a:ext cx="1707083" cy="1707083"/>
            </a:xfrm>
            <a:prstGeom prst="ellipse">
              <a:avLst/>
            </a:prstGeom>
            <a:solidFill>
              <a:srgbClr val="FF747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dirty="0"/>
                <a:t>1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A620FAA-63F9-4B6D-E3A3-AD36847A75AB}"/>
                </a:ext>
              </a:extLst>
            </p:cNvPr>
            <p:cNvSpPr/>
            <p:nvPr/>
          </p:nvSpPr>
          <p:spPr>
            <a:xfrm>
              <a:off x="5136082" y="2956457"/>
              <a:ext cx="1707083" cy="1707083"/>
            </a:xfrm>
            <a:prstGeom prst="ellipse">
              <a:avLst/>
            </a:prstGeom>
            <a:solidFill>
              <a:srgbClr val="FF747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dirty="0"/>
                <a:t>5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BB2C126-8BB3-7980-2487-67883353590B}"/>
                </a:ext>
              </a:extLst>
            </p:cNvPr>
            <p:cNvSpPr/>
            <p:nvPr/>
          </p:nvSpPr>
          <p:spPr>
            <a:xfrm>
              <a:off x="2529436" y="3352394"/>
              <a:ext cx="1707083" cy="1707083"/>
            </a:xfrm>
            <a:prstGeom prst="ellipse">
              <a:avLst/>
            </a:prstGeom>
            <a:solidFill>
              <a:srgbClr val="FF747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dirty="0"/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77DBB9-0EA1-125E-CB06-CD22679E976B}"/>
                </a:ext>
              </a:extLst>
            </p:cNvPr>
            <p:cNvSpPr/>
            <p:nvPr/>
          </p:nvSpPr>
          <p:spPr>
            <a:xfrm>
              <a:off x="3131415" y="5936386"/>
              <a:ext cx="1707083" cy="1707083"/>
            </a:xfrm>
            <a:prstGeom prst="ellipse">
              <a:avLst/>
            </a:prstGeom>
            <a:solidFill>
              <a:srgbClr val="FF747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DC29BA3-B60A-FB31-70ED-365B2125102E}"/>
                </a:ext>
              </a:extLst>
            </p:cNvPr>
            <p:cNvSpPr/>
            <p:nvPr/>
          </p:nvSpPr>
          <p:spPr>
            <a:xfrm>
              <a:off x="5699456" y="5517082"/>
              <a:ext cx="1707083" cy="1707083"/>
            </a:xfrm>
            <a:prstGeom prst="ellipse">
              <a:avLst/>
            </a:prstGeom>
            <a:solidFill>
              <a:srgbClr val="FF747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BFEB23-D9A6-814B-4ABB-4E7A81AE2E85}"/>
                </a:ext>
              </a:extLst>
            </p:cNvPr>
            <p:cNvSpPr/>
            <p:nvPr/>
          </p:nvSpPr>
          <p:spPr>
            <a:xfrm>
              <a:off x="474171" y="2030728"/>
              <a:ext cx="1707083" cy="1707083"/>
            </a:xfrm>
            <a:prstGeom prst="ellipse">
              <a:avLst/>
            </a:prstGeom>
            <a:solidFill>
              <a:srgbClr val="FF747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dirty="0"/>
                <a:t>6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B52AF2-6711-3450-7B1D-EBF532BEF7B1}"/>
                </a:ext>
              </a:extLst>
            </p:cNvPr>
            <p:cNvCxnSpPr>
              <a:cxnSpLocks/>
              <a:stCxn id="7" idx="7"/>
              <a:endCxn id="3" idx="3"/>
            </p:cNvCxnSpPr>
            <p:nvPr/>
          </p:nvCxnSpPr>
          <p:spPr>
            <a:xfrm flipV="1">
              <a:off x="7156542" y="5267085"/>
              <a:ext cx="439337" cy="4999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617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65D3E4F-5BC8-A73F-BFA6-9ED17C222226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8AF9FA-478F-197D-AF19-B5BBA8DF311B}"/>
              </a:ext>
            </a:extLst>
          </p:cNvPr>
          <p:cNvGrpSpPr/>
          <p:nvPr/>
        </p:nvGrpSpPr>
        <p:grpSpPr>
          <a:xfrm>
            <a:off x="3295049" y="4222452"/>
            <a:ext cx="3468302" cy="3402302"/>
            <a:chOff x="1353763" y="613879"/>
            <a:chExt cx="6939366" cy="68073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EE937C4-44EB-4CC0-EB75-F2A3695B1B1E}"/>
                </a:ext>
              </a:extLst>
            </p:cNvPr>
            <p:cNvGrpSpPr/>
            <p:nvPr/>
          </p:nvGrpSpPr>
          <p:grpSpPr>
            <a:xfrm>
              <a:off x="1353763" y="613879"/>
              <a:ext cx="6939366" cy="6807314"/>
              <a:chOff x="1028298" y="595465"/>
              <a:chExt cx="6939366" cy="680731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84B93AB8-9AAA-6202-2439-8C93EB8536B2}"/>
                  </a:ext>
                </a:extLst>
              </p:cNvPr>
              <p:cNvSpPr/>
              <p:nvPr/>
            </p:nvSpPr>
            <p:spPr>
              <a:xfrm>
                <a:off x="4831509" y="3884188"/>
                <a:ext cx="3136155" cy="3219665"/>
              </a:xfrm>
              <a:custGeom>
                <a:avLst/>
                <a:gdLst>
                  <a:gd name="connsiteX0" fmla="*/ 0 w 3136155"/>
                  <a:gd name="connsiteY0" fmla="*/ 0 h 3219665"/>
                  <a:gd name="connsiteX1" fmla="*/ 3136106 w 3136155"/>
                  <a:gd name="connsiteY1" fmla="*/ 0 h 3219665"/>
                  <a:gd name="connsiteX2" fmla="*/ 3136155 w 3136155"/>
                  <a:gd name="connsiteY2" fmla="*/ 2013 h 3219665"/>
                  <a:gd name="connsiteX3" fmla="*/ 80119 w 3136155"/>
                  <a:gd name="connsiteY3" fmla="*/ 3219652 h 3219665"/>
                  <a:gd name="connsiteX4" fmla="*/ 79607 w 3136155"/>
                  <a:gd name="connsiteY4" fmla="*/ 3219665 h 3219665"/>
                  <a:gd name="connsiteX5" fmla="*/ 0 w 3136155"/>
                  <a:gd name="connsiteY5" fmla="*/ 0 h 321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155" h="3219665">
                    <a:moveTo>
                      <a:pt x="0" y="0"/>
                    </a:moveTo>
                    <a:lnTo>
                      <a:pt x="3136106" y="0"/>
                    </a:lnTo>
                    <a:lnTo>
                      <a:pt x="3136155" y="2013"/>
                    </a:lnTo>
                    <a:cubicBezTo>
                      <a:pt x="3136155" y="1725776"/>
                      <a:pt x="1782438" y="3133361"/>
                      <a:pt x="80119" y="3219652"/>
                    </a:cubicBezTo>
                    <a:lnTo>
                      <a:pt x="79607" y="32196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EBB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3510DEFF-D915-B5C2-34E1-D55D6A740C72}"/>
                  </a:ext>
                </a:extLst>
              </p:cNvPr>
              <p:cNvSpPr/>
              <p:nvPr/>
            </p:nvSpPr>
            <p:spPr>
              <a:xfrm rot="20194198">
                <a:off x="2260582" y="4412523"/>
                <a:ext cx="3301419" cy="2990256"/>
              </a:xfrm>
              <a:custGeom>
                <a:avLst/>
                <a:gdLst>
                  <a:gd name="connsiteX0" fmla="*/ 3301419 w 3301419"/>
                  <a:gd name="connsiteY0" fmla="*/ 1 h 2990256"/>
                  <a:gd name="connsiteX1" fmla="*/ 2092448 w 3301419"/>
                  <a:gd name="connsiteY1" fmla="*/ 2990256 h 2990256"/>
                  <a:gd name="connsiteX2" fmla="*/ 1939132 w 3301419"/>
                  <a:gd name="connsiteY2" fmla="*/ 2928369 h 2990256"/>
                  <a:gd name="connsiteX3" fmla="*/ 10196 w 3301419"/>
                  <a:gd name="connsiteY3" fmla="*/ 254808 h 2990256"/>
                  <a:gd name="connsiteX4" fmla="*/ 0 w 3301419"/>
                  <a:gd name="connsiteY4" fmla="*/ 0 h 2990256"/>
                  <a:gd name="connsiteX5" fmla="*/ 3301419 w 3301419"/>
                  <a:gd name="connsiteY5" fmla="*/ 1 h 29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1419" h="2990256">
                    <a:moveTo>
                      <a:pt x="3301419" y="1"/>
                    </a:moveTo>
                    <a:lnTo>
                      <a:pt x="2092448" y="2990256"/>
                    </a:lnTo>
                    <a:lnTo>
                      <a:pt x="1939132" y="2928369"/>
                    </a:lnTo>
                    <a:cubicBezTo>
                      <a:pt x="816683" y="2441943"/>
                      <a:pt x="111444" y="1393263"/>
                      <a:pt x="10196" y="254808"/>
                    </a:cubicBezTo>
                    <a:lnTo>
                      <a:pt x="0" y="0"/>
                    </a:lnTo>
                    <a:lnTo>
                      <a:pt x="3301419" y="1"/>
                    </a:lnTo>
                    <a:close/>
                  </a:path>
                </a:pathLst>
              </a:custGeom>
              <a:solidFill>
                <a:srgbClr val="F2C3B9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984D0C6-FB93-1F99-CD84-5B5CB65E4235}"/>
                  </a:ext>
                </a:extLst>
              </p:cNvPr>
              <p:cNvSpPr/>
              <p:nvPr/>
            </p:nvSpPr>
            <p:spPr>
              <a:xfrm rot="2134694">
                <a:off x="2601568" y="595465"/>
                <a:ext cx="3283485" cy="2568474"/>
              </a:xfrm>
              <a:custGeom>
                <a:avLst/>
                <a:gdLst>
                  <a:gd name="connsiteX0" fmla="*/ 1343358 w 3283485"/>
                  <a:gd name="connsiteY0" fmla="*/ 3407 h 2568474"/>
                  <a:gd name="connsiteX1" fmla="*/ 1348382 w 3283485"/>
                  <a:gd name="connsiteY1" fmla="*/ 0 h 2568474"/>
                  <a:gd name="connsiteX2" fmla="*/ 3283485 w 3283485"/>
                  <a:gd name="connsiteY2" fmla="*/ 2568474 h 2568474"/>
                  <a:gd name="connsiteX3" fmla="*/ 0 w 3283485"/>
                  <a:gd name="connsiteY3" fmla="*/ 2568474 h 2568474"/>
                  <a:gd name="connsiteX4" fmla="*/ 3487 w 3283485"/>
                  <a:gd name="connsiteY4" fmla="*/ 2403444 h 2568474"/>
                  <a:gd name="connsiteX5" fmla="*/ 1343358 w 3283485"/>
                  <a:gd name="connsiteY5" fmla="*/ 3407 h 2568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83485" h="2568474">
                    <a:moveTo>
                      <a:pt x="1343358" y="3407"/>
                    </a:moveTo>
                    <a:lnTo>
                      <a:pt x="1348382" y="0"/>
                    </a:lnTo>
                    <a:lnTo>
                      <a:pt x="3283485" y="2568474"/>
                    </a:lnTo>
                    <a:lnTo>
                      <a:pt x="0" y="2568474"/>
                    </a:lnTo>
                    <a:lnTo>
                      <a:pt x="3487" y="2403444"/>
                    </a:lnTo>
                    <a:cubicBezTo>
                      <a:pt x="67500" y="1477258"/>
                      <a:pt x="529308" y="585741"/>
                      <a:pt x="1343358" y="3407"/>
                    </a:cubicBezTo>
                    <a:close/>
                  </a:path>
                </a:pathLst>
              </a:custGeom>
              <a:solidFill>
                <a:srgbClr val="FFDFB9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975F1372-FDF4-EE85-7E27-448573CCE7F4}"/>
                  </a:ext>
                </a:extLst>
              </p:cNvPr>
              <p:cNvSpPr/>
              <p:nvPr/>
            </p:nvSpPr>
            <p:spPr>
              <a:xfrm rot="2134694">
                <a:off x="1028298" y="2659156"/>
                <a:ext cx="3286567" cy="2830149"/>
              </a:xfrm>
              <a:custGeom>
                <a:avLst/>
                <a:gdLst>
                  <a:gd name="connsiteX0" fmla="*/ 3055 w 3286567"/>
                  <a:gd name="connsiteY0" fmla="*/ 0 h 2830149"/>
                  <a:gd name="connsiteX1" fmla="*/ 3286540 w 3286567"/>
                  <a:gd name="connsiteY1" fmla="*/ 0 h 2830149"/>
                  <a:gd name="connsiteX2" fmla="*/ 3286567 w 3286567"/>
                  <a:gd name="connsiteY2" fmla="*/ 35 h 2830149"/>
                  <a:gd name="connsiteX3" fmla="*/ 1586619 w 3286567"/>
                  <a:gd name="connsiteY3" fmla="*/ 2830149 h 2830149"/>
                  <a:gd name="connsiteX4" fmla="*/ 1536098 w 3286567"/>
                  <a:gd name="connsiteY4" fmla="*/ 2802489 h 2830149"/>
                  <a:gd name="connsiteX5" fmla="*/ 600534 w 3286567"/>
                  <a:gd name="connsiteY5" fmla="*/ 1929825 h 2830149"/>
                  <a:gd name="connsiteX6" fmla="*/ 0 w 3286567"/>
                  <a:gd name="connsiteY6" fmla="*/ 144605 h 2830149"/>
                  <a:gd name="connsiteX7" fmla="*/ 3055 w 3286567"/>
                  <a:gd name="connsiteY7" fmla="*/ 0 h 2830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86567" h="2830149">
                    <a:moveTo>
                      <a:pt x="3055" y="0"/>
                    </a:moveTo>
                    <a:lnTo>
                      <a:pt x="3286540" y="0"/>
                    </a:lnTo>
                    <a:lnTo>
                      <a:pt x="3286567" y="35"/>
                    </a:lnTo>
                    <a:lnTo>
                      <a:pt x="1586619" y="2830149"/>
                    </a:lnTo>
                    <a:lnTo>
                      <a:pt x="1536098" y="2802489"/>
                    </a:lnTo>
                    <a:cubicBezTo>
                      <a:pt x="1179236" y="2583845"/>
                      <a:pt x="859349" y="2291624"/>
                      <a:pt x="600534" y="1929825"/>
                    </a:cubicBezTo>
                    <a:cubicBezTo>
                      <a:pt x="212310" y="1387125"/>
                      <a:pt x="16632" y="764939"/>
                      <a:pt x="0" y="144605"/>
                    </a:cubicBezTo>
                    <a:lnTo>
                      <a:pt x="3055" y="0"/>
                    </a:lnTo>
                    <a:close/>
                  </a:path>
                </a:pathLst>
              </a:custGeom>
              <a:solidFill>
                <a:srgbClr val="B9E3FD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57760CC-D4E8-A972-C03C-32690C48C46E}"/>
                  </a:ext>
                </a:extLst>
              </p:cNvPr>
              <p:cNvSpPr/>
              <p:nvPr/>
            </p:nvSpPr>
            <p:spPr>
              <a:xfrm>
                <a:off x="4751900" y="664523"/>
                <a:ext cx="3215714" cy="3219665"/>
              </a:xfrm>
              <a:custGeom>
                <a:avLst/>
                <a:gdLst>
                  <a:gd name="connsiteX0" fmla="*/ 0 w 3215714"/>
                  <a:gd name="connsiteY0" fmla="*/ 0 h 3219665"/>
                  <a:gd name="connsiteX1" fmla="*/ 159727 w 3215714"/>
                  <a:gd name="connsiteY1" fmla="*/ 4039 h 3219665"/>
                  <a:gd name="connsiteX2" fmla="*/ 3211828 w 3215714"/>
                  <a:gd name="connsiteY2" fmla="*/ 3061032 h 3219665"/>
                  <a:gd name="connsiteX3" fmla="*/ 3215714 w 3215714"/>
                  <a:gd name="connsiteY3" fmla="*/ 3219665 h 3219665"/>
                  <a:gd name="connsiteX4" fmla="*/ 79608 w 3215714"/>
                  <a:gd name="connsiteY4" fmla="*/ 3219665 h 3219665"/>
                  <a:gd name="connsiteX5" fmla="*/ 0 w 3215714"/>
                  <a:gd name="connsiteY5" fmla="*/ 0 h 321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5714" h="3219665">
                    <a:moveTo>
                      <a:pt x="0" y="0"/>
                    </a:moveTo>
                    <a:lnTo>
                      <a:pt x="159727" y="4039"/>
                    </a:lnTo>
                    <a:cubicBezTo>
                      <a:pt x="1808849" y="87633"/>
                      <a:pt x="3130816" y="1411231"/>
                      <a:pt x="3211828" y="3061032"/>
                    </a:cubicBezTo>
                    <a:lnTo>
                      <a:pt x="3215714" y="3219665"/>
                    </a:lnTo>
                    <a:lnTo>
                      <a:pt x="79608" y="32196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E0D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4D35FA-0A30-CA34-E4ED-4B5F4FD34546}"/>
                </a:ext>
              </a:extLst>
            </p:cNvPr>
            <p:cNvSpPr txBox="1"/>
            <p:nvPr/>
          </p:nvSpPr>
          <p:spPr>
            <a:xfrm>
              <a:off x="2802270" y="1402075"/>
              <a:ext cx="2354605" cy="1046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Literature</a:t>
              </a:r>
            </a:p>
            <a:p>
              <a:pPr algn="ctr"/>
              <a:r>
                <a:rPr lang="en-US" sz="1400" dirty="0"/>
                <a:t>15%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35DD1D-4183-BD49-3321-47CD0147A773}"/>
                </a:ext>
              </a:extLst>
            </p:cNvPr>
            <p:cNvSpPr txBox="1"/>
            <p:nvPr/>
          </p:nvSpPr>
          <p:spPr>
            <a:xfrm>
              <a:off x="2011269" y="3164154"/>
              <a:ext cx="2225486" cy="1046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Spanish</a:t>
              </a:r>
            </a:p>
            <a:p>
              <a:pPr algn="ctr"/>
              <a:r>
                <a:rPr lang="en-US" sz="1400" dirty="0"/>
                <a:t>16%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505BF8-CECE-0C20-73D3-B7EA57398434}"/>
                </a:ext>
              </a:extLst>
            </p:cNvPr>
            <p:cNvSpPr txBox="1"/>
            <p:nvPr/>
          </p:nvSpPr>
          <p:spPr>
            <a:xfrm>
              <a:off x="3052105" y="5313944"/>
              <a:ext cx="2130922" cy="1046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Science</a:t>
              </a:r>
            </a:p>
            <a:p>
              <a:pPr algn="ctr"/>
              <a:r>
                <a:rPr lang="en-US" sz="1400" dirty="0"/>
                <a:t>19%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ED95CA-5FA8-258A-048E-805192242C57}"/>
                </a:ext>
              </a:extLst>
            </p:cNvPr>
            <p:cNvSpPr txBox="1"/>
            <p:nvPr/>
          </p:nvSpPr>
          <p:spPr>
            <a:xfrm>
              <a:off x="5604225" y="2164652"/>
              <a:ext cx="2063823" cy="1046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History</a:t>
              </a:r>
            </a:p>
            <a:p>
              <a:pPr algn="ctr"/>
              <a:r>
                <a:rPr lang="en-US" sz="1400" dirty="0"/>
                <a:t>26%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F73DF6-4335-1DC8-E956-BFE33C0EACE7}"/>
                </a:ext>
              </a:extLst>
            </p:cNvPr>
            <p:cNvSpPr txBox="1"/>
            <p:nvPr/>
          </p:nvSpPr>
          <p:spPr>
            <a:xfrm>
              <a:off x="5183027" y="4577709"/>
              <a:ext cx="2995118" cy="1046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Mathematics</a:t>
              </a:r>
            </a:p>
            <a:p>
              <a:pPr algn="ctr"/>
              <a:r>
                <a:rPr lang="en-US" sz="1400" dirty="0"/>
                <a:t>24%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0EE2F8-F5F8-DD99-466C-DFB1FD6DCCAB}"/>
              </a:ext>
            </a:extLst>
          </p:cNvPr>
          <p:cNvGrpSpPr/>
          <p:nvPr/>
        </p:nvGrpSpPr>
        <p:grpSpPr>
          <a:xfrm>
            <a:off x="4925489" y="265344"/>
            <a:ext cx="4857858" cy="4163748"/>
            <a:chOff x="210138" y="254270"/>
            <a:chExt cx="8486347" cy="727378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0C9FE07-24D9-D9E0-F42D-4B89F21FFB2A}"/>
                </a:ext>
              </a:extLst>
            </p:cNvPr>
            <p:cNvGrpSpPr/>
            <p:nvPr/>
          </p:nvGrpSpPr>
          <p:grpSpPr>
            <a:xfrm>
              <a:off x="1582763" y="254270"/>
              <a:ext cx="7113722" cy="6085990"/>
              <a:chOff x="1685441" y="1097473"/>
              <a:chExt cx="7113722" cy="608599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217D75E-E37F-C777-539D-8F480537C68D}"/>
                  </a:ext>
                </a:extLst>
              </p:cNvPr>
              <p:cNvSpPr/>
              <p:nvPr/>
            </p:nvSpPr>
            <p:spPr>
              <a:xfrm>
                <a:off x="2239506" y="5734373"/>
                <a:ext cx="759416" cy="1406224"/>
              </a:xfrm>
              <a:prstGeom prst="rect">
                <a:avLst/>
              </a:prstGeom>
              <a:solidFill>
                <a:srgbClr val="FFDFB9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F1E7B3E-F35E-6469-065A-EC302224F8A0}"/>
                  </a:ext>
                </a:extLst>
              </p:cNvPr>
              <p:cNvSpPr/>
              <p:nvPr/>
            </p:nvSpPr>
            <p:spPr>
              <a:xfrm>
                <a:off x="3328261" y="3743447"/>
                <a:ext cx="759416" cy="3404296"/>
              </a:xfrm>
              <a:prstGeom prst="rect">
                <a:avLst/>
              </a:prstGeom>
              <a:solidFill>
                <a:srgbClr val="FFFEBB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C7488E6-F93E-9DF7-F43C-4C7E4E554C25}"/>
                  </a:ext>
                </a:extLst>
              </p:cNvPr>
              <p:cNvSpPr/>
              <p:nvPr/>
            </p:nvSpPr>
            <p:spPr>
              <a:xfrm>
                <a:off x="4417016" y="4496932"/>
                <a:ext cx="759416" cy="2657956"/>
              </a:xfrm>
              <a:prstGeom prst="rect">
                <a:avLst/>
              </a:prstGeom>
              <a:solidFill>
                <a:srgbClr val="BAFFC9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8737BB2-34CE-EBAC-BE70-7BC2F8430E2A}"/>
                  </a:ext>
                </a:extLst>
              </p:cNvPr>
              <p:cNvSpPr/>
              <p:nvPr/>
            </p:nvSpPr>
            <p:spPr>
              <a:xfrm>
                <a:off x="5505771" y="2867187"/>
                <a:ext cx="759416" cy="4287701"/>
              </a:xfrm>
              <a:prstGeom prst="rect">
                <a:avLst/>
              </a:prstGeom>
              <a:solidFill>
                <a:srgbClr val="D2E0D3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D73200-82C1-1B59-1D04-1A5BDBEEC51C}"/>
                  </a:ext>
                </a:extLst>
              </p:cNvPr>
              <p:cNvSpPr/>
              <p:nvPr/>
            </p:nvSpPr>
            <p:spPr>
              <a:xfrm>
                <a:off x="6594526" y="3642104"/>
                <a:ext cx="759416" cy="3498493"/>
              </a:xfrm>
              <a:prstGeom prst="rect">
                <a:avLst/>
              </a:prstGeom>
              <a:solidFill>
                <a:srgbClr val="D5CBBF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E2D6673-CF3B-40C3-CA1D-AA1B8F91F259}"/>
                  </a:ext>
                </a:extLst>
              </p:cNvPr>
              <p:cNvGrpSpPr/>
              <p:nvPr/>
            </p:nvGrpSpPr>
            <p:grpSpPr>
              <a:xfrm>
                <a:off x="1685441" y="1097473"/>
                <a:ext cx="7113722" cy="6085990"/>
                <a:chOff x="1685441" y="1097473"/>
                <a:chExt cx="7113722" cy="6085990"/>
              </a:xfrm>
            </p:grpSpPr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E7952C5-9E48-F61B-F6F1-8D98CEE858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5441" y="1097473"/>
                  <a:ext cx="0" cy="608599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080ACD4-748D-D6B4-A798-4ECFFF9A9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85441" y="7154888"/>
                  <a:ext cx="7113722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4CABBD0-11D2-DDCE-5A88-7C51BD5E43FF}"/>
                </a:ext>
              </a:extLst>
            </p:cNvPr>
            <p:cNvSpPr/>
            <p:nvPr/>
          </p:nvSpPr>
          <p:spPr>
            <a:xfrm>
              <a:off x="2896244" y="6993362"/>
              <a:ext cx="3831956" cy="534692"/>
            </a:xfrm>
            <a:prstGeom prst="roundRect">
              <a:avLst/>
            </a:prstGeom>
            <a:solidFill>
              <a:srgbClr val="96B3AE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Class Categories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3A31CD6-922E-B691-CA0E-94A11F21218C}"/>
                </a:ext>
              </a:extLst>
            </p:cNvPr>
            <p:cNvSpPr/>
            <p:nvPr/>
          </p:nvSpPr>
          <p:spPr>
            <a:xfrm>
              <a:off x="2136828" y="6370887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Period 1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D73E58A-B323-2646-C7E7-C89410A64F50}"/>
                </a:ext>
              </a:extLst>
            </p:cNvPr>
            <p:cNvSpPr/>
            <p:nvPr/>
          </p:nvSpPr>
          <p:spPr>
            <a:xfrm>
              <a:off x="3225583" y="6370887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Period 2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6949399-021C-E0C6-25FC-8D22331DBB28}"/>
                </a:ext>
              </a:extLst>
            </p:cNvPr>
            <p:cNvSpPr/>
            <p:nvPr/>
          </p:nvSpPr>
          <p:spPr>
            <a:xfrm>
              <a:off x="4314338" y="6385178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Period 3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DAFD1A7-0EFF-D8CF-471E-A1B4479A17BB}"/>
                </a:ext>
              </a:extLst>
            </p:cNvPr>
            <p:cNvSpPr/>
            <p:nvPr/>
          </p:nvSpPr>
          <p:spPr>
            <a:xfrm>
              <a:off x="5403093" y="6385178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Period 4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C6C88FC-7701-F957-8441-67C5E86E4A9A}"/>
                </a:ext>
              </a:extLst>
            </p:cNvPr>
            <p:cNvSpPr/>
            <p:nvPr/>
          </p:nvSpPr>
          <p:spPr>
            <a:xfrm>
              <a:off x="6491848" y="6370887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Period 5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F8EADA7-EB47-1307-F0DC-D1E8351FECFA}"/>
                </a:ext>
              </a:extLst>
            </p:cNvPr>
            <p:cNvSpPr/>
            <p:nvPr/>
          </p:nvSpPr>
          <p:spPr>
            <a:xfrm>
              <a:off x="946233" y="6058634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C8C5560-224C-6BD4-2A02-0FA6EE7E0C38}"/>
                </a:ext>
              </a:extLst>
            </p:cNvPr>
            <p:cNvSpPr/>
            <p:nvPr/>
          </p:nvSpPr>
          <p:spPr>
            <a:xfrm>
              <a:off x="946233" y="4982707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1C4A7FF-BF71-7EF3-8B52-E6CB5D91424C}"/>
                </a:ext>
              </a:extLst>
            </p:cNvPr>
            <p:cNvSpPr/>
            <p:nvPr/>
          </p:nvSpPr>
          <p:spPr>
            <a:xfrm>
              <a:off x="946233" y="3906780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8102375-B918-D69E-D31C-1DD8C70A464E}"/>
                </a:ext>
              </a:extLst>
            </p:cNvPr>
            <p:cNvSpPr/>
            <p:nvPr/>
          </p:nvSpPr>
          <p:spPr>
            <a:xfrm>
              <a:off x="946231" y="1754926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7879195-DB74-8478-421B-7439551698ED}"/>
                </a:ext>
              </a:extLst>
            </p:cNvPr>
            <p:cNvSpPr/>
            <p:nvPr/>
          </p:nvSpPr>
          <p:spPr>
            <a:xfrm>
              <a:off x="946232" y="2830853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164E6E5-ADA7-98BE-12FA-2CABAD5C66E0}"/>
                </a:ext>
              </a:extLst>
            </p:cNvPr>
            <p:cNvSpPr/>
            <p:nvPr/>
          </p:nvSpPr>
          <p:spPr>
            <a:xfrm>
              <a:off x="946230" y="678999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15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D0F1583-2021-8363-6E96-70311C135442}"/>
                </a:ext>
              </a:extLst>
            </p:cNvPr>
            <p:cNvCxnSpPr>
              <a:stCxn id="27" idx="3"/>
            </p:cNvCxnSpPr>
            <p:nvPr/>
          </p:nvCxnSpPr>
          <p:spPr>
            <a:xfrm>
              <a:off x="1418089" y="819812"/>
              <a:ext cx="1646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06A835-2AA7-A87D-CF69-EBE8D93C70C8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1418090" y="1895739"/>
              <a:ext cx="160149" cy="6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694066-03E7-4BAF-F945-DF24D3387002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1418091" y="2971666"/>
              <a:ext cx="143836" cy="1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44D9B7-58BD-E608-12A0-51FE9BAD11CE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1418092" y="4047593"/>
              <a:ext cx="143833" cy="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8C427D-7DC2-0C91-7566-25D17235F18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1418092" y="5123520"/>
              <a:ext cx="140318" cy="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269FAA-AA9F-EC8B-8730-AAA1FB9F420D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1418092" y="6199447"/>
              <a:ext cx="1601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A49F4EB-35BA-3127-11AE-E7BD4014BC96}"/>
                </a:ext>
              </a:extLst>
            </p:cNvPr>
            <p:cNvSpPr/>
            <p:nvPr/>
          </p:nvSpPr>
          <p:spPr>
            <a:xfrm rot="16200000">
              <a:off x="-1438494" y="3540255"/>
              <a:ext cx="3831956" cy="534692"/>
            </a:xfrm>
            <a:prstGeom prst="roundRect">
              <a:avLst/>
            </a:prstGeom>
            <a:solidFill>
              <a:srgbClr val="96B3AE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Number of students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889415D-AAE3-2396-ED73-29954E555D0B}"/>
              </a:ext>
            </a:extLst>
          </p:cNvPr>
          <p:cNvGrpSpPr/>
          <p:nvPr/>
        </p:nvGrpSpPr>
        <p:grpSpPr>
          <a:xfrm>
            <a:off x="400010" y="296925"/>
            <a:ext cx="4302218" cy="3977532"/>
            <a:chOff x="1522118" y="161585"/>
            <a:chExt cx="8057311" cy="744923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76738CE-7E7C-0C01-A630-531CA5CC1A90}"/>
                </a:ext>
              </a:extLst>
            </p:cNvPr>
            <p:cNvGrpSpPr/>
            <p:nvPr/>
          </p:nvGrpSpPr>
          <p:grpSpPr>
            <a:xfrm>
              <a:off x="1522118" y="161585"/>
              <a:ext cx="8057311" cy="7449230"/>
              <a:chOff x="946230" y="254270"/>
              <a:chExt cx="8057311" cy="730296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E1D08B1-711D-D442-D1EA-1768A11B4B26}"/>
                  </a:ext>
                </a:extLst>
              </p:cNvPr>
              <p:cNvGrpSpPr/>
              <p:nvPr/>
            </p:nvGrpSpPr>
            <p:grpSpPr>
              <a:xfrm>
                <a:off x="1582763" y="254270"/>
                <a:ext cx="7420778" cy="6085990"/>
                <a:chOff x="1685441" y="1097473"/>
                <a:chExt cx="7420778" cy="6085990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2E816204-88B1-D654-0010-AE92EAC3277D}"/>
                    </a:ext>
                  </a:extLst>
                </p:cNvPr>
                <p:cNvSpPr/>
                <p:nvPr/>
              </p:nvSpPr>
              <p:spPr>
                <a:xfrm>
                  <a:off x="7645907" y="6848558"/>
                  <a:ext cx="572922" cy="310217"/>
                </a:xfrm>
                <a:prstGeom prst="rect">
                  <a:avLst/>
                </a:prstGeom>
                <a:solidFill>
                  <a:srgbClr val="F2C3B9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F62C4B03-4D13-D30A-8A08-85BC5ADEE0B0}"/>
                    </a:ext>
                  </a:extLst>
                </p:cNvPr>
                <p:cNvSpPr/>
                <p:nvPr/>
              </p:nvSpPr>
              <p:spPr>
                <a:xfrm>
                  <a:off x="5909937" y="7042650"/>
                  <a:ext cx="572922" cy="112238"/>
                </a:xfrm>
                <a:prstGeom prst="rect">
                  <a:avLst/>
                </a:prstGeom>
                <a:solidFill>
                  <a:srgbClr val="F2C3B9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091549B4-3885-C581-B445-BA242506AD68}"/>
                    </a:ext>
                  </a:extLst>
                </p:cNvPr>
                <p:cNvSpPr/>
                <p:nvPr/>
              </p:nvSpPr>
              <p:spPr>
                <a:xfrm>
                  <a:off x="4208303" y="6901837"/>
                  <a:ext cx="572922" cy="253051"/>
                </a:xfrm>
                <a:prstGeom prst="rect">
                  <a:avLst/>
                </a:prstGeom>
                <a:solidFill>
                  <a:srgbClr val="F2C3B9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6B455450-1861-F185-5782-35793CC3CF8D}"/>
                    </a:ext>
                  </a:extLst>
                </p:cNvPr>
                <p:cNvSpPr/>
                <p:nvPr/>
              </p:nvSpPr>
              <p:spPr>
                <a:xfrm>
                  <a:off x="2469969" y="7007171"/>
                  <a:ext cx="572922" cy="135386"/>
                </a:xfrm>
                <a:prstGeom prst="rect">
                  <a:avLst/>
                </a:prstGeom>
                <a:solidFill>
                  <a:srgbClr val="F2C3B9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7857BB38-1188-E329-4771-C5CC148B8803}"/>
                    </a:ext>
                  </a:extLst>
                </p:cNvPr>
                <p:cNvGrpSpPr/>
                <p:nvPr/>
              </p:nvGrpSpPr>
              <p:grpSpPr>
                <a:xfrm>
                  <a:off x="1685441" y="1097473"/>
                  <a:ext cx="7420778" cy="6085990"/>
                  <a:chOff x="1685441" y="1097473"/>
                  <a:chExt cx="7420778" cy="6085990"/>
                </a:xfrm>
              </p:grpSpPr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FE4AE095-47E9-FDE6-39FF-3405897CE0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5441" y="1097473"/>
                    <a:ext cx="0" cy="608599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>
                    <a:extLst>
                      <a:ext uri="{FF2B5EF4-FFF2-40B4-BE49-F238E27FC236}">
                        <a16:creationId xmlns:a16="http://schemas.microsoft.com/office/drawing/2014/main" id="{2F2771B8-3CC8-F4AB-B5D8-2B5EBF27A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85441" y="7154888"/>
                    <a:ext cx="7420778" cy="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BED3712B-2C9D-E3B7-73BD-B136CCF7723D}"/>
                  </a:ext>
                </a:extLst>
              </p:cNvPr>
              <p:cNvSpPr/>
              <p:nvPr/>
            </p:nvSpPr>
            <p:spPr>
              <a:xfrm>
                <a:off x="5293152" y="7021096"/>
                <a:ext cx="2769423" cy="534692"/>
              </a:xfrm>
              <a:prstGeom prst="roundRect">
                <a:avLst/>
              </a:prstGeom>
              <a:solidFill>
                <a:srgbClr val="B9E3FD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Total Transaction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41F541C1-1C11-AA56-E762-3FAB6E778F7B}"/>
                  </a:ext>
                </a:extLst>
              </p:cNvPr>
              <p:cNvSpPr/>
              <p:nvPr/>
            </p:nvSpPr>
            <p:spPr>
              <a:xfrm>
                <a:off x="2274043" y="6419679"/>
                <a:ext cx="759416" cy="5346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Jan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971CF5EE-D0ED-8DF5-A7F1-39F903A78E83}"/>
                  </a:ext>
                </a:extLst>
              </p:cNvPr>
              <p:cNvSpPr/>
              <p:nvPr/>
            </p:nvSpPr>
            <p:spPr>
              <a:xfrm>
                <a:off x="4002744" y="6423922"/>
                <a:ext cx="759416" cy="5346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Feb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3C8A423-2390-0949-7CE8-F1B94DA1D809}"/>
                  </a:ext>
                </a:extLst>
              </p:cNvPr>
              <p:cNvSpPr/>
              <p:nvPr/>
            </p:nvSpPr>
            <p:spPr>
              <a:xfrm>
                <a:off x="5710720" y="6423922"/>
                <a:ext cx="759416" cy="5346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Mar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22402D6-E589-626B-D061-BC7C6B8708D7}"/>
                  </a:ext>
                </a:extLst>
              </p:cNvPr>
              <p:cNvSpPr/>
              <p:nvPr/>
            </p:nvSpPr>
            <p:spPr>
              <a:xfrm>
                <a:off x="7406762" y="6418234"/>
                <a:ext cx="759416" cy="5346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April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9BC0B45E-211D-67CD-7B39-58C856DE4F2C}"/>
                  </a:ext>
                </a:extLst>
              </p:cNvPr>
              <p:cNvSpPr/>
              <p:nvPr/>
            </p:nvSpPr>
            <p:spPr>
              <a:xfrm>
                <a:off x="946233" y="6058634"/>
                <a:ext cx="471859" cy="28162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0D809D9E-D6AD-5425-D5E1-0D25E1104E43}"/>
                  </a:ext>
                </a:extLst>
              </p:cNvPr>
              <p:cNvSpPr/>
              <p:nvPr/>
            </p:nvSpPr>
            <p:spPr>
              <a:xfrm>
                <a:off x="946233" y="4982707"/>
                <a:ext cx="471859" cy="28162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AE61AD8B-E55E-0DC3-4A96-93E49AB602D7}"/>
                  </a:ext>
                </a:extLst>
              </p:cNvPr>
              <p:cNvSpPr/>
              <p:nvPr/>
            </p:nvSpPr>
            <p:spPr>
              <a:xfrm>
                <a:off x="946233" y="3906780"/>
                <a:ext cx="471859" cy="28162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A1AC487F-9602-2892-B4B4-362314563A59}"/>
                  </a:ext>
                </a:extLst>
              </p:cNvPr>
              <p:cNvSpPr/>
              <p:nvPr/>
            </p:nvSpPr>
            <p:spPr>
              <a:xfrm>
                <a:off x="946231" y="1754926"/>
                <a:ext cx="471859" cy="28162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>
                    <a:solidFill>
                      <a:schemeClr val="tx1"/>
                    </a:solidFill>
                  </a:rPr>
                  <a:t>40</a:t>
                </a: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23D37FCE-5F27-F108-73BB-BBDDE968A989}"/>
                  </a:ext>
                </a:extLst>
              </p:cNvPr>
              <p:cNvSpPr/>
              <p:nvPr/>
            </p:nvSpPr>
            <p:spPr>
              <a:xfrm>
                <a:off x="946232" y="2830853"/>
                <a:ext cx="471859" cy="28162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>
                    <a:solidFill>
                      <a:schemeClr val="tx1"/>
                    </a:solidFill>
                  </a:rPr>
                  <a:t>30</a:t>
                </a: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5970B29B-3139-8F5C-16C7-2ECAEEB082B9}"/>
                  </a:ext>
                </a:extLst>
              </p:cNvPr>
              <p:cNvSpPr/>
              <p:nvPr/>
            </p:nvSpPr>
            <p:spPr>
              <a:xfrm>
                <a:off x="946230" y="678999"/>
                <a:ext cx="471859" cy="28162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>
                    <a:solidFill>
                      <a:schemeClr val="tx1"/>
                    </a:solidFill>
                  </a:rPr>
                  <a:t>50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93331EE-0781-AC7E-5368-C4D73BC389DA}"/>
                  </a:ext>
                </a:extLst>
              </p:cNvPr>
              <p:cNvCxnSpPr>
                <a:stCxn id="56" idx="3"/>
              </p:cNvCxnSpPr>
              <p:nvPr/>
            </p:nvCxnSpPr>
            <p:spPr>
              <a:xfrm>
                <a:off x="1418089" y="819812"/>
                <a:ext cx="1646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DC36D1F-A979-C4CB-260B-2A5233A7D5F4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1418090" y="1895739"/>
                <a:ext cx="160149" cy="6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D269FC1-4179-BAE5-4045-93E56F2A8FB6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>
                <a:off x="1418091" y="2971666"/>
                <a:ext cx="143836" cy="12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DB5AFFD-46B6-61B5-1E21-7DDB80E1A559}"/>
                  </a:ext>
                </a:extLst>
              </p:cNvPr>
              <p:cNvCxnSpPr>
                <a:cxnSpLocks/>
                <a:stCxn id="53" idx="3"/>
              </p:cNvCxnSpPr>
              <p:nvPr/>
            </p:nvCxnSpPr>
            <p:spPr>
              <a:xfrm>
                <a:off x="1418092" y="4047593"/>
                <a:ext cx="143833" cy="8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7BFCAA7-990C-BB49-9331-DD555EECC40F}"/>
                  </a:ext>
                </a:extLst>
              </p:cNvPr>
              <p:cNvCxnSpPr>
                <a:cxnSpLocks/>
                <a:stCxn id="52" idx="3"/>
              </p:cNvCxnSpPr>
              <p:nvPr/>
            </p:nvCxnSpPr>
            <p:spPr>
              <a:xfrm>
                <a:off x="1418092" y="5123520"/>
                <a:ext cx="140318" cy="1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93BB0F-BF3E-5CD2-2B94-C28285332F03}"/>
                  </a:ext>
                </a:extLst>
              </p:cNvPr>
              <p:cNvCxnSpPr>
                <a:cxnSpLocks/>
                <a:stCxn id="51" idx="3"/>
              </p:cNvCxnSpPr>
              <p:nvPr/>
            </p:nvCxnSpPr>
            <p:spPr>
              <a:xfrm>
                <a:off x="1418092" y="6199447"/>
                <a:ext cx="1601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18E60F00-2032-4B87-986D-E9407FDCA131}"/>
                  </a:ext>
                </a:extLst>
              </p:cNvPr>
              <p:cNvSpPr/>
              <p:nvPr/>
            </p:nvSpPr>
            <p:spPr>
              <a:xfrm>
                <a:off x="2211483" y="7022541"/>
                <a:ext cx="2769423" cy="534692"/>
              </a:xfrm>
              <a:prstGeom prst="roundRect">
                <a:avLst/>
              </a:prstGeom>
              <a:solidFill>
                <a:srgbClr val="F2C3B9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Units Sold</a:t>
                </a:r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B330C5D-413E-0552-13E8-1640BC8436FE}"/>
                </a:ext>
              </a:extLst>
            </p:cNvPr>
            <p:cNvSpPr/>
            <p:nvPr/>
          </p:nvSpPr>
          <p:spPr>
            <a:xfrm>
              <a:off x="2566218" y="2158438"/>
              <a:ext cx="6363541" cy="3896488"/>
            </a:xfrm>
            <a:custGeom>
              <a:avLst/>
              <a:gdLst>
                <a:gd name="connsiteX0" fmla="*/ 0 w 6459794"/>
                <a:gd name="connsiteY0" fmla="*/ 3598606 h 3900761"/>
                <a:gd name="connsiteX1" fmla="*/ 2005781 w 6459794"/>
                <a:gd name="connsiteY1" fmla="*/ 2035277 h 3900761"/>
                <a:gd name="connsiteX2" fmla="*/ 3864078 w 6459794"/>
                <a:gd name="connsiteY2" fmla="*/ 3864077 h 3900761"/>
                <a:gd name="connsiteX3" fmla="*/ 6459794 w 6459794"/>
                <a:gd name="connsiteY3" fmla="*/ 0 h 3900761"/>
                <a:gd name="connsiteX4" fmla="*/ 6459794 w 6459794"/>
                <a:gd name="connsiteY4" fmla="*/ 0 h 3900761"/>
                <a:gd name="connsiteX0" fmla="*/ 0 w 6459794"/>
                <a:gd name="connsiteY0" fmla="*/ 3598606 h 3900044"/>
                <a:gd name="connsiteX1" fmla="*/ 2005781 w 6459794"/>
                <a:gd name="connsiteY1" fmla="*/ 2035277 h 3900044"/>
                <a:gd name="connsiteX2" fmla="*/ 3864078 w 6459794"/>
                <a:gd name="connsiteY2" fmla="*/ 3864077 h 3900044"/>
                <a:gd name="connsiteX3" fmla="*/ 6459794 w 6459794"/>
                <a:gd name="connsiteY3" fmla="*/ 0 h 3900044"/>
                <a:gd name="connsiteX4" fmla="*/ 6459794 w 6459794"/>
                <a:gd name="connsiteY4" fmla="*/ 0 h 3900044"/>
                <a:gd name="connsiteX0" fmla="*/ 0 w 6459794"/>
                <a:gd name="connsiteY0" fmla="*/ 3598606 h 3900044"/>
                <a:gd name="connsiteX1" fmla="*/ 2005781 w 6459794"/>
                <a:gd name="connsiteY1" fmla="*/ 2035277 h 3900044"/>
                <a:gd name="connsiteX2" fmla="*/ 3864078 w 6459794"/>
                <a:gd name="connsiteY2" fmla="*/ 3864077 h 3900044"/>
                <a:gd name="connsiteX3" fmla="*/ 6459794 w 6459794"/>
                <a:gd name="connsiteY3" fmla="*/ 0 h 3900044"/>
                <a:gd name="connsiteX4" fmla="*/ 6459794 w 6459794"/>
                <a:gd name="connsiteY4" fmla="*/ 0 h 3900044"/>
                <a:gd name="connsiteX0" fmla="*/ 0 w 6459794"/>
                <a:gd name="connsiteY0" fmla="*/ 3598606 h 3875327"/>
                <a:gd name="connsiteX1" fmla="*/ 2005781 w 6459794"/>
                <a:gd name="connsiteY1" fmla="*/ 2035277 h 3875327"/>
                <a:gd name="connsiteX2" fmla="*/ 3864078 w 6459794"/>
                <a:gd name="connsiteY2" fmla="*/ 3864077 h 3875327"/>
                <a:gd name="connsiteX3" fmla="*/ 6459794 w 6459794"/>
                <a:gd name="connsiteY3" fmla="*/ 0 h 3875327"/>
                <a:gd name="connsiteX4" fmla="*/ 6459794 w 6459794"/>
                <a:gd name="connsiteY4" fmla="*/ 0 h 3875327"/>
                <a:gd name="connsiteX0" fmla="*/ 0 w 6459794"/>
                <a:gd name="connsiteY0" fmla="*/ 3598606 h 3871847"/>
                <a:gd name="connsiteX1" fmla="*/ 2005781 w 6459794"/>
                <a:gd name="connsiteY1" fmla="*/ 2035277 h 3871847"/>
                <a:gd name="connsiteX2" fmla="*/ 3864078 w 6459794"/>
                <a:gd name="connsiteY2" fmla="*/ 3864077 h 3871847"/>
                <a:gd name="connsiteX3" fmla="*/ 6459794 w 6459794"/>
                <a:gd name="connsiteY3" fmla="*/ 0 h 3871847"/>
                <a:gd name="connsiteX4" fmla="*/ 6459794 w 6459794"/>
                <a:gd name="connsiteY4" fmla="*/ 0 h 3871847"/>
                <a:gd name="connsiteX0" fmla="*/ 0 w 6459794"/>
                <a:gd name="connsiteY0" fmla="*/ 3598606 h 3872029"/>
                <a:gd name="connsiteX1" fmla="*/ 2005781 w 6459794"/>
                <a:gd name="connsiteY1" fmla="*/ 2035277 h 3872029"/>
                <a:gd name="connsiteX2" fmla="*/ 4008457 w 6459794"/>
                <a:gd name="connsiteY2" fmla="*/ 3864077 h 3872029"/>
                <a:gd name="connsiteX3" fmla="*/ 6459794 w 6459794"/>
                <a:gd name="connsiteY3" fmla="*/ 0 h 3872029"/>
                <a:gd name="connsiteX4" fmla="*/ 6459794 w 6459794"/>
                <a:gd name="connsiteY4" fmla="*/ 0 h 3872029"/>
                <a:gd name="connsiteX0" fmla="*/ 0 w 6459794"/>
                <a:gd name="connsiteY0" fmla="*/ 3598606 h 3865826"/>
                <a:gd name="connsiteX1" fmla="*/ 2005781 w 6459794"/>
                <a:gd name="connsiteY1" fmla="*/ 2035277 h 3865826"/>
                <a:gd name="connsiteX2" fmla="*/ 4008457 w 6459794"/>
                <a:gd name="connsiteY2" fmla="*/ 3864077 h 3865826"/>
                <a:gd name="connsiteX3" fmla="*/ 6459794 w 6459794"/>
                <a:gd name="connsiteY3" fmla="*/ 0 h 3865826"/>
                <a:gd name="connsiteX4" fmla="*/ 6459794 w 6459794"/>
                <a:gd name="connsiteY4" fmla="*/ 0 h 3865826"/>
                <a:gd name="connsiteX0" fmla="*/ 0 w 6459794"/>
                <a:gd name="connsiteY0" fmla="*/ 3598606 h 3865826"/>
                <a:gd name="connsiteX1" fmla="*/ 2005781 w 6459794"/>
                <a:gd name="connsiteY1" fmla="*/ 2035277 h 3865826"/>
                <a:gd name="connsiteX2" fmla="*/ 4008457 w 6459794"/>
                <a:gd name="connsiteY2" fmla="*/ 3864077 h 3865826"/>
                <a:gd name="connsiteX3" fmla="*/ 6459794 w 6459794"/>
                <a:gd name="connsiteY3" fmla="*/ 0 h 3865826"/>
                <a:gd name="connsiteX4" fmla="*/ 6459794 w 6459794"/>
                <a:gd name="connsiteY4" fmla="*/ 0 h 3865826"/>
                <a:gd name="connsiteX0" fmla="*/ 0 w 6459794"/>
                <a:gd name="connsiteY0" fmla="*/ 3598606 h 3865769"/>
                <a:gd name="connsiteX1" fmla="*/ 2005781 w 6459794"/>
                <a:gd name="connsiteY1" fmla="*/ 2035277 h 3865769"/>
                <a:gd name="connsiteX2" fmla="*/ 4008457 w 6459794"/>
                <a:gd name="connsiteY2" fmla="*/ 3864077 h 3865769"/>
                <a:gd name="connsiteX3" fmla="*/ 6459794 w 6459794"/>
                <a:gd name="connsiteY3" fmla="*/ 0 h 3865769"/>
                <a:gd name="connsiteX4" fmla="*/ 6459794 w 6459794"/>
                <a:gd name="connsiteY4" fmla="*/ 0 h 3865769"/>
                <a:gd name="connsiteX0" fmla="*/ 0 w 6459794"/>
                <a:gd name="connsiteY0" fmla="*/ 3598606 h 3865769"/>
                <a:gd name="connsiteX1" fmla="*/ 2005781 w 6459794"/>
                <a:gd name="connsiteY1" fmla="*/ 2035277 h 3865769"/>
                <a:gd name="connsiteX2" fmla="*/ 4008457 w 6459794"/>
                <a:gd name="connsiteY2" fmla="*/ 3864077 h 3865769"/>
                <a:gd name="connsiteX3" fmla="*/ 6459794 w 6459794"/>
                <a:gd name="connsiteY3" fmla="*/ 0 h 3865769"/>
                <a:gd name="connsiteX4" fmla="*/ 6459794 w 6459794"/>
                <a:gd name="connsiteY4" fmla="*/ 0 h 3865769"/>
                <a:gd name="connsiteX0" fmla="*/ 0 w 6459794"/>
                <a:gd name="connsiteY0" fmla="*/ 3598606 h 3899812"/>
                <a:gd name="connsiteX1" fmla="*/ 2166202 w 6459794"/>
                <a:gd name="connsiteY1" fmla="*/ 2035277 h 3899812"/>
                <a:gd name="connsiteX2" fmla="*/ 4008457 w 6459794"/>
                <a:gd name="connsiteY2" fmla="*/ 3864077 h 3899812"/>
                <a:gd name="connsiteX3" fmla="*/ 6459794 w 6459794"/>
                <a:gd name="connsiteY3" fmla="*/ 0 h 3899812"/>
                <a:gd name="connsiteX4" fmla="*/ 6459794 w 6459794"/>
                <a:gd name="connsiteY4" fmla="*/ 0 h 3899812"/>
                <a:gd name="connsiteX0" fmla="*/ 0 w 6459794"/>
                <a:gd name="connsiteY0" fmla="*/ 3598606 h 3867697"/>
                <a:gd name="connsiteX1" fmla="*/ 2166202 w 6459794"/>
                <a:gd name="connsiteY1" fmla="*/ 2035277 h 3867697"/>
                <a:gd name="connsiteX2" fmla="*/ 4008457 w 6459794"/>
                <a:gd name="connsiteY2" fmla="*/ 3864077 h 3867697"/>
                <a:gd name="connsiteX3" fmla="*/ 6459794 w 6459794"/>
                <a:gd name="connsiteY3" fmla="*/ 0 h 3867697"/>
                <a:gd name="connsiteX4" fmla="*/ 6459794 w 6459794"/>
                <a:gd name="connsiteY4" fmla="*/ 0 h 3867697"/>
                <a:gd name="connsiteX0" fmla="*/ 0 w 6459794"/>
                <a:gd name="connsiteY0" fmla="*/ 3598606 h 3864211"/>
                <a:gd name="connsiteX1" fmla="*/ 2166202 w 6459794"/>
                <a:gd name="connsiteY1" fmla="*/ 2035277 h 3864211"/>
                <a:gd name="connsiteX2" fmla="*/ 4008457 w 6459794"/>
                <a:gd name="connsiteY2" fmla="*/ 3864077 h 3864211"/>
                <a:gd name="connsiteX3" fmla="*/ 6459794 w 6459794"/>
                <a:gd name="connsiteY3" fmla="*/ 0 h 3864211"/>
                <a:gd name="connsiteX4" fmla="*/ 6459794 w 6459794"/>
                <a:gd name="connsiteY4" fmla="*/ 0 h 3864211"/>
                <a:gd name="connsiteX0" fmla="*/ 0 w 6459794"/>
                <a:gd name="connsiteY0" fmla="*/ 3598606 h 3864543"/>
                <a:gd name="connsiteX1" fmla="*/ 2166202 w 6459794"/>
                <a:gd name="connsiteY1" fmla="*/ 2035277 h 3864543"/>
                <a:gd name="connsiteX2" fmla="*/ 4008457 w 6459794"/>
                <a:gd name="connsiteY2" fmla="*/ 3864077 h 3864543"/>
                <a:gd name="connsiteX3" fmla="*/ 6459794 w 6459794"/>
                <a:gd name="connsiteY3" fmla="*/ 0 h 3864543"/>
                <a:gd name="connsiteX4" fmla="*/ 6459794 w 6459794"/>
                <a:gd name="connsiteY4" fmla="*/ 0 h 3864543"/>
                <a:gd name="connsiteX0" fmla="*/ 0 w 6459794"/>
                <a:gd name="connsiteY0" fmla="*/ 3598606 h 3864543"/>
                <a:gd name="connsiteX1" fmla="*/ 2166202 w 6459794"/>
                <a:gd name="connsiteY1" fmla="*/ 2035277 h 3864543"/>
                <a:gd name="connsiteX2" fmla="*/ 4008457 w 6459794"/>
                <a:gd name="connsiteY2" fmla="*/ 3864077 h 3864543"/>
                <a:gd name="connsiteX3" fmla="*/ 6459794 w 6459794"/>
                <a:gd name="connsiteY3" fmla="*/ 0 h 3864543"/>
                <a:gd name="connsiteX4" fmla="*/ 6459794 w 6459794"/>
                <a:gd name="connsiteY4" fmla="*/ 0 h 3864543"/>
                <a:gd name="connsiteX0" fmla="*/ 0 w 6652300"/>
                <a:gd name="connsiteY0" fmla="*/ 3598606 h 3864543"/>
                <a:gd name="connsiteX1" fmla="*/ 2166202 w 6652300"/>
                <a:gd name="connsiteY1" fmla="*/ 2035277 h 3864543"/>
                <a:gd name="connsiteX2" fmla="*/ 4008457 w 6652300"/>
                <a:gd name="connsiteY2" fmla="*/ 3864077 h 3864543"/>
                <a:gd name="connsiteX3" fmla="*/ 6459794 w 6652300"/>
                <a:gd name="connsiteY3" fmla="*/ 0 h 3864543"/>
                <a:gd name="connsiteX4" fmla="*/ 6652300 w 6652300"/>
                <a:gd name="connsiteY4" fmla="*/ 80211 h 3864543"/>
                <a:gd name="connsiteX0" fmla="*/ 0 w 6459794"/>
                <a:gd name="connsiteY0" fmla="*/ 3598606 h 3864543"/>
                <a:gd name="connsiteX1" fmla="*/ 2166202 w 6459794"/>
                <a:gd name="connsiteY1" fmla="*/ 2035277 h 3864543"/>
                <a:gd name="connsiteX2" fmla="*/ 4008457 w 6459794"/>
                <a:gd name="connsiteY2" fmla="*/ 3864077 h 3864543"/>
                <a:gd name="connsiteX3" fmla="*/ 6459794 w 6459794"/>
                <a:gd name="connsiteY3" fmla="*/ 0 h 3864543"/>
                <a:gd name="connsiteX0" fmla="*/ 0 w 6427710"/>
                <a:gd name="connsiteY0" fmla="*/ 3582564 h 3883274"/>
                <a:gd name="connsiteX1" fmla="*/ 2166202 w 6427710"/>
                <a:gd name="connsiteY1" fmla="*/ 2019235 h 3883274"/>
                <a:gd name="connsiteX2" fmla="*/ 4008457 w 6427710"/>
                <a:gd name="connsiteY2" fmla="*/ 3848035 h 3883274"/>
                <a:gd name="connsiteX3" fmla="*/ 6427710 w 6427710"/>
                <a:gd name="connsiteY3" fmla="*/ 0 h 3883274"/>
                <a:gd name="connsiteX0" fmla="*/ 0 w 6427710"/>
                <a:gd name="connsiteY0" fmla="*/ 3582564 h 3848922"/>
                <a:gd name="connsiteX1" fmla="*/ 2166202 w 6427710"/>
                <a:gd name="connsiteY1" fmla="*/ 2019235 h 3848922"/>
                <a:gd name="connsiteX2" fmla="*/ 4008457 w 6427710"/>
                <a:gd name="connsiteY2" fmla="*/ 3848035 h 3848922"/>
                <a:gd name="connsiteX3" fmla="*/ 6427710 w 6427710"/>
                <a:gd name="connsiteY3" fmla="*/ 0 h 3848922"/>
                <a:gd name="connsiteX0" fmla="*/ 0 w 6427710"/>
                <a:gd name="connsiteY0" fmla="*/ 3582564 h 3848922"/>
                <a:gd name="connsiteX1" fmla="*/ 2166202 w 6427710"/>
                <a:gd name="connsiteY1" fmla="*/ 2019235 h 3848922"/>
                <a:gd name="connsiteX2" fmla="*/ 4008457 w 6427710"/>
                <a:gd name="connsiteY2" fmla="*/ 3848035 h 3848922"/>
                <a:gd name="connsiteX3" fmla="*/ 6427710 w 6427710"/>
                <a:gd name="connsiteY3" fmla="*/ 0 h 3848922"/>
                <a:gd name="connsiteX0" fmla="*/ 0 w 6363541"/>
                <a:gd name="connsiteY0" fmla="*/ 3534438 h 3800796"/>
                <a:gd name="connsiteX1" fmla="*/ 2166202 w 6363541"/>
                <a:gd name="connsiteY1" fmla="*/ 1971109 h 3800796"/>
                <a:gd name="connsiteX2" fmla="*/ 4008457 w 6363541"/>
                <a:gd name="connsiteY2" fmla="*/ 3799909 h 3800796"/>
                <a:gd name="connsiteX3" fmla="*/ 6363541 w 6363541"/>
                <a:gd name="connsiteY3" fmla="*/ 0 h 3800796"/>
                <a:gd name="connsiteX0" fmla="*/ 0 w 6363541"/>
                <a:gd name="connsiteY0" fmla="*/ 3534438 h 3704615"/>
                <a:gd name="connsiteX1" fmla="*/ 2166202 w 6363541"/>
                <a:gd name="connsiteY1" fmla="*/ 1971109 h 3704615"/>
                <a:gd name="connsiteX2" fmla="*/ 4008457 w 6363541"/>
                <a:gd name="connsiteY2" fmla="*/ 3703656 h 3704615"/>
                <a:gd name="connsiteX3" fmla="*/ 6363541 w 6363541"/>
                <a:gd name="connsiteY3" fmla="*/ 0 h 3704615"/>
                <a:gd name="connsiteX0" fmla="*/ 0 w 6363541"/>
                <a:gd name="connsiteY0" fmla="*/ 3534438 h 3897042"/>
                <a:gd name="connsiteX1" fmla="*/ 2166202 w 6363541"/>
                <a:gd name="connsiteY1" fmla="*/ 1971109 h 3897042"/>
                <a:gd name="connsiteX2" fmla="*/ 4040541 w 6363541"/>
                <a:gd name="connsiteY2" fmla="*/ 3896162 h 3897042"/>
                <a:gd name="connsiteX3" fmla="*/ 6363541 w 6363541"/>
                <a:gd name="connsiteY3" fmla="*/ 0 h 3897042"/>
                <a:gd name="connsiteX0" fmla="*/ 0 w 6363541"/>
                <a:gd name="connsiteY0" fmla="*/ 3534438 h 3897049"/>
                <a:gd name="connsiteX1" fmla="*/ 2166202 w 6363541"/>
                <a:gd name="connsiteY1" fmla="*/ 1971109 h 3897049"/>
                <a:gd name="connsiteX2" fmla="*/ 4040541 w 6363541"/>
                <a:gd name="connsiteY2" fmla="*/ 3896162 h 3897049"/>
                <a:gd name="connsiteX3" fmla="*/ 6363541 w 6363541"/>
                <a:gd name="connsiteY3" fmla="*/ 0 h 3897049"/>
                <a:gd name="connsiteX0" fmla="*/ 0 w 6363541"/>
                <a:gd name="connsiteY0" fmla="*/ 3534438 h 3897049"/>
                <a:gd name="connsiteX1" fmla="*/ 2166202 w 6363541"/>
                <a:gd name="connsiteY1" fmla="*/ 1971109 h 3897049"/>
                <a:gd name="connsiteX2" fmla="*/ 4040541 w 6363541"/>
                <a:gd name="connsiteY2" fmla="*/ 3896162 h 3897049"/>
                <a:gd name="connsiteX3" fmla="*/ 6363541 w 6363541"/>
                <a:gd name="connsiteY3" fmla="*/ 0 h 3897049"/>
                <a:gd name="connsiteX0" fmla="*/ 0 w 6363541"/>
                <a:gd name="connsiteY0" fmla="*/ 3534438 h 3897049"/>
                <a:gd name="connsiteX1" fmla="*/ 2166202 w 6363541"/>
                <a:gd name="connsiteY1" fmla="*/ 1971109 h 3897049"/>
                <a:gd name="connsiteX2" fmla="*/ 4040541 w 6363541"/>
                <a:gd name="connsiteY2" fmla="*/ 3896162 h 3897049"/>
                <a:gd name="connsiteX3" fmla="*/ 6363541 w 6363541"/>
                <a:gd name="connsiteY3" fmla="*/ 0 h 3897049"/>
                <a:gd name="connsiteX0" fmla="*/ 0 w 6363541"/>
                <a:gd name="connsiteY0" fmla="*/ 3534438 h 3896488"/>
                <a:gd name="connsiteX1" fmla="*/ 2166202 w 6363541"/>
                <a:gd name="connsiteY1" fmla="*/ 1971109 h 3896488"/>
                <a:gd name="connsiteX2" fmla="*/ 4040541 w 6363541"/>
                <a:gd name="connsiteY2" fmla="*/ 3896162 h 3896488"/>
                <a:gd name="connsiteX3" fmla="*/ 6363541 w 6363541"/>
                <a:gd name="connsiteY3" fmla="*/ 0 h 389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63541" h="3896488">
                  <a:moveTo>
                    <a:pt x="0" y="3534438"/>
                  </a:moveTo>
                  <a:cubicBezTo>
                    <a:pt x="135452" y="3356293"/>
                    <a:pt x="1974041" y="2055200"/>
                    <a:pt x="2166202" y="1971109"/>
                  </a:cubicBezTo>
                  <a:cubicBezTo>
                    <a:pt x="2326279" y="2047438"/>
                    <a:pt x="4003056" y="3924893"/>
                    <a:pt x="4040541" y="3896162"/>
                  </a:cubicBezTo>
                  <a:cubicBezTo>
                    <a:pt x="4157234" y="3856402"/>
                    <a:pt x="6363541" y="0"/>
                    <a:pt x="6363541" y="0"/>
                  </a:cubicBezTo>
                </a:path>
              </a:pathLst>
            </a:custGeom>
            <a:noFill/>
            <a:ln w="76200">
              <a:solidFill>
                <a:srgbClr val="B9E3FD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801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040B13-1867-0A97-C0A5-83CB04CC10AE}"/>
              </a:ext>
            </a:extLst>
          </p:cNvPr>
          <p:cNvSpPr/>
          <p:nvPr/>
        </p:nvSpPr>
        <p:spPr>
          <a:xfrm>
            <a:off x="1550153" y="1775202"/>
            <a:ext cx="6958093" cy="3363132"/>
          </a:xfrm>
          <a:prstGeom prst="rect">
            <a:avLst/>
          </a:prstGeom>
          <a:solidFill>
            <a:srgbClr val="FFF8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tx1"/>
                </a:solidFill>
              </a:rPr>
              <a:t>Advanced</a:t>
            </a:r>
          </a:p>
        </p:txBody>
      </p:sp>
    </p:spTree>
    <p:extLst>
      <p:ext uri="{BB962C8B-B14F-4D97-AF65-F5344CB8AC3E}">
        <p14:creationId xmlns:p14="http://schemas.microsoft.com/office/powerpoint/2010/main" val="2409248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CB113B9E-B345-45FF-A9F3-64F38D9251EC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3E0821B-561E-73BB-27EA-B7C847F06565}"/>
              </a:ext>
            </a:extLst>
          </p:cNvPr>
          <p:cNvGrpSpPr/>
          <p:nvPr/>
        </p:nvGrpSpPr>
        <p:grpSpPr>
          <a:xfrm>
            <a:off x="420385" y="551584"/>
            <a:ext cx="9034049" cy="6495693"/>
            <a:chOff x="420385" y="551584"/>
            <a:chExt cx="9034049" cy="649569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E380944-968C-67FB-0D7F-C88D0B37CD19}"/>
                </a:ext>
              </a:extLst>
            </p:cNvPr>
            <p:cNvGrpSpPr/>
            <p:nvPr/>
          </p:nvGrpSpPr>
          <p:grpSpPr>
            <a:xfrm>
              <a:off x="420385" y="551584"/>
              <a:ext cx="9034049" cy="6495693"/>
              <a:chOff x="134193" y="525884"/>
              <a:chExt cx="9990719" cy="718356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FBC854F-CCE1-0026-7F14-E48D41CA7B78}"/>
                  </a:ext>
                </a:extLst>
              </p:cNvPr>
              <p:cNvGrpSpPr/>
              <p:nvPr/>
            </p:nvGrpSpPr>
            <p:grpSpPr>
              <a:xfrm>
                <a:off x="134193" y="525884"/>
                <a:ext cx="8871294" cy="7183561"/>
                <a:chOff x="57837" y="-28885"/>
                <a:chExt cx="9546294" cy="7578361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58E533B9-CF84-87D7-C3A8-79ECB6AD8193}"/>
                    </a:ext>
                  </a:extLst>
                </p:cNvPr>
                <p:cNvSpPr/>
                <p:nvPr/>
              </p:nvSpPr>
              <p:spPr>
                <a:xfrm>
                  <a:off x="1809500" y="4543534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2E5CD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9C54A9C4-32E7-20C4-B829-B0BF39AF2A1D}"/>
                    </a:ext>
                  </a:extLst>
                </p:cNvPr>
                <p:cNvGrpSpPr/>
                <p:nvPr/>
              </p:nvGrpSpPr>
              <p:grpSpPr>
                <a:xfrm>
                  <a:off x="1582763" y="254270"/>
                  <a:ext cx="7936935" cy="6085990"/>
                  <a:chOff x="1685441" y="1097473"/>
                  <a:chExt cx="7936935" cy="6085990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1AF3B19-4600-A1CD-4DAB-1CC5B2B954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5441" y="1097473"/>
                    <a:ext cx="0" cy="608599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F81E849C-9FF5-0254-C9B2-3F8009A28B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85441" y="7154888"/>
                    <a:ext cx="7936935" cy="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E99F4138-FD5C-F720-04F8-73C5C661E672}"/>
                    </a:ext>
                  </a:extLst>
                </p:cNvPr>
                <p:cNvSpPr/>
                <p:nvPr/>
              </p:nvSpPr>
              <p:spPr>
                <a:xfrm>
                  <a:off x="1740388" y="6412317"/>
                  <a:ext cx="759416" cy="53469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100</a:t>
                  </a: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227568D-12E0-D1F2-B14B-C651804341E1}"/>
                    </a:ext>
                  </a:extLst>
                </p:cNvPr>
                <p:cNvSpPr/>
                <p:nvPr/>
              </p:nvSpPr>
              <p:spPr>
                <a:xfrm>
                  <a:off x="3390838" y="6412318"/>
                  <a:ext cx="759416" cy="53469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150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73B189EC-5F6C-B22B-D69F-4C2C50F52BB3}"/>
                    </a:ext>
                  </a:extLst>
                </p:cNvPr>
                <p:cNvSpPr/>
                <p:nvPr/>
              </p:nvSpPr>
              <p:spPr>
                <a:xfrm>
                  <a:off x="5091793" y="6413951"/>
                  <a:ext cx="759416" cy="53469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200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C531CD88-7C07-06AC-65D0-5292133C1F63}"/>
                    </a:ext>
                  </a:extLst>
                </p:cNvPr>
                <p:cNvSpPr/>
                <p:nvPr/>
              </p:nvSpPr>
              <p:spPr>
                <a:xfrm>
                  <a:off x="6690341" y="6412318"/>
                  <a:ext cx="759416" cy="53469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250</a:t>
                  </a:r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A7693B64-07F9-B3B0-2991-96F8B3AA2F13}"/>
                    </a:ext>
                  </a:extLst>
                </p:cNvPr>
                <p:cNvSpPr/>
                <p:nvPr/>
              </p:nvSpPr>
              <p:spPr>
                <a:xfrm>
                  <a:off x="686859" y="4982708"/>
                  <a:ext cx="731234" cy="27293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30</a:t>
                  </a:r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CAE9783D-5D50-A8A6-95DA-BDB6E0D8BCB8}"/>
                    </a:ext>
                  </a:extLst>
                </p:cNvPr>
                <p:cNvSpPr/>
                <p:nvPr/>
              </p:nvSpPr>
              <p:spPr>
                <a:xfrm>
                  <a:off x="686857" y="3906781"/>
                  <a:ext cx="731235" cy="27775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40</a:t>
                  </a: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0254C0BB-64D3-9A8A-B315-79AD97A277D4}"/>
                    </a:ext>
                  </a:extLst>
                </p:cNvPr>
                <p:cNvSpPr/>
                <p:nvPr/>
              </p:nvSpPr>
              <p:spPr>
                <a:xfrm>
                  <a:off x="686855" y="1754926"/>
                  <a:ext cx="731236" cy="28111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60</a:t>
                  </a:r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23C57E8D-3731-008D-71F4-0047DD9BE297}"/>
                    </a:ext>
                  </a:extLst>
                </p:cNvPr>
                <p:cNvSpPr/>
                <p:nvPr/>
              </p:nvSpPr>
              <p:spPr>
                <a:xfrm>
                  <a:off x="686856" y="2830853"/>
                  <a:ext cx="731235" cy="27896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50</a:t>
                  </a: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3D5EC866-5650-C588-3808-CB97076DD4E5}"/>
                    </a:ext>
                  </a:extLst>
                </p:cNvPr>
                <p:cNvSpPr/>
                <p:nvPr/>
              </p:nvSpPr>
              <p:spPr>
                <a:xfrm>
                  <a:off x="686852" y="679000"/>
                  <a:ext cx="731237" cy="27293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70</a:t>
                  </a: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A58E004-9ED4-DAEF-B7F3-E21789EC8E7A}"/>
                    </a:ext>
                  </a:extLst>
                </p:cNvPr>
                <p:cNvCxnSpPr>
                  <a:cxnSpLocks/>
                  <a:stCxn id="20" idx="3"/>
                </p:cNvCxnSpPr>
                <p:nvPr/>
              </p:nvCxnSpPr>
              <p:spPr>
                <a:xfrm>
                  <a:off x="1418089" y="815470"/>
                  <a:ext cx="164674" cy="43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B6123EBF-91A8-0D23-F87F-064EDB25A9D0}"/>
                    </a:ext>
                  </a:extLst>
                </p:cNvPr>
                <p:cNvCxnSpPr>
                  <a:cxnSpLocks/>
                  <a:stCxn id="18" idx="3"/>
                </p:cNvCxnSpPr>
                <p:nvPr/>
              </p:nvCxnSpPr>
              <p:spPr>
                <a:xfrm>
                  <a:off x="1418091" y="1895482"/>
                  <a:ext cx="160148" cy="9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DC0445F-17AF-83D8-CBE7-458A56E878F6}"/>
                    </a:ext>
                  </a:extLst>
                </p:cNvPr>
                <p:cNvCxnSpPr>
                  <a:cxnSpLocks/>
                  <a:stCxn id="19" idx="3"/>
                </p:cNvCxnSpPr>
                <p:nvPr/>
              </p:nvCxnSpPr>
              <p:spPr>
                <a:xfrm>
                  <a:off x="1418091" y="2970333"/>
                  <a:ext cx="143836" cy="25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F4782C0-1E96-EF10-FEED-56A734EBFE57}"/>
                    </a:ext>
                  </a:extLst>
                </p:cNvPr>
                <p:cNvCxnSpPr>
                  <a:cxnSpLocks/>
                  <a:stCxn id="17" idx="3"/>
                </p:cNvCxnSpPr>
                <p:nvPr/>
              </p:nvCxnSpPr>
              <p:spPr>
                <a:xfrm>
                  <a:off x="1418092" y="4045659"/>
                  <a:ext cx="143833" cy="27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21B7081E-C3DD-641B-1BD3-B15904ADCDC6}"/>
                    </a:ext>
                  </a:extLst>
                </p:cNvPr>
                <p:cNvCxnSpPr>
                  <a:cxnSpLocks/>
                  <a:stCxn id="16" idx="3"/>
                </p:cNvCxnSpPr>
                <p:nvPr/>
              </p:nvCxnSpPr>
              <p:spPr>
                <a:xfrm>
                  <a:off x="1418093" y="5119177"/>
                  <a:ext cx="140317" cy="5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9C5AB750-58C2-392B-9780-BA1E523D6D96}"/>
                    </a:ext>
                  </a:extLst>
                </p:cNvPr>
                <p:cNvSpPr/>
                <p:nvPr/>
              </p:nvSpPr>
              <p:spPr>
                <a:xfrm>
                  <a:off x="1885803" y="-28885"/>
                  <a:ext cx="7718328" cy="53469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Distribution of Age by Systolic Blood Pressure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0351A17B-EA87-A085-07D5-8B18FCAC928F}"/>
                    </a:ext>
                  </a:extLst>
                </p:cNvPr>
                <p:cNvSpPr/>
                <p:nvPr/>
              </p:nvSpPr>
              <p:spPr>
                <a:xfrm>
                  <a:off x="8293625" y="6412318"/>
                  <a:ext cx="759416" cy="53469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300</a:t>
                  </a:r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774E1707-E75B-9A1F-8867-A926A4C9F887}"/>
                    </a:ext>
                  </a:extLst>
                </p:cNvPr>
                <p:cNvSpPr/>
                <p:nvPr/>
              </p:nvSpPr>
              <p:spPr>
                <a:xfrm rot="16200000">
                  <a:off x="-1043800" y="3137673"/>
                  <a:ext cx="2715045" cy="511772"/>
                </a:xfrm>
                <a:prstGeom prst="roundRect">
                  <a:avLst/>
                </a:prstGeom>
                <a:noFill/>
                <a:ln>
                  <a:noFill/>
                </a:ln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Age at Start</a:t>
                  </a: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BCC2B1A-9980-B45A-7681-A46507A788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75828" y="6283112"/>
                  <a:ext cx="0" cy="1376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4294BB0-A912-79F8-DFF4-298DE0FC790A}"/>
                    </a:ext>
                  </a:extLst>
                </p:cNvPr>
                <p:cNvCxnSpPr>
                  <a:cxnSpLocks/>
                  <a:stCxn id="14" idx="0"/>
                </p:cNvCxnSpPr>
                <p:nvPr/>
              </p:nvCxnSpPr>
              <p:spPr>
                <a:xfrm flipH="1" flipV="1">
                  <a:off x="7070049" y="6300081"/>
                  <a:ext cx="1" cy="1122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B239745-E5E4-97CE-599B-75E286362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01613" y="6283112"/>
                  <a:ext cx="0" cy="1376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1BBAF211-3303-5526-CE83-8979A2C72ACF}"/>
                    </a:ext>
                  </a:extLst>
                </p:cNvPr>
                <p:cNvCxnSpPr>
                  <a:cxnSpLocks/>
                  <a:stCxn id="13" idx="0"/>
                </p:cNvCxnSpPr>
                <p:nvPr/>
              </p:nvCxnSpPr>
              <p:spPr>
                <a:xfrm flipV="1">
                  <a:off x="5471502" y="6320836"/>
                  <a:ext cx="0" cy="931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C44F5F42-838A-5192-4DB0-871522C9FD79}"/>
                    </a:ext>
                  </a:extLst>
                </p:cNvPr>
                <p:cNvCxnSpPr>
                  <a:cxnSpLocks/>
                  <a:stCxn id="12" idx="0"/>
                </p:cNvCxnSpPr>
                <p:nvPr/>
              </p:nvCxnSpPr>
              <p:spPr>
                <a:xfrm flipH="1" flipV="1">
                  <a:off x="3769847" y="6300081"/>
                  <a:ext cx="699" cy="1122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FF7C5F0E-FEC9-C8FB-5182-21330E2D62F4}"/>
                    </a:ext>
                  </a:extLst>
                </p:cNvPr>
                <p:cNvSpPr/>
                <p:nvPr/>
              </p:nvSpPr>
              <p:spPr>
                <a:xfrm>
                  <a:off x="4680334" y="7047752"/>
                  <a:ext cx="2769424" cy="501724"/>
                </a:xfrm>
                <a:prstGeom prst="roundRect">
                  <a:avLst/>
                </a:prstGeom>
                <a:noFill/>
                <a:ln>
                  <a:noFill/>
                </a:ln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Systolic</a:t>
                  </a:r>
                </a:p>
              </p:txBody>
            </p: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6170C4E2-81C3-CF56-71DD-918512424653}"/>
                    </a:ext>
                  </a:extLst>
                </p:cNvPr>
                <p:cNvSpPr/>
                <p:nvPr/>
              </p:nvSpPr>
              <p:spPr>
                <a:xfrm>
                  <a:off x="2543681" y="4543534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DDB1B1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0B1AE788-5EEF-91F1-D9B7-57AD0A136ECE}"/>
                    </a:ext>
                  </a:extLst>
                </p:cNvPr>
                <p:cNvSpPr/>
                <p:nvPr/>
              </p:nvSpPr>
              <p:spPr>
                <a:xfrm>
                  <a:off x="3277863" y="4543534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61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2DDCD3CC-D5C1-B409-27A9-C7300418D0E9}"/>
                    </a:ext>
                  </a:extLst>
                </p:cNvPr>
                <p:cNvSpPr/>
                <p:nvPr/>
              </p:nvSpPr>
              <p:spPr>
                <a:xfrm>
                  <a:off x="4009369" y="4543534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7477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1BE36DD8-1938-7B24-38C2-DBD629CE5E41}"/>
                    </a:ext>
                  </a:extLst>
                </p:cNvPr>
                <p:cNvSpPr/>
                <p:nvPr/>
              </p:nvSpPr>
              <p:spPr>
                <a:xfrm>
                  <a:off x="4009367" y="3947432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7477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06FAE299-570E-C4AF-7483-B982AF9A3A5E}"/>
                    </a:ext>
                  </a:extLst>
                </p:cNvPr>
                <p:cNvSpPr/>
                <p:nvPr/>
              </p:nvSpPr>
              <p:spPr>
                <a:xfrm>
                  <a:off x="3277863" y="3921054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61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CEE0B14C-3D0D-A864-DE9F-604F112722B4}"/>
                    </a:ext>
                  </a:extLst>
                </p:cNvPr>
                <p:cNvSpPr/>
                <p:nvPr/>
              </p:nvSpPr>
              <p:spPr>
                <a:xfrm>
                  <a:off x="2546359" y="3921054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7477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F8A0866B-D31E-6B03-4757-A455696A1D43}"/>
                    </a:ext>
                  </a:extLst>
                </p:cNvPr>
                <p:cNvSpPr/>
                <p:nvPr/>
              </p:nvSpPr>
              <p:spPr>
                <a:xfrm>
                  <a:off x="1818032" y="3947432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61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C03E8B42-185E-C292-2DE7-4322895D19D4}"/>
                    </a:ext>
                  </a:extLst>
                </p:cNvPr>
                <p:cNvSpPr/>
                <p:nvPr/>
              </p:nvSpPr>
              <p:spPr>
                <a:xfrm>
                  <a:off x="4695031" y="3328507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61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5A907510-FC77-2ADF-FBE9-14963BD4C5C4}"/>
                    </a:ext>
                  </a:extLst>
                </p:cNvPr>
                <p:cNvSpPr/>
                <p:nvPr/>
              </p:nvSpPr>
              <p:spPr>
                <a:xfrm>
                  <a:off x="3290766" y="2724021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61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E1A36576-1F75-7703-FAAF-B990DC372DEC}"/>
                    </a:ext>
                  </a:extLst>
                </p:cNvPr>
                <p:cNvSpPr/>
                <p:nvPr/>
              </p:nvSpPr>
              <p:spPr>
                <a:xfrm>
                  <a:off x="1803466" y="2088073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61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7C708294-2668-8F44-CF97-57F7136F50D4}"/>
                    </a:ext>
                  </a:extLst>
                </p:cNvPr>
                <p:cNvSpPr/>
                <p:nvPr/>
              </p:nvSpPr>
              <p:spPr>
                <a:xfrm>
                  <a:off x="4709480" y="2724021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DDB1B1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7AF11B60-0362-7D50-EB5E-30779398C62A}"/>
                    </a:ext>
                  </a:extLst>
                </p:cNvPr>
                <p:cNvSpPr/>
                <p:nvPr/>
              </p:nvSpPr>
              <p:spPr>
                <a:xfrm>
                  <a:off x="3306043" y="2130402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2E5CD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B3C93C08-11E4-5E85-5438-EB8EF1AF36D6}"/>
                    </a:ext>
                  </a:extLst>
                </p:cNvPr>
                <p:cNvSpPr/>
                <p:nvPr/>
              </p:nvSpPr>
              <p:spPr>
                <a:xfrm>
                  <a:off x="3277863" y="3322273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7477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62D51AA3-EA9A-9CE6-0856-207DDE677590}"/>
                    </a:ext>
                  </a:extLst>
                </p:cNvPr>
                <p:cNvSpPr/>
                <p:nvPr/>
              </p:nvSpPr>
              <p:spPr>
                <a:xfrm>
                  <a:off x="1803466" y="1512490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DDB1B1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A70AED5F-EED6-D54D-B6FC-1121FFB084C9}"/>
                    </a:ext>
                  </a:extLst>
                </p:cNvPr>
                <p:cNvSpPr/>
                <p:nvPr/>
              </p:nvSpPr>
              <p:spPr>
                <a:xfrm>
                  <a:off x="2544854" y="2109571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DDB1B1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E3F4C131-47A3-3161-0795-233AE94055FC}"/>
                    </a:ext>
                  </a:extLst>
                </p:cNvPr>
                <p:cNvSpPr/>
                <p:nvPr/>
              </p:nvSpPr>
              <p:spPr>
                <a:xfrm>
                  <a:off x="3277863" y="1537426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DDB1B1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FC944B77-F67B-9433-E0CD-1D76D27C9048}"/>
                    </a:ext>
                  </a:extLst>
                </p:cNvPr>
                <p:cNvSpPr/>
                <p:nvPr/>
              </p:nvSpPr>
              <p:spPr>
                <a:xfrm>
                  <a:off x="1805689" y="3322273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61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2FCF7F86-356F-1490-8857-02F04201B5F8}"/>
                    </a:ext>
                  </a:extLst>
                </p:cNvPr>
                <p:cNvSpPr/>
                <p:nvPr/>
              </p:nvSpPr>
              <p:spPr>
                <a:xfrm>
                  <a:off x="2543681" y="3284121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DDB1B1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344EB97E-4028-E82B-4535-4D2C33283F77}"/>
                    </a:ext>
                  </a:extLst>
                </p:cNvPr>
                <p:cNvSpPr/>
                <p:nvPr/>
              </p:nvSpPr>
              <p:spPr>
                <a:xfrm>
                  <a:off x="2545050" y="2724021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2E5CD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ABFB4DBE-DE6F-B676-B9F6-895E98E747E3}"/>
                    </a:ext>
                  </a:extLst>
                </p:cNvPr>
                <p:cNvSpPr/>
                <p:nvPr/>
              </p:nvSpPr>
              <p:spPr>
                <a:xfrm>
                  <a:off x="1805689" y="2722378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7477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BA7A9F54-A9D0-D5A3-3068-2A75E8708CE8}"/>
                    </a:ext>
                  </a:extLst>
                </p:cNvPr>
                <p:cNvSpPr/>
                <p:nvPr/>
              </p:nvSpPr>
              <p:spPr>
                <a:xfrm>
                  <a:off x="4014740" y="3320680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2E5CD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B616C9AD-FF98-FB33-E7B7-FC0DFC1D3289}"/>
                    </a:ext>
                  </a:extLst>
                </p:cNvPr>
                <p:cNvSpPr/>
                <p:nvPr/>
              </p:nvSpPr>
              <p:spPr>
                <a:xfrm>
                  <a:off x="4718172" y="4543533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61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A95DB284-E433-03CD-07F3-0F66C547BCFD}"/>
                    </a:ext>
                  </a:extLst>
                </p:cNvPr>
                <p:cNvSpPr/>
                <p:nvPr/>
              </p:nvSpPr>
              <p:spPr>
                <a:xfrm>
                  <a:off x="4708061" y="3940777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2E5CD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1AA2AE47-3BCF-05D4-E0F7-9006942BF3DA}"/>
                    </a:ext>
                  </a:extLst>
                </p:cNvPr>
                <p:cNvSpPr/>
                <p:nvPr/>
              </p:nvSpPr>
              <p:spPr>
                <a:xfrm>
                  <a:off x="2551188" y="1509170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7477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6ACC8A72-AD83-3B2C-FB8C-D64A4A35772A}"/>
                    </a:ext>
                  </a:extLst>
                </p:cNvPr>
                <p:cNvSpPr/>
                <p:nvPr/>
              </p:nvSpPr>
              <p:spPr>
                <a:xfrm>
                  <a:off x="4009367" y="2722378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7477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4B4577C9-0548-FA53-9E3F-E8F5437359DC}"/>
                    </a:ext>
                  </a:extLst>
                </p:cNvPr>
                <p:cNvSpPr/>
                <p:nvPr/>
              </p:nvSpPr>
              <p:spPr>
                <a:xfrm>
                  <a:off x="4708061" y="2125869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2E5CD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8B3753A6-42B8-3B48-21A8-BD3F4AB8119B}"/>
                    </a:ext>
                  </a:extLst>
                </p:cNvPr>
                <p:cNvSpPr/>
                <p:nvPr/>
              </p:nvSpPr>
              <p:spPr>
                <a:xfrm>
                  <a:off x="4040915" y="2125869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DDB1B1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584C4D8C-4989-BFB8-136B-CC7DA1265C24}"/>
                    </a:ext>
                  </a:extLst>
                </p:cNvPr>
                <p:cNvSpPr/>
                <p:nvPr/>
              </p:nvSpPr>
              <p:spPr>
                <a:xfrm>
                  <a:off x="4014740" y="1532377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61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E51ADD56-353F-F5B0-C975-D6393D097F11}"/>
                    </a:ext>
                  </a:extLst>
                </p:cNvPr>
                <p:cNvSpPr/>
                <p:nvPr/>
              </p:nvSpPr>
              <p:spPr>
                <a:xfrm>
                  <a:off x="4708061" y="1541894"/>
                  <a:ext cx="578943" cy="4150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7477"/>
                </a:solidFill>
                <a:ln w="28575"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68EC6F4-4222-8E28-FD11-6225EE8BC13D}"/>
                  </a:ext>
                </a:extLst>
              </p:cNvPr>
              <p:cNvGrpSpPr/>
              <p:nvPr/>
            </p:nvGrpSpPr>
            <p:grpSpPr>
              <a:xfrm flipH="1">
                <a:off x="9292350" y="1199743"/>
                <a:ext cx="832562" cy="4338224"/>
                <a:chOff x="871132" y="1349291"/>
                <a:chExt cx="832562" cy="4338224"/>
              </a:xfrm>
            </p:grpSpPr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7FC50E29-84AA-617A-B0A8-96C3E972F267}"/>
                    </a:ext>
                  </a:extLst>
                </p:cNvPr>
                <p:cNvSpPr/>
                <p:nvPr/>
              </p:nvSpPr>
              <p:spPr>
                <a:xfrm>
                  <a:off x="871138" y="5428795"/>
                  <a:ext cx="679530" cy="2587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30</a:t>
                  </a:r>
                </a:p>
              </p:txBody>
            </p:sp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1E8F7315-22D3-AE3A-2C59-B47736EBC32F}"/>
                    </a:ext>
                  </a:extLst>
                </p:cNvPr>
                <p:cNvSpPr/>
                <p:nvPr/>
              </p:nvSpPr>
              <p:spPr>
                <a:xfrm>
                  <a:off x="871136" y="4408919"/>
                  <a:ext cx="679531" cy="26328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50</a:t>
                  </a:r>
                </a:p>
              </p:txBody>
            </p:sp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637BD941-1244-0253-C9EE-3DC4E8111145}"/>
                    </a:ext>
                  </a:extLst>
                </p:cNvPr>
                <p:cNvSpPr/>
                <p:nvPr/>
              </p:nvSpPr>
              <p:spPr>
                <a:xfrm>
                  <a:off x="871134" y="2369166"/>
                  <a:ext cx="679532" cy="2664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150</a:t>
                  </a:r>
                </a:p>
              </p:txBody>
            </p: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2827F159-4BE6-4D6D-714D-A546E3D75B99}"/>
                    </a:ext>
                  </a:extLst>
                </p:cNvPr>
                <p:cNvSpPr/>
                <p:nvPr/>
              </p:nvSpPr>
              <p:spPr>
                <a:xfrm>
                  <a:off x="871135" y="3389042"/>
                  <a:ext cx="679531" cy="26442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100</a:t>
                  </a:r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2F3DF848-5D2F-4B32-D640-D5C1006642AF}"/>
                    </a:ext>
                  </a:extLst>
                </p:cNvPr>
                <p:cNvSpPr/>
                <p:nvPr/>
              </p:nvSpPr>
              <p:spPr>
                <a:xfrm>
                  <a:off x="871132" y="1349291"/>
                  <a:ext cx="679533" cy="2587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200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22D0F6C-F798-DA9E-0742-BD467799E42F}"/>
                    </a:ext>
                  </a:extLst>
                </p:cNvPr>
                <p:cNvCxnSpPr>
                  <a:cxnSpLocks/>
                  <a:stCxn id="48" idx="3"/>
                </p:cNvCxnSpPr>
                <p:nvPr/>
              </p:nvCxnSpPr>
              <p:spPr>
                <a:xfrm>
                  <a:off x="1550664" y="1478652"/>
                  <a:ext cx="153030" cy="41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7AF910C-8967-2819-19D2-052382BB04DD}"/>
                    </a:ext>
                  </a:extLst>
                </p:cNvPr>
                <p:cNvCxnSpPr>
                  <a:cxnSpLocks/>
                  <a:stCxn id="46" idx="3"/>
                </p:cNvCxnSpPr>
                <p:nvPr/>
              </p:nvCxnSpPr>
              <p:spPr>
                <a:xfrm>
                  <a:off x="1550666" y="2502400"/>
                  <a:ext cx="148824" cy="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9EB101D-E418-94B5-94D8-F94D9811889D}"/>
                    </a:ext>
                  </a:extLst>
                </p:cNvPr>
                <p:cNvCxnSpPr>
                  <a:cxnSpLocks/>
                  <a:stCxn id="47" idx="3"/>
                </p:cNvCxnSpPr>
                <p:nvPr/>
              </p:nvCxnSpPr>
              <p:spPr>
                <a:xfrm>
                  <a:off x="1550666" y="3521256"/>
                  <a:ext cx="133666" cy="24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22E6CBC-0825-92B7-835C-B848B2B376DA}"/>
                    </a:ext>
                  </a:extLst>
                </p:cNvPr>
                <p:cNvCxnSpPr>
                  <a:cxnSpLocks/>
                  <a:stCxn id="45" idx="3"/>
                </p:cNvCxnSpPr>
                <p:nvPr/>
              </p:nvCxnSpPr>
              <p:spPr>
                <a:xfrm>
                  <a:off x="1550667" y="4540562"/>
                  <a:ext cx="133663" cy="26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168297C-CCA3-CC36-1EB2-D33907248847}"/>
                    </a:ext>
                  </a:extLst>
                </p:cNvPr>
                <p:cNvCxnSpPr>
                  <a:cxnSpLocks/>
                  <a:stCxn id="44" idx="3"/>
                </p:cNvCxnSpPr>
                <p:nvPr/>
              </p:nvCxnSpPr>
              <p:spPr>
                <a:xfrm>
                  <a:off x="1550668" y="5558154"/>
                  <a:ext cx="130395" cy="56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9263D6-F48C-54CC-55FF-891496BE323C}"/>
                </a:ext>
              </a:extLst>
            </p:cNvPr>
            <p:cNvSpPr/>
            <p:nvPr/>
          </p:nvSpPr>
          <p:spPr>
            <a:xfrm>
              <a:off x="8391781" y="794287"/>
              <a:ext cx="309811" cy="5093113"/>
            </a:xfrm>
            <a:prstGeom prst="rect">
              <a:avLst/>
            </a:prstGeom>
            <a:gradFill>
              <a:gsLst>
                <a:gs pos="0">
                  <a:srgbClr val="FF7477"/>
                </a:gs>
                <a:gs pos="26000">
                  <a:srgbClr val="FFFF61"/>
                </a:gs>
                <a:gs pos="51000">
                  <a:srgbClr val="DDB1B1"/>
                </a:gs>
                <a:gs pos="76000">
                  <a:srgbClr val="C9D8DE"/>
                </a:gs>
                <a:gs pos="100000">
                  <a:srgbClr val="F7EAB3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5003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5DC7E64-E386-DFF6-BB4B-7BD867B90BAB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24A38-BF9A-BAF9-044C-9232FDCBF736}"/>
              </a:ext>
            </a:extLst>
          </p:cNvPr>
          <p:cNvSpPr/>
          <p:nvPr/>
        </p:nvSpPr>
        <p:spPr>
          <a:xfrm>
            <a:off x="6609175" y="1252336"/>
            <a:ext cx="1001936" cy="2700906"/>
          </a:xfrm>
          <a:prstGeom prst="rect">
            <a:avLst/>
          </a:prstGeom>
          <a:solidFill>
            <a:srgbClr val="E0C1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Cookies 23% ($400)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A4B486-69EB-2AA6-CE66-0C37AD88D805}"/>
              </a:ext>
            </a:extLst>
          </p:cNvPr>
          <p:cNvSpPr/>
          <p:nvPr/>
        </p:nvSpPr>
        <p:spPr>
          <a:xfrm>
            <a:off x="3950191" y="4311219"/>
            <a:ext cx="2658983" cy="2617059"/>
          </a:xfrm>
          <a:prstGeom prst="rect">
            <a:avLst/>
          </a:prstGeom>
          <a:solidFill>
            <a:srgbClr val="D1B4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Sandwiches 79% ($1100)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E21193-DC30-A3EA-98D6-E991D0A3AA04}"/>
              </a:ext>
            </a:extLst>
          </p:cNvPr>
          <p:cNvSpPr/>
          <p:nvPr/>
        </p:nvSpPr>
        <p:spPr>
          <a:xfrm>
            <a:off x="5401714" y="1266028"/>
            <a:ext cx="1207461" cy="2643599"/>
          </a:xfrm>
          <a:prstGeom prst="rect">
            <a:avLst/>
          </a:prstGeom>
          <a:solidFill>
            <a:srgbClr val="E0C1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Muffins 34% ($600)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448A9F-FC48-F3CA-F386-D2A9E1FBD8B2}"/>
              </a:ext>
            </a:extLst>
          </p:cNvPr>
          <p:cNvSpPr/>
          <p:nvPr/>
        </p:nvSpPr>
        <p:spPr>
          <a:xfrm>
            <a:off x="3950191" y="1266028"/>
            <a:ext cx="1451522" cy="2643599"/>
          </a:xfrm>
          <a:prstGeom prst="rect">
            <a:avLst/>
          </a:prstGeom>
          <a:solidFill>
            <a:srgbClr val="E0C1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Pastries 43% (%750)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D74CC3-2788-41E9-2174-1E5EF9CC366A}"/>
              </a:ext>
            </a:extLst>
          </p:cNvPr>
          <p:cNvSpPr/>
          <p:nvPr/>
        </p:nvSpPr>
        <p:spPr>
          <a:xfrm>
            <a:off x="6609175" y="4267603"/>
            <a:ext cx="1001936" cy="2660676"/>
          </a:xfrm>
          <a:prstGeom prst="rect">
            <a:avLst/>
          </a:prstGeom>
          <a:solidFill>
            <a:srgbClr val="D1B4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Granola Bars 21% ($300)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83E58C-D668-C09D-BB9D-4A98C0B20EF0}"/>
              </a:ext>
            </a:extLst>
          </p:cNvPr>
          <p:cNvSpPr/>
          <p:nvPr/>
        </p:nvSpPr>
        <p:spPr>
          <a:xfrm>
            <a:off x="7598265" y="1266028"/>
            <a:ext cx="2402077" cy="2848277"/>
          </a:xfrm>
          <a:prstGeom prst="rect">
            <a:avLst/>
          </a:prstGeom>
          <a:solidFill>
            <a:srgbClr val="CBC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Mugs 56% ($500)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B81208-253C-0F78-2BFE-FE7C5ED95899}"/>
              </a:ext>
            </a:extLst>
          </p:cNvPr>
          <p:cNvSpPr/>
          <p:nvPr/>
        </p:nvSpPr>
        <p:spPr>
          <a:xfrm>
            <a:off x="7598265" y="4092847"/>
            <a:ext cx="2402077" cy="2835431"/>
          </a:xfrm>
          <a:prstGeom prst="rect">
            <a:avLst/>
          </a:prstGeom>
          <a:solidFill>
            <a:srgbClr val="CBC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T-Shirts 44% ($400)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1D8BFB-F1AA-82A0-CA10-0374368EBC46}"/>
              </a:ext>
            </a:extLst>
          </p:cNvPr>
          <p:cNvSpPr/>
          <p:nvPr/>
        </p:nvSpPr>
        <p:spPr>
          <a:xfrm>
            <a:off x="2896874" y="1266028"/>
            <a:ext cx="1053317" cy="5662251"/>
          </a:xfrm>
          <a:prstGeom prst="rect">
            <a:avLst/>
          </a:prstGeom>
          <a:solidFill>
            <a:srgbClr val="F0D2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 23% (%800)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351BB9-D7C0-1349-F0E5-29C82D308FCB}"/>
              </a:ext>
            </a:extLst>
          </p:cNvPr>
          <p:cNvSpPr/>
          <p:nvPr/>
        </p:nvSpPr>
        <p:spPr>
          <a:xfrm>
            <a:off x="58056" y="1266028"/>
            <a:ext cx="2838818" cy="3182256"/>
          </a:xfrm>
          <a:prstGeom prst="rect">
            <a:avLst/>
          </a:prstGeom>
          <a:solidFill>
            <a:srgbClr val="F0D2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Coffee 42% ($1500)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C8B5FB-1EE7-9A98-6E1B-A5361E9B46D6}"/>
              </a:ext>
            </a:extLst>
          </p:cNvPr>
          <p:cNvSpPr/>
          <p:nvPr/>
        </p:nvSpPr>
        <p:spPr>
          <a:xfrm>
            <a:off x="58056" y="4448282"/>
            <a:ext cx="2838818" cy="2479996"/>
          </a:xfrm>
          <a:prstGeom prst="rect">
            <a:avLst/>
          </a:prstGeom>
          <a:solidFill>
            <a:srgbClr val="F0D2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Specialty Drinks 34% ($1200)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95842F-AB69-6E6C-7099-F7D3023C6C74}"/>
              </a:ext>
            </a:extLst>
          </p:cNvPr>
          <p:cNvSpPr/>
          <p:nvPr/>
        </p:nvSpPr>
        <p:spPr>
          <a:xfrm>
            <a:off x="3950191" y="3909626"/>
            <a:ext cx="3648074" cy="411051"/>
          </a:xfrm>
          <a:prstGeom prst="rect">
            <a:avLst/>
          </a:prstGeom>
          <a:solidFill>
            <a:srgbClr val="D1B4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Snacks 19% ($1400)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0E27B-AE29-DA2D-84FB-0C62BA50D290}"/>
              </a:ext>
            </a:extLst>
          </p:cNvPr>
          <p:cNvSpPr/>
          <p:nvPr/>
        </p:nvSpPr>
        <p:spPr>
          <a:xfrm>
            <a:off x="3950191" y="864436"/>
            <a:ext cx="3660919" cy="411051"/>
          </a:xfrm>
          <a:prstGeom prst="rect">
            <a:avLst/>
          </a:prstGeom>
          <a:solidFill>
            <a:srgbClr val="E0C1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Baked Goods 23% ($1750)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CA41FD-7B7D-C369-36CC-E21F65059495}"/>
              </a:ext>
            </a:extLst>
          </p:cNvPr>
          <p:cNvSpPr/>
          <p:nvPr/>
        </p:nvSpPr>
        <p:spPr>
          <a:xfrm>
            <a:off x="58056" y="864436"/>
            <a:ext cx="3892135" cy="411051"/>
          </a:xfrm>
          <a:prstGeom prst="rect">
            <a:avLst/>
          </a:prstGeom>
          <a:solidFill>
            <a:srgbClr val="F0D2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Beverages 46% ($3500)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4601D9-AC50-3C32-49C4-B531389FA639}"/>
              </a:ext>
            </a:extLst>
          </p:cNvPr>
          <p:cNvSpPr/>
          <p:nvPr/>
        </p:nvSpPr>
        <p:spPr>
          <a:xfrm>
            <a:off x="7611110" y="864436"/>
            <a:ext cx="2389232" cy="411051"/>
          </a:xfrm>
          <a:prstGeom prst="rect">
            <a:avLst/>
          </a:prstGeom>
          <a:solidFill>
            <a:srgbClr val="CBC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Merchandise ($900)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E0635B-CFAA-204D-A38A-FE507A1A6214}"/>
              </a:ext>
            </a:extLst>
          </p:cNvPr>
          <p:cNvSpPr/>
          <p:nvPr/>
        </p:nvSpPr>
        <p:spPr>
          <a:xfrm>
            <a:off x="1795889" y="186314"/>
            <a:ext cx="6466621" cy="678122"/>
          </a:xfrm>
          <a:prstGeom prst="roundRect">
            <a:avLst/>
          </a:prstGeom>
          <a:noFill/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Product Revenue by Category</a:t>
            </a:r>
          </a:p>
        </p:txBody>
      </p:sp>
    </p:spTree>
    <p:extLst>
      <p:ext uri="{BB962C8B-B14F-4D97-AF65-F5344CB8AC3E}">
        <p14:creationId xmlns:p14="http://schemas.microsoft.com/office/powerpoint/2010/main" val="1495151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205420-D42D-4CB2-97B5-1C10A0EBFA8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D92907-942B-FD50-C323-E2A978E1CDDE}"/>
              </a:ext>
            </a:extLst>
          </p:cNvPr>
          <p:cNvGrpSpPr/>
          <p:nvPr/>
        </p:nvGrpSpPr>
        <p:grpSpPr>
          <a:xfrm>
            <a:off x="532601" y="1741714"/>
            <a:ext cx="8910432" cy="5163104"/>
            <a:chOff x="1155917" y="466725"/>
            <a:chExt cx="7251483" cy="4201834"/>
          </a:xfrm>
          <a:gradFill>
            <a:gsLst>
              <a:gs pos="0">
                <a:srgbClr val="FF7477"/>
              </a:gs>
              <a:gs pos="26000">
                <a:srgbClr val="FFFF61"/>
              </a:gs>
              <a:gs pos="51000">
                <a:srgbClr val="DDB1B1"/>
              </a:gs>
              <a:gs pos="76000">
                <a:srgbClr val="C9D8DE"/>
              </a:gs>
              <a:gs pos="100000">
                <a:srgbClr val="F7EAB3"/>
              </a:gs>
            </a:gsLst>
            <a:lin ang="5400000" scaled="1"/>
          </a:gra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2626502-16D1-733C-1445-4B201362CEEB}"/>
                </a:ext>
              </a:extLst>
            </p:cNvPr>
            <p:cNvSpPr/>
            <p:nvPr/>
          </p:nvSpPr>
          <p:spPr>
            <a:xfrm>
              <a:off x="1155917" y="466725"/>
              <a:ext cx="7251483" cy="3857625"/>
            </a:xfrm>
            <a:custGeom>
              <a:avLst/>
              <a:gdLst>
                <a:gd name="connsiteX0" fmla="*/ 0 w 4903922"/>
                <a:gd name="connsiteY0" fmla="*/ 0 h 1844299"/>
                <a:gd name="connsiteX1" fmla="*/ 4903922 w 4903922"/>
                <a:gd name="connsiteY1" fmla="*/ 0 h 1844299"/>
                <a:gd name="connsiteX2" fmla="*/ 4903922 w 4903922"/>
                <a:gd name="connsiteY2" fmla="*/ 1844299 h 1844299"/>
                <a:gd name="connsiteX3" fmla="*/ 0 w 4903922"/>
                <a:gd name="connsiteY3" fmla="*/ 1844299 h 1844299"/>
                <a:gd name="connsiteX4" fmla="*/ 0 w 4903922"/>
                <a:gd name="connsiteY4" fmla="*/ 0 h 1844299"/>
                <a:gd name="connsiteX0" fmla="*/ 0 w 5991650"/>
                <a:gd name="connsiteY0" fmla="*/ 0 h 1844299"/>
                <a:gd name="connsiteX1" fmla="*/ 4903922 w 5991650"/>
                <a:gd name="connsiteY1" fmla="*/ 0 h 1844299"/>
                <a:gd name="connsiteX2" fmla="*/ 5991644 w 5991650"/>
                <a:gd name="connsiteY2" fmla="*/ 52307 h 1844299"/>
                <a:gd name="connsiteX3" fmla="*/ 4903922 w 5991650"/>
                <a:gd name="connsiteY3" fmla="*/ 1844299 h 1844299"/>
                <a:gd name="connsiteX4" fmla="*/ 0 w 5991650"/>
                <a:gd name="connsiteY4" fmla="*/ 1844299 h 1844299"/>
                <a:gd name="connsiteX5" fmla="*/ 0 w 5991650"/>
                <a:gd name="connsiteY5" fmla="*/ 0 h 1844299"/>
                <a:gd name="connsiteX0" fmla="*/ 0 w 5991650"/>
                <a:gd name="connsiteY0" fmla="*/ 0 h 1844299"/>
                <a:gd name="connsiteX1" fmla="*/ 4903922 w 5991650"/>
                <a:gd name="connsiteY1" fmla="*/ 0 h 1844299"/>
                <a:gd name="connsiteX2" fmla="*/ 5991644 w 5991650"/>
                <a:gd name="connsiteY2" fmla="*/ 52307 h 1844299"/>
                <a:gd name="connsiteX3" fmla="*/ 5039144 w 5991650"/>
                <a:gd name="connsiteY3" fmla="*/ 1492487 h 1844299"/>
                <a:gd name="connsiteX4" fmla="*/ 4903922 w 5991650"/>
                <a:gd name="connsiteY4" fmla="*/ 1844299 h 1844299"/>
                <a:gd name="connsiteX5" fmla="*/ 0 w 5991650"/>
                <a:gd name="connsiteY5" fmla="*/ 1844299 h 1844299"/>
                <a:gd name="connsiteX6" fmla="*/ 0 w 5991650"/>
                <a:gd name="connsiteY6" fmla="*/ 0 h 1844299"/>
                <a:gd name="connsiteX0" fmla="*/ 0 w 5991650"/>
                <a:gd name="connsiteY0" fmla="*/ 0 h 1844299"/>
                <a:gd name="connsiteX1" fmla="*/ 4903922 w 5991650"/>
                <a:gd name="connsiteY1" fmla="*/ 0 h 1844299"/>
                <a:gd name="connsiteX2" fmla="*/ 5991644 w 5991650"/>
                <a:gd name="connsiteY2" fmla="*/ 52307 h 1844299"/>
                <a:gd name="connsiteX3" fmla="*/ 4947704 w 5991650"/>
                <a:gd name="connsiteY3" fmla="*/ 1477247 h 1844299"/>
                <a:gd name="connsiteX4" fmla="*/ 4903922 w 5991650"/>
                <a:gd name="connsiteY4" fmla="*/ 1844299 h 1844299"/>
                <a:gd name="connsiteX5" fmla="*/ 0 w 5991650"/>
                <a:gd name="connsiteY5" fmla="*/ 1844299 h 1844299"/>
                <a:gd name="connsiteX6" fmla="*/ 0 w 5991650"/>
                <a:gd name="connsiteY6" fmla="*/ 0 h 1844299"/>
                <a:gd name="connsiteX0" fmla="*/ 0 w 5991650"/>
                <a:gd name="connsiteY0" fmla="*/ 0 h 2391647"/>
                <a:gd name="connsiteX1" fmla="*/ 4903922 w 5991650"/>
                <a:gd name="connsiteY1" fmla="*/ 0 h 2391647"/>
                <a:gd name="connsiteX2" fmla="*/ 5991644 w 5991650"/>
                <a:gd name="connsiteY2" fmla="*/ 52307 h 2391647"/>
                <a:gd name="connsiteX3" fmla="*/ 4947704 w 5991650"/>
                <a:gd name="connsiteY3" fmla="*/ 1477247 h 2391647"/>
                <a:gd name="connsiteX4" fmla="*/ 5641124 w 5991650"/>
                <a:gd name="connsiteY4" fmla="*/ 2391647 h 2391647"/>
                <a:gd name="connsiteX5" fmla="*/ 4903922 w 5991650"/>
                <a:gd name="connsiteY5" fmla="*/ 1844299 h 2391647"/>
                <a:gd name="connsiteX6" fmla="*/ 0 w 5991650"/>
                <a:gd name="connsiteY6" fmla="*/ 1844299 h 2391647"/>
                <a:gd name="connsiteX7" fmla="*/ 0 w 5991650"/>
                <a:gd name="connsiteY7" fmla="*/ 0 h 2391647"/>
                <a:gd name="connsiteX0" fmla="*/ 0 w 5991650"/>
                <a:gd name="connsiteY0" fmla="*/ 0 h 2455281"/>
                <a:gd name="connsiteX1" fmla="*/ 4903922 w 5991650"/>
                <a:gd name="connsiteY1" fmla="*/ 0 h 2455281"/>
                <a:gd name="connsiteX2" fmla="*/ 5991644 w 5991650"/>
                <a:gd name="connsiteY2" fmla="*/ 52307 h 2455281"/>
                <a:gd name="connsiteX3" fmla="*/ 4947704 w 5991650"/>
                <a:gd name="connsiteY3" fmla="*/ 1477247 h 2455281"/>
                <a:gd name="connsiteX4" fmla="*/ 5641124 w 5991650"/>
                <a:gd name="connsiteY4" fmla="*/ 2391647 h 2455281"/>
                <a:gd name="connsiteX5" fmla="*/ 5290604 w 5991650"/>
                <a:gd name="connsiteY5" fmla="*/ 2429747 h 2455281"/>
                <a:gd name="connsiteX6" fmla="*/ 4903922 w 5991650"/>
                <a:gd name="connsiteY6" fmla="*/ 1844299 h 2455281"/>
                <a:gd name="connsiteX7" fmla="*/ 0 w 5991650"/>
                <a:gd name="connsiteY7" fmla="*/ 1844299 h 2455281"/>
                <a:gd name="connsiteX8" fmla="*/ 0 w 5991650"/>
                <a:gd name="connsiteY8" fmla="*/ 0 h 2455281"/>
                <a:gd name="connsiteX0" fmla="*/ 0 w 5991650"/>
                <a:gd name="connsiteY0" fmla="*/ 0 h 3024166"/>
                <a:gd name="connsiteX1" fmla="*/ 4903922 w 5991650"/>
                <a:gd name="connsiteY1" fmla="*/ 0 h 3024166"/>
                <a:gd name="connsiteX2" fmla="*/ 5991644 w 5991650"/>
                <a:gd name="connsiteY2" fmla="*/ 52307 h 3024166"/>
                <a:gd name="connsiteX3" fmla="*/ 4947704 w 5991650"/>
                <a:gd name="connsiteY3" fmla="*/ 1477247 h 3024166"/>
                <a:gd name="connsiteX4" fmla="*/ 5641124 w 5991650"/>
                <a:gd name="connsiteY4" fmla="*/ 2391647 h 3024166"/>
                <a:gd name="connsiteX5" fmla="*/ 5263934 w 5991650"/>
                <a:gd name="connsiteY5" fmla="*/ 3024107 h 3024166"/>
                <a:gd name="connsiteX6" fmla="*/ 5290604 w 5991650"/>
                <a:gd name="connsiteY6" fmla="*/ 2429747 h 3024166"/>
                <a:gd name="connsiteX7" fmla="*/ 4903922 w 5991650"/>
                <a:gd name="connsiteY7" fmla="*/ 1844299 h 3024166"/>
                <a:gd name="connsiteX8" fmla="*/ 0 w 5991650"/>
                <a:gd name="connsiteY8" fmla="*/ 1844299 h 3024166"/>
                <a:gd name="connsiteX9" fmla="*/ 0 w 5991650"/>
                <a:gd name="connsiteY9" fmla="*/ 0 h 3024166"/>
                <a:gd name="connsiteX0" fmla="*/ 0 w 5991650"/>
                <a:gd name="connsiteY0" fmla="*/ 0 h 3060405"/>
                <a:gd name="connsiteX1" fmla="*/ 4903922 w 5991650"/>
                <a:gd name="connsiteY1" fmla="*/ 0 h 3060405"/>
                <a:gd name="connsiteX2" fmla="*/ 5991644 w 5991650"/>
                <a:gd name="connsiteY2" fmla="*/ 52307 h 3060405"/>
                <a:gd name="connsiteX3" fmla="*/ 4947704 w 5991650"/>
                <a:gd name="connsiteY3" fmla="*/ 1477247 h 3060405"/>
                <a:gd name="connsiteX4" fmla="*/ 5641124 w 5991650"/>
                <a:gd name="connsiteY4" fmla="*/ 2391647 h 3060405"/>
                <a:gd name="connsiteX5" fmla="*/ 5644934 w 5991650"/>
                <a:gd name="connsiteY5" fmla="*/ 2986006 h 3060405"/>
                <a:gd name="connsiteX6" fmla="*/ 5263934 w 5991650"/>
                <a:gd name="connsiteY6" fmla="*/ 3024107 h 3060405"/>
                <a:gd name="connsiteX7" fmla="*/ 5290604 w 5991650"/>
                <a:gd name="connsiteY7" fmla="*/ 2429747 h 3060405"/>
                <a:gd name="connsiteX8" fmla="*/ 4903922 w 5991650"/>
                <a:gd name="connsiteY8" fmla="*/ 1844299 h 3060405"/>
                <a:gd name="connsiteX9" fmla="*/ 0 w 5991650"/>
                <a:gd name="connsiteY9" fmla="*/ 1844299 h 3060405"/>
                <a:gd name="connsiteX10" fmla="*/ 0 w 5991650"/>
                <a:gd name="connsiteY10" fmla="*/ 0 h 3060405"/>
                <a:gd name="connsiteX0" fmla="*/ 0 w 5991650"/>
                <a:gd name="connsiteY0" fmla="*/ 0 h 3348085"/>
                <a:gd name="connsiteX1" fmla="*/ 4903922 w 5991650"/>
                <a:gd name="connsiteY1" fmla="*/ 0 h 3348085"/>
                <a:gd name="connsiteX2" fmla="*/ 5991644 w 5991650"/>
                <a:gd name="connsiteY2" fmla="*/ 52307 h 3348085"/>
                <a:gd name="connsiteX3" fmla="*/ 4947704 w 5991650"/>
                <a:gd name="connsiteY3" fmla="*/ 1477247 h 3348085"/>
                <a:gd name="connsiteX4" fmla="*/ 5641124 w 5991650"/>
                <a:gd name="connsiteY4" fmla="*/ 2391647 h 3348085"/>
                <a:gd name="connsiteX5" fmla="*/ 5644934 w 5991650"/>
                <a:gd name="connsiteY5" fmla="*/ 2986006 h 3348085"/>
                <a:gd name="connsiteX6" fmla="*/ 5454434 w 5991650"/>
                <a:gd name="connsiteY6" fmla="*/ 3347956 h 3348085"/>
                <a:gd name="connsiteX7" fmla="*/ 5263934 w 5991650"/>
                <a:gd name="connsiteY7" fmla="*/ 3024107 h 3348085"/>
                <a:gd name="connsiteX8" fmla="*/ 5290604 w 5991650"/>
                <a:gd name="connsiteY8" fmla="*/ 2429747 h 3348085"/>
                <a:gd name="connsiteX9" fmla="*/ 4903922 w 5991650"/>
                <a:gd name="connsiteY9" fmla="*/ 1844299 h 3348085"/>
                <a:gd name="connsiteX10" fmla="*/ 0 w 5991650"/>
                <a:gd name="connsiteY10" fmla="*/ 1844299 h 3348085"/>
                <a:gd name="connsiteX11" fmla="*/ 0 w 5991650"/>
                <a:gd name="connsiteY11" fmla="*/ 0 h 3348085"/>
                <a:gd name="connsiteX0" fmla="*/ 0 w 5991650"/>
                <a:gd name="connsiteY0" fmla="*/ 0 h 3348933"/>
                <a:gd name="connsiteX1" fmla="*/ 4903922 w 5991650"/>
                <a:gd name="connsiteY1" fmla="*/ 0 h 3348933"/>
                <a:gd name="connsiteX2" fmla="*/ 5991644 w 5991650"/>
                <a:gd name="connsiteY2" fmla="*/ 52307 h 3348933"/>
                <a:gd name="connsiteX3" fmla="*/ 4947704 w 5991650"/>
                <a:gd name="connsiteY3" fmla="*/ 1477247 h 3348933"/>
                <a:gd name="connsiteX4" fmla="*/ 5641124 w 5991650"/>
                <a:gd name="connsiteY4" fmla="*/ 2391647 h 3348933"/>
                <a:gd name="connsiteX5" fmla="*/ 5644934 w 5991650"/>
                <a:gd name="connsiteY5" fmla="*/ 2986006 h 3348933"/>
                <a:gd name="connsiteX6" fmla="*/ 5454434 w 5991650"/>
                <a:gd name="connsiteY6" fmla="*/ 3347956 h 3348933"/>
                <a:gd name="connsiteX7" fmla="*/ 5143284 w 5991650"/>
                <a:gd name="connsiteY7" fmla="*/ 3017756 h 3348933"/>
                <a:gd name="connsiteX8" fmla="*/ 5263934 w 5991650"/>
                <a:gd name="connsiteY8" fmla="*/ 3024107 h 3348933"/>
                <a:gd name="connsiteX9" fmla="*/ 5290604 w 5991650"/>
                <a:gd name="connsiteY9" fmla="*/ 2429747 h 3348933"/>
                <a:gd name="connsiteX10" fmla="*/ 4903922 w 5991650"/>
                <a:gd name="connsiteY10" fmla="*/ 1844299 h 3348933"/>
                <a:gd name="connsiteX11" fmla="*/ 0 w 5991650"/>
                <a:gd name="connsiteY11" fmla="*/ 1844299 h 3348933"/>
                <a:gd name="connsiteX12" fmla="*/ 0 w 5991650"/>
                <a:gd name="connsiteY12" fmla="*/ 0 h 3348933"/>
                <a:gd name="connsiteX0" fmla="*/ 0 w 5991650"/>
                <a:gd name="connsiteY0" fmla="*/ 0 h 3348933"/>
                <a:gd name="connsiteX1" fmla="*/ 4903922 w 5991650"/>
                <a:gd name="connsiteY1" fmla="*/ 0 h 3348933"/>
                <a:gd name="connsiteX2" fmla="*/ 5991644 w 5991650"/>
                <a:gd name="connsiteY2" fmla="*/ 52307 h 3348933"/>
                <a:gd name="connsiteX3" fmla="*/ 4947704 w 5991650"/>
                <a:gd name="connsiteY3" fmla="*/ 1477247 h 3348933"/>
                <a:gd name="connsiteX4" fmla="*/ 5641124 w 5991650"/>
                <a:gd name="connsiteY4" fmla="*/ 2391647 h 3348933"/>
                <a:gd name="connsiteX5" fmla="*/ 5644934 w 5991650"/>
                <a:gd name="connsiteY5" fmla="*/ 2986006 h 3348933"/>
                <a:gd name="connsiteX6" fmla="*/ 5771934 w 5991650"/>
                <a:gd name="connsiteY6" fmla="*/ 3011406 h 3348933"/>
                <a:gd name="connsiteX7" fmla="*/ 5454434 w 5991650"/>
                <a:gd name="connsiteY7" fmla="*/ 3347956 h 3348933"/>
                <a:gd name="connsiteX8" fmla="*/ 5143284 w 5991650"/>
                <a:gd name="connsiteY8" fmla="*/ 3017756 h 3348933"/>
                <a:gd name="connsiteX9" fmla="*/ 5263934 w 5991650"/>
                <a:gd name="connsiteY9" fmla="*/ 3024107 h 3348933"/>
                <a:gd name="connsiteX10" fmla="*/ 5290604 w 5991650"/>
                <a:gd name="connsiteY10" fmla="*/ 2429747 h 3348933"/>
                <a:gd name="connsiteX11" fmla="*/ 4903922 w 5991650"/>
                <a:gd name="connsiteY11" fmla="*/ 1844299 h 3348933"/>
                <a:gd name="connsiteX12" fmla="*/ 0 w 5991650"/>
                <a:gd name="connsiteY12" fmla="*/ 1844299 h 3348933"/>
                <a:gd name="connsiteX13" fmla="*/ 0 w 5991650"/>
                <a:gd name="connsiteY13" fmla="*/ 0 h 3348933"/>
                <a:gd name="connsiteX0" fmla="*/ 0 w 5991650"/>
                <a:gd name="connsiteY0" fmla="*/ 0 h 3348933"/>
                <a:gd name="connsiteX1" fmla="*/ 4903922 w 5991650"/>
                <a:gd name="connsiteY1" fmla="*/ 0 h 3348933"/>
                <a:gd name="connsiteX2" fmla="*/ 5991644 w 5991650"/>
                <a:gd name="connsiteY2" fmla="*/ 52307 h 3348933"/>
                <a:gd name="connsiteX3" fmla="*/ 4947704 w 5991650"/>
                <a:gd name="connsiteY3" fmla="*/ 1477247 h 3348933"/>
                <a:gd name="connsiteX4" fmla="*/ 5641124 w 5991650"/>
                <a:gd name="connsiteY4" fmla="*/ 2391647 h 3348933"/>
                <a:gd name="connsiteX5" fmla="*/ 5644934 w 5991650"/>
                <a:gd name="connsiteY5" fmla="*/ 2986006 h 3348933"/>
                <a:gd name="connsiteX6" fmla="*/ 5771934 w 5991650"/>
                <a:gd name="connsiteY6" fmla="*/ 3011406 h 3348933"/>
                <a:gd name="connsiteX7" fmla="*/ 5454434 w 5991650"/>
                <a:gd name="connsiteY7" fmla="*/ 3347956 h 3348933"/>
                <a:gd name="connsiteX8" fmla="*/ 5143284 w 5991650"/>
                <a:gd name="connsiteY8" fmla="*/ 3017756 h 3348933"/>
                <a:gd name="connsiteX9" fmla="*/ 5263934 w 5991650"/>
                <a:gd name="connsiteY9" fmla="*/ 3024107 h 3348933"/>
                <a:gd name="connsiteX10" fmla="*/ 5290604 w 5991650"/>
                <a:gd name="connsiteY10" fmla="*/ 2429747 h 3348933"/>
                <a:gd name="connsiteX11" fmla="*/ 4903922 w 5991650"/>
                <a:gd name="connsiteY11" fmla="*/ 1844299 h 3348933"/>
                <a:gd name="connsiteX12" fmla="*/ 0 w 5991650"/>
                <a:gd name="connsiteY12" fmla="*/ 1844299 h 3348933"/>
                <a:gd name="connsiteX13" fmla="*/ 0 w 5991650"/>
                <a:gd name="connsiteY13" fmla="*/ 0 h 3348933"/>
                <a:gd name="connsiteX0" fmla="*/ 0 w 5991650"/>
                <a:gd name="connsiteY0" fmla="*/ 0 h 3348933"/>
                <a:gd name="connsiteX1" fmla="*/ 4903922 w 5991650"/>
                <a:gd name="connsiteY1" fmla="*/ 0 h 3348933"/>
                <a:gd name="connsiteX2" fmla="*/ 5991644 w 5991650"/>
                <a:gd name="connsiteY2" fmla="*/ 52307 h 3348933"/>
                <a:gd name="connsiteX3" fmla="*/ 4947704 w 5991650"/>
                <a:gd name="connsiteY3" fmla="*/ 1477247 h 3348933"/>
                <a:gd name="connsiteX4" fmla="*/ 5641124 w 5991650"/>
                <a:gd name="connsiteY4" fmla="*/ 2391647 h 3348933"/>
                <a:gd name="connsiteX5" fmla="*/ 5644934 w 5991650"/>
                <a:gd name="connsiteY5" fmla="*/ 2986006 h 3348933"/>
                <a:gd name="connsiteX6" fmla="*/ 5771934 w 5991650"/>
                <a:gd name="connsiteY6" fmla="*/ 3011406 h 3348933"/>
                <a:gd name="connsiteX7" fmla="*/ 5454434 w 5991650"/>
                <a:gd name="connsiteY7" fmla="*/ 3347956 h 3348933"/>
                <a:gd name="connsiteX8" fmla="*/ 5143284 w 5991650"/>
                <a:gd name="connsiteY8" fmla="*/ 3017756 h 3348933"/>
                <a:gd name="connsiteX9" fmla="*/ 5263934 w 5991650"/>
                <a:gd name="connsiteY9" fmla="*/ 3024107 h 3348933"/>
                <a:gd name="connsiteX10" fmla="*/ 5290604 w 5991650"/>
                <a:gd name="connsiteY10" fmla="*/ 2429747 h 3348933"/>
                <a:gd name="connsiteX11" fmla="*/ 4903922 w 5991650"/>
                <a:gd name="connsiteY11" fmla="*/ 1844299 h 3348933"/>
                <a:gd name="connsiteX12" fmla="*/ 0 w 5991650"/>
                <a:gd name="connsiteY12" fmla="*/ 1844299 h 3348933"/>
                <a:gd name="connsiteX13" fmla="*/ 0 w 5991650"/>
                <a:gd name="connsiteY13" fmla="*/ 0 h 3348933"/>
                <a:gd name="connsiteX0" fmla="*/ 0 w 5991650"/>
                <a:gd name="connsiteY0" fmla="*/ 0 h 3348933"/>
                <a:gd name="connsiteX1" fmla="*/ 4903922 w 5991650"/>
                <a:gd name="connsiteY1" fmla="*/ 0 h 3348933"/>
                <a:gd name="connsiteX2" fmla="*/ 5991644 w 5991650"/>
                <a:gd name="connsiteY2" fmla="*/ 52307 h 3348933"/>
                <a:gd name="connsiteX3" fmla="*/ 4947704 w 5991650"/>
                <a:gd name="connsiteY3" fmla="*/ 1477247 h 3348933"/>
                <a:gd name="connsiteX4" fmla="*/ 5641124 w 5991650"/>
                <a:gd name="connsiteY4" fmla="*/ 2391647 h 3348933"/>
                <a:gd name="connsiteX5" fmla="*/ 5644934 w 5991650"/>
                <a:gd name="connsiteY5" fmla="*/ 2986006 h 3348933"/>
                <a:gd name="connsiteX6" fmla="*/ 5771934 w 5991650"/>
                <a:gd name="connsiteY6" fmla="*/ 3011406 h 3348933"/>
                <a:gd name="connsiteX7" fmla="*/ 5454434 w 5991650"/>
                <a:gd name="connsiteY7" fmla="*/ 3347956 h 3348933"/>
                <a:gd name="connsiteX8" fmla="*/ 5143284 w 5991650"/>
                <a:gd name="connsiteY8" fmla="*/ 3017756 h 3348933"/>
                <a:gd name="connsiteX9" fmla="*/ 5263934 w 5991650"/>
                <a:gd name="connsiteY9" fmla="*/ 3024107 h 3348933"/>
                <a:gd name="connsiteX10" fmla="*/ 5290604 w 5991650"/>
                <a:gd name="connsiteY10" fmla="*/ 2429747 h 3348933"/>
                <a:gd name="connsiteX11" fmla="*/ 4903922 w 5991650"/>
                <a:gd name="connsiteY11" fmla="*/ 1844299 h 3348933"/>
                <a:gd name="connsiteX12" fmla="*/ 0 w 5991650"/>
                <a:gd name="connsiteY12" fmla="*/ 1844299 h 3348933"/>
                <a:gd name="connsiteX13" fmla="*/ 0 w 5991650"/>
                <a:gd name="connsiteY13" fmla="*/ 0 h 3348933"/>
                <a:gd name="connsiteX0" fmla="*/ 0 w 5991650"/>
                <a:gd name="connsiteY0" fmla="*/ 0 h 3348933"/>
                <a:gd name="connsiteX1" fmla="*/ 4903922 w 5991650"/>
                <a:gd name="connsiteY1" fmla="*/ 0 h 3348933"/>
                <a:gd name="connsiteX2" fmla="*/ 5991644 w 5991650"/>
                <a:gd name="connsiteY2" fmla="*/ 52307 h 3348933"/>
                <a:gd name="connsiteX3" fmla="*/ 4947704 w 5991650"/>
                <a:gd name="connsiteY3" fmla="*/ 1477247 h 3348933"/>
                <a:gd name="connsiteX4" fmla="*/ 5641124 w 5991650"/>
                <a:gd name="connsiteY4" fmla="*/ 2391647 h 3348933"/>
                <a:gd name="connsiteX5" fmla="*/ 5644934 w 5991650"/>
                <a:gd name="connsiteY5" fmla="*/ 2986006 h 3348933"/>
                <a:gd name="connsiteX6" fmla="*/ 5771934 w 5991650"/>
                <a:gd name="connsiteY6" fmla="*/ 3011406 h 3348933"/>
                <a:gd name="connsiteX7" fmla="*/ 5454434 w 5991650"/>
                <a:gd name="connsiteY7" fmla="*/ 3347956 h 3348933"/>
                <a:gd name="connsiteX8" fmla="*/ 5143284 w 5991650"/>
                <a:gd name="connsiteY8" fmla="*/ 3017756 h 3348933"/>
                <a:gd name="connsiteX9" fmla="*/ 5263934 w 5991650"/>
                <a:gd name="connsiteY9" fmla="*/ 3024107 h 3348933"/>
                <a:gd name="connsiteX10" fmla="*/ 5290604 w 5991650"/>
                <a:gd name="connsiteY10" fmla="*/ 2429747 h 3348933"/>
                <a:gd name="connsiteX11" fmla="*/ 4903922 w 5991650"/>
                <a:gd name="connsiteY11" fmla="*/ 1844299 h 3348933"/>
                <a:gd name="connsiteX12" fmla="*/ 0 w 5991650"/>
                <a:gd name="connsiteY12" fmla="*/ 1844299 h 3348933"/>
                <a:gd name="connsiteX13" fmla="*/ 0 w 5991650"/>
                <a:gd name="connsiteY13" fmla="*/ 0 h 3348933"/>
                <a:gd name="connsiteX0" fmla="*/ 0 w 5991650"/>
                <a:gd name="connsiteY0" fmla="*/ 0 h 3348933"/>
                <a:gd name="connsiteX1" fmla="*/ 4903922 w 5991650"/>
                <a:gd name="connsiteY1" fmla="*/ 0 h 3348933"/>
                <a:gd name="connsiteX2" fmla="*/ 5991644 w 5991650"/>
                <a:gd name="connsiteY2" fmla="*/ 52307 h 3348933"/>
                <a:gd name="connsiteX3" fmla="*/ 4947704 w 5991650"/>
                <a:gd name="connsiteY3" fmla="*/ 1477247 h 3348933"/>
                <a:gd name="connsiteX4" fmla="*/ 5641124 w 5991650"/>
                <a:gd name="connsiteY4" fmla="*/ 2391647 h 3348933"/>
                <a:gd name="connsiteX5" fmla="*/ 5644934 w 5991650"/>
                <a:gd name="connsiteY5" fmla="*/ 2986006 h 3348933"/>
                <a:gd name="connsiteX6" fmla="*/ 5771934 w 5991650"/>
                <a:gd name="connsiteY6" fmla="*/ 3011406 h 3348933"/>
                <a:gd name="connsiteX7" fmla="*/ 5454434 w 5991650"/>
                <a:gd name="connsiteY7" fmla="*/ 3347956 h 3348933"/>
                <a:gd name="connsiteX8" fmla="*/ 5143284 w 5991650"/>
                <a:gd name="connsiteY8" fmla="*/ 3017756 h 3348933"/>
                <a:gd name="connsiteX9" fmla="*/ 5263934 w 5991650"/>
                <a:gd name="connsiteY9" fmla="*/ 3024107 h 3348933"/>
                <a:gd name="connsiteX10" fmla="*/ 5290604 w 5991650"/>
                <a:gd name="connsiteY10" fmla="*/ 2429747 h 3348933"/>
                <a:gd name="connsiteX11" fmla="*/ 4903922 w 5991650"/>
                <a:gd name="connsiteY11" fmla="*/ 1844299 h 3348933"/>
                <a:gd name="connsiteX12" fmla="*/ 0 w 5991650"/>
                <a:gd name="connsiteY12" fmla="*/ 1844299 h 3348933"/>
                <a:gd name="connsiteX13" fmla="*/ 0 w 5991650"/>
                <a:gd name="connsiteY13" fmla="*/ 0 h 3348933"/>
                <a:gd name="connsiteX0" fmla="*/ 0 w 5991650"/>
                <a:gd name="connsiteY0" fmla="*/ 0 h 3348933"/>
                <a:gd name="connsiteX1" fmla="*/ 4903922 w 5991650"/>
                <a:gd name="connsiteY1" fmla="*/ 0 h 3348933"/>
                <a:gd name="connsiteX2" fmla="*/ 5991644 w 5991650"/>
                <a:gd name="connsiteY2" fmla="*/ 52307 h 3348933"/>
                <a:gd name="connsiteX3" fmla="*/ 4947704 w 5991650"/>
                <a:gd name="connsiteY3" fmla="*/ 1477247 h 3348933"/>
                <a:gd name="connsiteX4" fmla="*/ 5641124 w 5991650"/>
                <a:gd name="connsiteY4" fmla="*/ 2391647 h 3348933"/>
                <a:gd name="connsiteX5" fmla="*/ 5644934 w 5991650"/>
                <a:gd name="connsiteY5" fmla="*/ 2986006 h 3348933"/>
                <a:gd name="connsiteX6" fmla="*/ 5771934 w 5991650"/>
                <a:gd name="connsiteY6" fmla="*/ 3011406 h 3348933"/>
                <a:gd name="connsiteX7" fmla="*/ 5454434 w 5991650"/>
                <a:gd name="connsiteY7" fmla="*/ 3347956 h 3348933"/>
                <a:gd name="connsiteX8" fmla="*/ 5143284 w 5991650"/>
                <a:gd name="connsiteY8" fmla="*/ 3017756 h 3348933"/>
                <a:gd name="connsiteX9" fmla="*/ 5263934 w 5991650"/>
                <a:gd name="connsiteY9" fmla="*/ 3024107 h 3348933"/>
                <a:gd name="connsiteX10" fmla="*/ 4903922 w 5991650"/>
                <a:gd name="connsiteY10" fmla="*/ 1844299 h 3348933"/>
                <a:gd name="connsiteX11" fmla="*/ 0 w 5991650"/>
                <a:gd name="connsiteY11" fmla="*/ 1844299 h 3348933"/>
                <a:gd name="connsiteX12" fmla="*/ 0 w 5991650"/>
                <a:gd name="connsiteY12" fmla="*/ 0 h 3348933"/>
                <a:gd name="connsiteX0" fmla="*/ 0 w 5991650"/>
                <a:gd name="connsiteY0" fmla="*/ 0 h 3348933"/>
                <a:gd name="connsiteX1" fmla="*/ 4903922 w 5991650"/>
                <a:gd name="connsiteY1" fmla="*/ 0 h 3348933"/>
                <a:gd name="connsiteX2" fmla="*/ 5991644 w 5991650"/>
                <a:gd name="connsiteY2" fmla="*/ 52307 h 3348933"/>
                <a:gd name="connsiteX3" fmla="*/ 4947704 w 5991650"/>
                <a:gd name="connsiteY3" fmla="*/ 1477247 h 3348933"/>
                <a:gd name="connsiteX4" fmla="*/ 5641124 w 5991650"/>
                <a:gd name="connsiteY4" fmla="*/ 2391647 h 3348933"/>
                <a:gd name="connsiteX5" fmla="*/ 5644934 w 5991650"/>
                <a:gd name="connsiteY5" fmla="*/ 2986006 h 3348933"/>
                <a:gd name="connsiteX6" fmla="*/ 5771934 w 5991650"/>
                <a:gd name="connsiteY6" fmla="*/ 3011406 h 3348933"/>
                <a:gd name="connsiteX7" fmla="*/ 5454434 w 5991650"/>
                <a:gd name="connsiteY7" fmla="*/ 3347956 h 3348933"/>
                <a:gd name="connsiteX8" fmla="*/ 5143284 w 5991650"/>
                <a:gd name="connsiteY8" fmla="*/ 3017756 h 3348933"/>
                <a:gd name="connsiteX9" fmla="*/ 5263934 w 5991650"/>
                <a:gd name="connsiteY9" fmla="*/ 3024107 h 3348933"/>
                <a:gd name="connsiteX10" fmla="*/ 4903922 w 5991650"/>
                <a:gd name="connsiteY10" fmla="*/ 1844299 h 3348933"/>
                <a:gd name="connsiteX11" fmla="*/ 0 w 5991650"/>
                <a:gd name="connsiteY11" fmla="*/ 1844299 h 3348933"/>
                <a:gd name="connsiteX12" fmla="*/ 0 w 5991650"/>
                <a:gd name="connsiteY12" fmla="*/ 0 h 3348933"/>
                <a:gd name="connsiteX0" fmla="*/ 0 w 5991650"/>
                <a:gd name="connsiteY0" fmla="*/ 0 h 3348933"/>
                <a:gd name="connsiteX1" fmla="*/ 4903922 w 5991650"/>
                <a:gd name="connsiteY1" fmla="*/ 0 h 3348933"/>
                <a:gd name="connsiteX2" fmla="*/ 5991644 w 5991650"/>
                <a:gd name="connsiteY2" fmla="*/ 52307 h 3348933"/>
                <a:gd name="connsiteX3" fmla="*/ 4947704 w 5991650"/>
                <a:gd name="connsiteY3" fmla="*/ 1477247 h 3348933"/>
                <a:gd name="connsiteX4" fmla="*/ 5641124 w 5991650"/>
                <a:gd name="connsiteY4" fmla="*/ 2391647 h 3348933"/>
                <a:gd name="connsiteX5" fmla="*/ 5644934 w 5991650"/>
                <a:gd name="connsiteY5" fmla="*/ 2986006 h 3348933"/>
                <a:gd name="connsiteX6" fmla="*/ 5771934 w 5991650"/>
                <a:gd name="connsiteY6" fmla="*/ 3011406 h 3348933"/>
                <a:gd name="connsiteX7" fmla="*/ 5454434 w 5991650"/>
                <a:gd name="connsiteY7" fmla="*/ 3347956 h 3348933"/>
                <a:gd name="connsiteX8" fmla="*/ 5143284 w 5991650"/>
                <a:gd name="connsiteY8" fmla="*/ 3017756 h 3348933"/>
                <a:gd name="connsiteX9" fmla="*/ 5263934 w 5991650"/>
                <a:gd name="connsiteY9" fmla="*/ 3024107 h 3348933"/>
                <a:gd name="connsiteX10" fmla="*/ 4903922 w 5991650"/>
                <a:gd name="connsiteY10" fmla="*/ 1844299 h 3348933"/>
                <a:gd name="connsiteX11" fmla="*/ 0 w 5991650"/>
                <a:gd name="connsiteY11" fmla="*/ 1844299 h 3348933"/>
                <a:gd name="connsiteX12" fmla="*/ 0 w 5991650"/>
                <a:gd name="connsiteY12" fmla="*/ 0 h 3348933"/>
                <a:gd name="connsiteX0" fmla="*/ 0 w 5991650"/>
                <a:gd name="connsiteY0" fmla="*/ 0 h 3348933"/>
                <a:gd name="connsiteX1" fmla="*/ 4903922 w 5991650"/>
                <a:gd name="connsiteY1" fmla="*/ 0 h 3348933"/>
                <a:gd name="connsiteX2" fmla="*/ 5991644 w 5991650"/>
                <a:gd name="connsiteY2" fmla="*/ 52307 h 3348933"/>
                <a:gd name="connsiteX3" fmla="*/ 4947704 w 5991650"/>
                <a:gd name="connsiteY3" fmla="*/ 1477247 h 3348933"/>
                <a:gd name="connsiteX4" fmla="*/ 5644934 w 5991650"/>
                <a:gd name="connsiteY4" fmla="*/ 2986006 h 3348933"/>
                <a:gd name="connsiteX5" fmla="*/ 5771934 w 5991650"/>
                <a:gd name="connsiteY5" fmla="*/ 3011406 h 3348933"/>
                <a:gd name="connsiteX6" fmla="*/ 5454434 w 5991650"/>
                <a:gd name="connsiteY6" fmla="*/ 3347956 h 3348933"/>
                <a:gd name="connsiteX7" fmla="*/ 5143284 w 5991650"/>
                <a:gd name="connsiteY7" fmla="*/ 3017756 h 3348933"/>
                <a:gd name="connsiteX8" fmla="*/ 5263934 w 5991650"/>
                <a:gd name="connsiteY8" fmla="*/ 3024107 h 3348933"/>
                <a:gd name="connsiteX9" fmla="*/ 4903922 w 5991650"/>
                <a:gd name="connsiteY9" fmla="*/ 1844299 h 3348933"/>
                <a:gd name="connsiteX10" fmla="*/ 0 w 5991650"/>
                <a:gd name="connsiteY10" fmla="*/ 1844299 h 3348933"/>
                <a:gd name="connsiteX11" fmla="*/ 0 w 5991650"/>
                <a:gd name="connsiteY11" fmla="*/ 0 h 3348933"/>
                <a:gd name="connsiteX0" fmla="*/ 0 w 5991650"/>
                <a:gd name="connsiteY0" fmla="*/ 0 h 3348933"/>
                <a:gd name="connsiteX1" fmla="*/ 4903922 w 5991650"/>
                <a:gd name="connsiteY1" fmla="*/ 0 h 3348933"/>
                <a:gd name="connsiteX2" fmla="*/ 5991644 w 5991650"/>
                <a:gd name="connsiteY2" fmla="*/ 52307 h 3348933"/>
                <a:gd name="connsiteX3" fmla="*/ 4947704 w 5991650"/>
                <a:gd name="connsiteY3" fmla="*/ 1477247 h 3348933"/>
                <a:gd name="connsiteX4" fmla="*/ 5644934 w 5991650"/>
                <a:gd name="connsiteY4" fmla="*/ 2986006 h 3348933"/>
                <a:gd name="connsiteX5" fmla="*/ 5771934 w 5991650"/>
                <a:gd name="connsiteY5" fmla="*/ 3011406 h 3348933"/>
                <a:gd name="connsiteX6" fmla="*/ 5454434 w 5991650"/>
                <a:gd name="connsiteY6" fmla="*/ 3347956 h 3348933"/>
                <a:gd name="connsiteX7" fmla="*/ 5143284 w 5991650"/>
                <a:gd name="connsiteY7" fmla="*/ 3017756 h 3348933"/>
                <a:gd name="connsiteX8" fmla="*/ 5263934 w 5991650"/>
                <a:gd name="connsiteY8" fmla="*/ 3024107 h 3348933"/>
                <a:gd name="connsiteX9" fmla="*/ 4903922 w 5991650"/>
                <a:gd name="connsiteY9" fmla="*/ 1844299 h 3348933"/>
                <a:gd name="connsiteX10" fmla="*/ 0 w 5991650"/>
                <a:gd name="connsiteY10" fmla="*/ 1844299 h 3348933"/>
                <a:gd name="connsiteX11" fmla="*/ 0 w 5991650"/>
                <a:gd name="connsiteY11" fmla="*/ 0 h 3348933"/>
                <a:gd name="connsiteX0" fmla="*/ 0 w 5991650"/>
                <a:gd name="connsiteY0" fmla="*/ 0 h 3348933"/>
                <a:gd name="connsiteX1" fmla="*/ 4903922 w 5991650"/>
                <a:gd name="connsiteY1" fmla="*/ 0 h 3348933"/>
                <a:gd name="connsiteX2" fmla="*/ 5991644 w 5991650"/>
                <a:gd name="connsiteY2" fmla="*/ 52307 h 3348933"/>
                <a:gd name="connsiteX3" fmla="*/ 4947704 w 5991650"/>
                <a:gd name="connsiteY3" fmla="*/ 1477247 h 3348933"/>
                <a:gd name="connsiteX4" fmla="*/ 5644934 w 5991650"/>
                <a:gd name="connsiteY4" fmla="*/ 2986006 h 3348933"/>
                <a:gd name="connsiteX5" fmla="*/ 5771934 w 5991650"/>
                <a:gd name="connsiteY5" fmla="*/ 3011406 h 3348933"/>
                <a:gd name="connsiteX6" fmla="*/ 5454434 w 5991650"/>
                <a:gd name="connsiteY6" fmla="*/ 3347956 h 3348933"/>
                <a:gd name="connsiteX7" fmla="*/ 5143284 w 5991650"/>
                <a:gd name="connsiteY7" fmla="*/ 3017756 h 3348933"/>
                <a:gd name="connsiteX8" fmla="*/ 5263934 w 5991650"/>
                <a:gd name="connsiteY8" fmla="*/ 3024107 h 3348933"/>
                <a:gd name="connsiteX9" fmla="*/ 4903922 w 5991650"/>
                <a:gd name="connsiteY9" fmla="*/ 1844299 h 3348933"/>
                <a:gd name="connsiteX10" fmla="*/ 0 w 5991650"/>
                <a:gd name="connsiteY10" fmla="*/ 1844299 h 3348933"/>
                <a:gd name="connsiteX11" fmla="*/ 0 w 5991650"/>
                <a:gd name="connsiteY11" fmla="*/ 0 h 3348933"/>
                <a:gd name="connsiteX0" fmla="*/ 0 w 5991650"/>
                <a:gd name="connsiteY0" fmla="*/ 0 h 3348933"/>
                <a:gd name="connsiteX1" fmla="*/ 4903922 w 5991650"/>
                <a:gd name="connsiteY1" fmla="*/ 0 h 3348933"/>
                <a:gd name="connsiteX2" fmla="*/ 5991644 w 5991650"/>
                <a:gd name="connsiteY2" fmla="*/ 52307 h 3348933"/>
                <a:gd name="connsiteX3" fmla="*/ 4947704 w 5991650"/>
                <a:gd name="connsiteY3" fmla="*/ 1477247 h 3348933"/>
                <a:gd name="connsiteX4" fmla="*/ 5644934 w 5991650"/>
                <a:gd name="connsiteY4" fmla="*/ 2986006 h 3348933"/>
                <a:gd name="connsiteX5" fmla="*/ 5771934 w 5991650"/>
                <a:gd name="connsiteY5" fmla="*/ 3011406 h 3348933"/>
                <a:gd name="connsiteX6" fmla="*/ 5454434 w 5991650"/>
                <a:gd name="connsiteY6" fmla="*/ 3347956 h 3348933"/>
                <a:gd name="connsiteX7" fmla="*/ 5143284 w 5991650"/>
                <a:gd name="connsiteY7" fmla="*/ 3017756 h 3348933"/>
                <a:gd name="connsiteX8" fmla="*/ 5263934 w 5991650"/>
                <a:gd name="connsiteY8" fmla="*/ 3024107 h 3348933"/>
                <a:gd name="connsiteX9" fmla="*/ 4903922 w 5991650"/>
                <a:gd name="connsiteY9" fmla="*/ 1844299 h 3348933"/>
                <a:gd name="connsiteX10" fmla="*/ 0 w 5991650"/>
                <a:gd name="connsiteY10" fmla="*/ 1844299 h 3348933"/>
                <a:gd name="connsiteX11" fmla="*/ 0 w 5991650"/>
                <a:gd name="connsiteY11" fmla="*/ 0 h 3348933"/>
                <a:gd name="connsiteX0" fmla="*/ 0 w 5991650"/>
                <a:gd name="connsiteY0" fmla="*/ 0 h 3348933"/>
                <a:gd name="connsiteX1" fmla="*/ 4903922 w 5991650"/>
                <a:gd name="connsiteY1" fmla="*/ 0 h 3348933"/>
                <a:gd name="connsiteX2" fmla="*/ 5991644 w 5991650"/>
                <a:gd name="connsiteY2" fmla="*/ 52307 h 3348933"/>
                <a:gd name="connsiteX3" fmla="*/ 4947704 w 5991650"/>
                <a:gd name="connsiteY3" fmla="*/ 1477247 h 3348933"/>
                <a:gd name="connsiteX4" fmla="*/ 5644934 w 5991650"/>
                <a:gd name="connsiteY4" fmla="*/ 2986006 h 3348933"/>
                <a:gd name="connsiteX5" fmla="*/ 5771934 w 5991650"/>
                <a:gd name="connsiteY5" fmla="*/ 3011406 h 3348933"/>
                <a:gd name="connsiteX6" fmla="*/ 5454434 w 5991650"/>
                <a:gd name="connsiteY6" fmla="*/ 3347956 h 3348933"/>
                <a:gd name="connsiteX7" fmla="*/ 5143284 w 5991650"/>
                <a:gd name="connsiteY7" fmla="*/ 3017756 h 3348933"/>
                <a:gd name="connsiteX8" fmla="*/ 5263934 w 5991650"/>
                <a:gd name="connsiteY8" fmla="*/ 3024107 h 3348933"/>
                <a:gd name="connsiteX9" fmla="*/ 4903922 w 5991650"/>
                <a:gd name="connsiteY9" fmla="*/ 1844299 h 3348933"/>
                <a:gd name="connsiteX10" fmla="*/ 0 w 5991650"/>
                <a:gd name="connsiteY10" fmla="*/ 1844299 h 3348933"/>
                <a:gd name="connsiteX11" fmla="*/ 0 w 5991650"/>
                <a:gd name="connsiteY11" fmla="*/ 0 h 3348933"/>
                <a:gd name="connsiteX0" fmla="*/ 0 w 5991650"/>
                <a:gd name="connsiteY0" fmla="*/ 0 h 3348933"/>
                <a:gd name="connsiteX1" fmla="*/ 4903922 w 5991650"/>
                <a:gd name="connsiteY1" fmla="*/ 0 h 3348933"/>
                <a:gd name="connsiteX2" fmla="*/ 5991644 w 5991650"/>
                <a:gd name="connsiteY2" fmla="*/ 52307 h 3348933"/>
                <a:gd name="connsiteX3" fmla="*/ 4947704 w 5991650"/>
                <a:gd name="connsiteY3" fmla="*/ 1477247 h 3348933"/>
                <a:gd name="connsiteX4" fmla="*/ 5644934 w 5991650"/>
                <a:gd name="connsiteY4" fmla="*/ 2986006 h 3348933"/>
                <a:gd name="connsiteX5" fmla="*/ 5771934 w 5991650"/>
                <a:gd name="connsiteY5" fmla="*/ 3011406 h 3348933"/>
                <a:gd name="connsiteX6" fmla="*/ 5454434 w 5991650"/>
                <a:gd name="connsiteY6" fmla="*/ 3347956 h 3348933"/>
                <a:gd name="connsiteX7" fmla="*/ 5143284 w 5991650"/>
                <a:gd name="connsiteY7" fmla="*/ 3017756 h 3348933"/>
                <a:gd name="connsiteX8" fmla="*/ 5263934 w 5991650"/>
                <a:gd name="connsiteY8" fmla="*/ 3024107 h 3348933"/>
                <a:gd name="connsiteX9" fmla="*/ 4903922 w 5991650"/>
                <a:gd name="connsiteY9" fmla="*/ 1844299 h 3348933"/>
                <a:gd name="connsiteX10" fmla="*/ 0 w 5991650"/>
                <a:gd name="connsiteY10" fmla="*/ 1844299 h 3348933"/>
                <a:gd name="connsiteX11" fmla="*/ 0 w 5991650"/>
                <a:gd name="connsiteY11" fmla="*/ 0 h 3348933"/>
                <a:gd name="connsiteX0" fmla="*/ 0 w 5991650"/>
                <a:gd name="connsiteY0" fmla="*/ 0 h 3348933"/>
                <a:gd name="connsiteX1" fmla="*/ 4903922 w 5991650"/>
                <a:gd name="connsiteY1" fmla="*/ 0 h 3348933"/>
                <a:gd name="connsiteX2" fmla="*/ 5991644 w 5991650"/>
                <a:gd name="connsiteY2" fmla="*/ 52307 h 3348933"/>
                <a:gd name="connsiteX3" fmla="*/ 4947704 w 5991650"/>
                <a:gd name="connsiteY3" fmla="*/ 1477247 h 3348933"/>
                <a:gd name="connsiteX4" fmla="*/ 5651284 w 5991650"/>
                <a:gd name="connsiteY4" fmla="*/ 3001881 h 3348933"/>
                <a:gd name="connsiteX5" fmla="*/ 5771934 w 5991650"/>
                <a:gd name="connsiteY5" fmla="*/ 3011406 h 3348933"/>
                <a:gd name="connsiteX6" fmla="*/ 5454434 w 5991650"/>
                <a:gd name="connsiteY6" fmla="*/ 3347956 h 3348933"/>
                <a:gd name="connsiteX7" fmla="*/ 5143284 w 5991650"/>
                <a:gd name="connsiteY7" fmla="*/ 3017756 h 3348933"/>
                <a:gd name="connsiteX8" fmla="*/ 5263934 w 5991650"/>
                <a:gd name="connsiteY8" fmla="*/ 3024107 h 3348933"/>
                <a:gd name="connsiteX9" fmla="*/ 4903922 w 5991650"/>
                <a:gd name="connsiteY9" fmla="*/ 1844299 h 3348933"/>
                <a:gd name="connsiteX10" fmla="*/ 0 w 5991650"/>
                <a:gd name="connsiteY10" fmla="*/ 1844299 h 3348933"/>
                <a:gd name="connsiteX11" fmla="*/ 0 w 5991650"/>
                <a:gd name="connsiteY11" fmla="*/ 0 h 3348933"/>
                <a:gd name="connsiteX0" fmla="*/ 0 w 5991650"/>
                <a:gd name="connsiteY0" fmla="*/ 0 h 3348933"/>
                <a:gd name="connsiteX1" fmla="*/ 4903922 w 5991650"/>
                <a:gd name="connsiteY1" fmla="*/ 0 h 3348933"/>
                <a:gd name="connsiteX2" fmla="*/ 5991644 w 5991650"/>
                <a:gd name="connsiteY2" fmla="*/ 52307 h 3348933"/>
                <a:gd name="connsiteX3" fmla="*/ 4947704 w 5991650"/>
                <a:gd name="connsiteY3" fmla="*/ 1477247 h 3348933"/>
                <a:gd name="connsiteX4" fmla="*/ 5651284 w 5991650"/>
                <a:gd name="connsiteY4" fmla="*/ 3001881 h 3348933"/>
                <a:gd name="connsiteX5" fmla="*/ 5771934 w 5991650"/>
                <a:gd name="connsiteY5" fmla="*/ 3011406 h 3348933"/>
                <a:gd name="connsiteX6" fmla="*/ 5454434 w 5991650"/>
                <a:gd name="connsiteY6" fmla="*/ 3347956 h 3348933"/>
                <a:gd name="connsiteX7" fmla="*/ 5143284 w 5991650"/>
                <a:gd name="connsiteY7" fmla="*/ 3017756 h 3348933"/>
                <a:gd name="connsiteX8" fmla="*/ 5263934 w 5991650"/>
                <a:gd name="connsiteY8" fmla="*/ 3024107 h 3348933"/>
                <a:gd name="connsiteX9" fmla="*/ 4903922 w 5991650"/>
                <a:gd name="connsiteY9" fmla="*/ 1844299 h 3348933"/>
                <a:gd name="connsiteX10" fmla="*/ 0 w 5991650"/>
                <a:gd name="connsiteY10" fmla="*/ 1844299 h 3348933"/>
                <a:gd name="connsiteX11" fmla="*/ 0 w 5991650"/>
                <a:gd name="connsiteY11" fmla="*/ 0 h 3348933"/>
                <a:gd name="connsiteX0" fmla="*/ 0 w 5991650"/>
                <a:gd name="connsiteY0" fmla="*/ 0 h 3348933"/>
                <a:gd name="connsiteX1" fmla="*/ 4903922 w 5991650"/>
                <a:gd name="connsiteY1" fmla="*/ 0 h 3348933"/>
                <a:gd name="connsiteX2" fmla="*/ 5991644 w 5991650"/>
                <a:gd name="connsiteY2" fmla="*/ 52307 h 3348933"/>
                <a:gd name="connsiteX3" fmla="*/ 4947704 w 5991650"/>
                <a:gd name="connsiteY3" fmla="*/ 1477247 h 3348933"/>
                <a:gd name="connsiteX4" fmla="*/ 5651284 w 5991650"/>
                <a:gd name="connsiteY4" fmla="*/ 3001881 h 3348933"/>
                <a:gd name="connsiteX5" fmla="*/ 5771934 w 5991650"/>
                <a:gd name="connsiteY5" fmla="*/ 3011406 h 3348933"/>
                <a:gd name="connsiteX6" fmla="*/ 5454434 w 5991650"/>
                <a:gd name="connsiteY6" fmla="*/ 3347956 h 3348933"/>
                <a:gd name="connsiteX7" fmla="*/ 5143284 w 5991650"/>
                <a:gd name="connsiteY7" fmla="*/ 3017756 h 3348933"/>
                <a:gd name="connsiteX8" fmla="*/ 5263934 w 5991650"/>
                <a:gd name="connsiteY8" fmla="*/ 3024107 h 3348933"/>
                <a:gd name="connsiteX9" fmla="*/ 4903922 w 5991650"/>
                <a:gd name="connsiteY9" fmla="*/ 1844299 h 3348933"/>
                <a:gd name="connsiteX10" fmla="*/ 0 w 5991650"/>
                <a:gd name="connsiteY10" fmla="*/ 1844299 h 3348933"/>
                <a:gd name="connsiteX11" fmla="*/ 0 w 5991650"/>
                <a:gd name="connsiteY11" fmla="*/ 0 h 3348933"/>
                <a:gd name="connsiteX0" fmla="*/ 0 w 5991650"/>
                <a:gd name="connsiteY0" fmla="*/ 0 h 3347956"/>
                <a:gd name="connsiteX1" fmla="*/ 4903922 w 5991650"/>
                <a:gd name="connsiteY1" fmla="*/ 0 h 3347956"/>
                <a:gd name="connsiteX2" fmla="*/ 5991644 w 5991650"/>
                <a:gd name="connsiteY2" fmla="*/ 52307 h 3347956"/>
                <a:gd name="connsiteX3" fmla="*/ 4947704 w 5991650"/>
                <a:gd name="connsiteY3" fmla="*/ 1477247 h 3347956"/>
                <a:gd name="connsiteX4" fmla="*/ 5651284 w 5991650"/>
                <a:gd name="connsiteY4" fmla="*/ 3001881 h 3347956"/>
                <a:gd name="connsiteX5" fmla="*/ 5771934 w 5991650"/>
                <a:gd name="connsiteY5" fmla="*/ 3011406 h 3347956"/>
                <a:gd name="connsiteX6" fmla="*/ 5454434 w 5991650"/>
                <a:gd name="connsiteY6" fmla="*/ 3347956 h 3347956"/>
                <a:gd name="connsiteX7" fmla="*/ 5143284 w 5991650"/>
                <a:gd name="connsiteY7" fmla="*/ 3017756 h 3347956"/>
                <a:gd name="connsiteX8" fmla="*/ 5263934 w 5991650"/>
                <a:gd name="connsiteY8" fmla="*/ 3024107 h 3347956"/>
                <a:gd name="connsiteX9" fmla="*/ 4903922 w 5991650"/>
                <a:gd name="connsiteY9" fmla="*/ 1844299 h 3347956"/>
                <a:gd name="connsiteX10" fmla="*/ 0 w 5991650"/>
                <a:gd name="connsiteY10" fmla="*/ 1844299 h 3347956"/>
                <a:gd name="connsiteX11" fmla="*/ 0 w 5991650"/>
                <a:gd name="connsiteY11" fmla="*/ 0 h 3347956"/>
                <a:gd name="connsiteX0" fmla="*/ 0 w 5991650"/>
                <a:gd name="connsiteY0" fmla="*/ 0 h 3347956"/>
                <a:gd name="connsiteX1" fmla="*/ 4903922 w 5991650"/>
                <a:gd name="connsiteY1" fmla="*/ 0 h 3347956"/>
                <a:gd name="connsiteX2" fmla="*/ 5991644 w 5991650"/>
                <a:gd name="connsiteY2" fmla="*/ 52307 h 3347956"/>
                <a:gd name="connsiteX3" fmla="*/ 4947704 w 5991650"/>
                <a:gd name="connsiteY3" fmla="*/ 1477247 h 3347956"/>
                <a:gd name="connsiteX4" fmla="*/ 5651284 w 5991650"/>
                <a:gd name="connsiteY4" fmla="*/ 3001881 h 3347956"/>
                <a:gd name="connsiteX5" fmla="*/ 5771934 w 5991650"/>
                <a:gd name="connsiteY5" fmla="*/ 3011406 h 3347956"/>
                <a:gd name="connsiteX6" fmla="*/ 5454434 w 5991650"/>
                <a:gd name="connsiteY6" fmla="*/ 3347956 h 3347956"/>
                <a:gd name="connsiteX7" fmla="*/ 5143284 w 5991650"/>
                <a:gd name="connsiteY7" fmla="*/ 3017756 h 3347956"/>
                <a:gd name="connsiteX8" fmla="*/ 5263934 w 5991650"/>
                <a:gd name="connsiteY8" fmla="*/ 3024107 h 3347956"/>
                <a:gd name="connsiteX9" fmla="*/ 4903922 w 5991650"/>
                <a:gd name="connsiteY9" fmla="*/ 1844299 h 3347956"/>
                <a:gd name="connsiteX10" fmla="*/ 0 w 5991650"/>
                <a:gd name="connsiteY10" fmla="*/ 1844299 h 3347956"/>
                <a:gd name="connsiteX11" fmla="*/ 0 w 5991650"/>
                <a:gd name="connsiteY11" fmla="*/ 0 h 3347956"/>
                <a:gd name="connsiteX0" fmla="*/ 0 w 5991650"/>
                <a:gd name="connsiteY0" fmla="*/ 0 h 3347956"/>
                <a:gd name="connsiteX1" fmla="*/ 4903922 w 5991650"/>
                <a:gd name="connsiteY1" fmla="*/ 0 h 3347956"/>
                <a:gd name="connsiteX2" fmla="*/ 5991644 w 5991650"/>
                <a:gd name="connsiteY2" fmla="*/ 52307 h 3347956"/>
                <a:gd name="connsiteX3" fmla="*/ 4947704 w 5991650"/>
                <a:gd name="connsiteY3" fmla="*/ 1477247 h 3347956"/>
                <a:gd name="connsiteX4" fmla="*/ 5651284 w 5991650"/>
                <a:gd name="connsiteY4" fmla="*/ 3001881 h 3347956"/>
                <a:gd name="connsiteX5" fmla="*/ 5771934 w 5991650"/>
                <a:gd name="connsiteY5" fmla="*/ 3011406 h 3347956"/>
                <a:gd name="connsiteX6" fmla="*/ 5454434 w 5991650"/>
                <a:gd name="connsiteY6" fmla="*/ 3347956 h 3347956"/>
                <a:gd name="connsiteX7" fmla="*/ 5143284 w 5991650"/>
                <a:gd name="connsiteY7" fmla="*/ 3017756 h 3347956"/>
                <a:gd name="connsiteX8" fmla="*/ 5260759 w 5991650"/>
                <a:gd name="connsiteY8" fmla="*/ 3014582 h 3347956"/>
                <a:gd name="connsiteX9" fmla="*/ 4903922 w 5991650"/>
                <a:gd name="connsiteY9" fmla="*/ 1844299 h 3347956"/>
                <a:gd name="connsiteX10" fmla="*/ 0 w 5991650"/>
                <a:gd name="connsiteY10" fmla="*/ 1844299 h 3347956"/>
                <a:gd name="connsiteX11" fmla="*/ 0 w 5991650"/>
                <a:gd name="connsiteY11" fmla="*/ 0 h 3347956"/>
                <a:gd name="connsiteX0" fmla="*/ 0 w 5991650"/>
                <a:gd name="connsiteY0" fmla="*/ 0 h 3347956"/>
                <a:gd name="connsiteX1" fmla="*/ 4903922 w 5991650"/>
                <a:gd name="connsiteY1" fmla="*/ 0 h 3347956"/>
                <a:gd name="connsiteX2" fmla="*/ 5991644 w 5991650"/>
                <a:gd name="connsiteY2" fmla="*/ 52307 h 3347956"/>
                <a:gd name="connsiteX3" fmla="*/ 4947704 w 5991650"/>
                <a:gd name="connsiteY3" fmla="*/ 1477247 h 3347956"/>
                <a:gd name="connsiteX4" fmla="*/ 5651284 w 5991650"/>
                <a:gd name="connsiteY4" fmla="*/ 3001881 h 3347956"/>
                <a:gd name="connsiteX5" fmla="*/ 5771934 w 5991650"/>
                <a:gd name="connsiteY5" fmla="*/ 3011406 h 3347956"/>
                <a:gd name="connsiteX6" fmla="*/ 5454434 w 5991650"/>
                <a:gd name="connsiteY6" fmla="*/ 3347956 h 3347956"/>
                <a:gd name="connsiteX7" fmla="*/ 5130584 w 5991650"/>
                <a:gd name="connsiteY7" fmla="*/ 3014581 h 3347956"/>
                <a:gd name="connsiteX8" fmla="*/ 5260759 w 5991650"/>
                <a:gd name="connsiteY8" fmla="*/ 3014582 h 3347956"/>
                <a:gd name="connsiteX9" fmla="*/ 4903922 w 5991650"/>
                <a:gd name="connsiteY9" fmla="*/ 1844299 h 3347956"/>
                <a:gd name="connsiteX10" fmla="*/ 0 w 5991650"/>
                <a:gd name="connsiteY10" fmla="*/ 1844299 h 3347956"/>
                <a:gd name="connsiteX11" fmla="*/ 0 w 5991650"/>
                <a:gd name="connsiteY11" fmla="*/ 0 h 3347956"/>
                <a:gd name="connsiteX0" fmla="*/ 0 w 5991650"/>
                <a:gd name="connsiteY0" fmla="*/ 0 h 3347956"/>
                <a:gd name="connsiteX1" fmla="*/ 4903922 w 5991650"/>
                <a:gd name="connsiteY1" fmla="*/ 0 h 3347956"/>
                <a:gd name="connsiteX2" fmla="*/ 5991644 w 5991650"/>
                <a:gd name="connsiteY2" fmla="*/ 52307 h 3347956"/>
                <a:gd name="connsiteX3" fmla="*/ 4947704 w 5991650"/>
                <a:gd name="connsiteY3" fmla="*/ 1477247 h 3347956"/>
                <a:gd name="connsiteX4" fmla="*/ 5651284 w 5991650"/>
                <a:gd name="connsiteY4" fmla="*/ 3001881 h 3347956"/>
                <a:gd name="connsiteX5" fmla="*/ 5784634 w 5991650"/>
                <a:gd name="connsiteY5" fmla="*/ 3011406 h 3347956"/>
                <a:gd name="connsiteX6" fmla="*/ 5454434 w 5991650"/>
                <a:gd name="connsiteY6" fmla="*/ 3347956 h 3347956"/>
                <a:gd name="connsiteX7" fmla="*/ 5130584 w 5991650"/>
                <a:gd name="connsiteY7" fmla="*/ 3014581 h 3347956"/>
                <a:gd name="connsiteX8" fmla="*/ 5260759 w 5991650"/>
                <a:gd name="connsiteY8" fmla="*/ 3014582 h 3347956"/>
                <a:gd name="connsiteX9" fmla="*/ 4903922 w 5991650"/>
                <a:gd name="connsiteY9" fmla="*/ 1844299 h 3347956"/>
                <a:gd name="connsiteX10" fmla="*/ 0 w 5991650"/>
                <a:gd name="connsiteY10" fmla="*/ 1844299 h 3347956"/>
                <a:gd name="connsiteX11" fmla="*/ 0 w 5991650"/>
                <a:gd name="connsiteY11" fmla="*/ 0 h 3347956"/>
                <a:gd name="connsiteX0" fmla="*/ 0 w 5991650"/>
                <a:gd name="connsiteY0" fmla="*/ 0 h 3347956"/>
                <a:gd name="connsiteX1" fmla="*/ 4903922 w 5991650"/>
                <a:gd name="connsiteY1" fmla="*/ 0 h 3347956"/>
                <a:gd name="connsiteX2" fmla="*/ 5991644 w 5991650"/>
                <a:gd name="connsiteY2" fmla="*/ 52307 h 3347956"/>
                <a:gd name="connsiteX3" fmla="*/ 4947704 w 5991650"/>
                <a:gd name="connsiteY3" fmla="*/ 1477247 h 3347956"/>
                <a:gd name="connsiteX4" fmla="*/ 5651284 w 5991650"/>
                <a:gd name="connsiteY4" fmla="*/ 3001881 h 3347956"/>
                <a:gd name="connsiteX5" fmla="*/ 5784634 w 5991650"/>
                <a:gd name="connsiteY5" fmla="*/ 3011406 h 3347956"/>
                <a:gd name="connsiteX6" fmla="*/ 5454434 w 5991650"/>
                <a:gd name="connsiteY6" fmla="*/ 3347956 h 3347956"/>
                <a:gd name="connsiteX7" fmla="*/ 5130584 w 5991650"/>
                <a:gd name="connsiteY7" fmla="*/ 3014581 h 3347956"/>
                <a:gd name="connsiteX8" fmla="*/ 5260759 w 5991650"/>
                <a:gd name="connsiteY8" fmla="*/ 3014582 h 3347956"/>
                <a:gd name="connsiteX9" fmla="*/ 4903922 w 5991650"/>
                <a:gd name="connsiteY9" fmla="*/ 1844299 h 3347956"/>
                <a:gd name="connsiteX10" fmla="*/ 0 w 5991650"/>
                <a:gd name="connsiteY10" fmla="*/ 1844299 h 3347956"/>
                <a:gd name="connsiteX11" fmla="*/ 0 w 5991650"/>
                <a:gd name="connsiteY11" fmla="*/ 0 h 3347956"/>
                <a:gd name="connsiteX0" fmla="*/ 0 w 5991650"/>
                <a:gd name="connsiteY0" fmla="*/ 0 h 3347956"/>
                <a:gd name="connsiteX1" fmla="*/ 4903922 w 5991650"/>
                <a:gd name="connsiteY1" fmla="*/ 0 h 3347956"/>
                <a:gd name="connsiteX2" fmla="*/ 5991644 w 5991650"/>
                <a:gd name="connsiteY2" fmla="*/ 52307 h 3347956"/>
                <a:gd name="connsiteX3" fmla="*/ 4947704 w 5991650"/>
                <a:gd name="connsiteY3" fmla="*/ 1477247 h 3347956"/>
                <a:gd name="connsiteX4" fmla="*/ 5651284 w 5991650"/>
                <a:gd name="connsiteY4" fmla="*/ 3001881 h 3347956"/>
                <a:gd name="connsiteX5" fmla="*/ 5784634 w 5991650"/>
                <a:gd name="connsiteY5" fmla="*/ 3011406 h 3347956"/>
                <a:gd name="connsiteX6" fmla="*/ 5454434 w 5991650"/>
                <a:gd name="connsiteY6" fmla="*/ 3347956 h 3347956"/>
                <a:gd name="connsiteX7" fmla="*/ 5130584 w 5991650"/>
                <a:gd name="connsiteY7" fmla="*/ 3014581 h 3347956"/>
                <a:gd name="connsiteX8" fmla="*/ 5260759 w 5991650"/>
                <a:gd name="connsiteY8" fmla="*/ 3014582 h 3347956"/>
                <a:gd name="connsiteX9" fmla="*/ 4903922 w 5991650"/>
                <a:gd name="connsiteY9" fmla="*/ 1844299 h 3347956"/>
                <a:gd name="connsiteX10" fmla="*/ 0 w 5991650"/>
                <a:gd name="connsiteY10" fmla="*/ 1844299 h 3347956"/>
                <a:gd name="connsiteX11" fmla="*/ 0 w 5991650"/>
                <a:gd name="connsiteY11" fmla="*/ 0 h 3347956"/>
                <a:gd name="connsiteX0" fmla="*/ 0 w 6108845"/>
                <a:gd name="connsiteY0" fmla="*/ 0 h 3347956"/>
                <a:gd name="connsiteX1" fmla="*/ 4903922 w 6108845"/>
                <a:gd name="connsiteY1" fmla="*/ 0 h 3347956"/>
                <a:gd name="connsiteX2" fmla="*/ 5991644 w 6108845"/>
                <a:gd name="connsiteY2" fmla="*/ 52307 h 3347956"/>
                <a:gd name="connsiteX3" fmla="*/ 5997359 w 6108845"/>
                <a:gd name="connsiteY3" fmla="*/ 1452481 h 3347956"/>
                <a:gd name="connsiteX4" fmla="*/ 4947704 w 6108845"/>
                <a:gd name="connsiteY4" fmla="*/ 1477247 h 3347956"/>
                <a:gd name="connsiteX5" fmla="*/ 5651284 w 6108845"/>
                <a:gd name="connsiteY5" fmla="*/ 3001881 h 3347956"/>
                <a:gd name="connsiteX6" fmla="*/ 5784634 w 6108845"/>
                <a:gd name="connsiteY6" fmla="*/ 3011406 h 3347956"/>
                <a:gd name="connsiteX7" fmla="*/ 5454434 w 6108845"/>
                <a:gd name="connsiteY7" fmla="*/ 3347956 h 3347956"/>
                <a:gd name="connsiteX8" fmla="*/ 5130584 w 6108845"/>
                <a:gd name="connsiteY8" fmla="*/ 3014581 h 3347956"/>
                <a:gd name="connsiteX9" fmla="*/ 5260759 w 6108845"/>
                <a:gd name="connsiteY9" fmla="*/ 3014582 h 3347956"/>
                <a:gd name="connsiteX10" fmla="*/ 4903922 w 6108845"/>
                <a:gd name="connsiteY10" fmla="*/ 1844299 h 3347956"/>
                <a:gd name="connsiteX11" fmla="*/ 0 w 6108845"/>
                <a:gd name="connsiteY11" fmla="*/ 1844299 h 3347956"/>
                <a:gd name="connsiteX12" fmla="*/ 0 w 6108845"/>
                <a:gd name="connsiteY12" fmla="*/ 0 h 3347956"/>
                <a:gd name="connsiteX0" fmla="*/ 0 w 6111628"/>
                <a:gd name="connsiteY0" fmla="*/ 0 h 3347956"/>
                <a:gd name="connsiteX1" fmla="*/ 4903922 w 6111628"/>
                <a:gd name="connsiteY1" fmla="*/ 0 h 3347956"/>
                <a:gd name="connsiteX2" fmla="*/ 5997994 w 6111628"/>
                <a:gd name="connsiteY2" fmla="*/ 26907 h 3347956"/>
                <a:gd name="connsiteX3" fmla="*/ 5997359 w 6111628"/>
                <a:gd name="connsiteY3" fmla="*/ 1452481 h 3347956"/>
                <a:gd name="connsiteX4" fmla="*/ 4947704 w 6111628"/>
                <a:gd name="connsiteY4" fmla="*/ 1477247 h 3347956"/>
                <a:gd name="connsiteX5" fmla="*/ 5651284 w 6111628"/>
                <a:gd name="connsiteY5" fmla="*/ 3001881 h 3347956"/>
                <a:gd name="connsiteX6" fmla="*/ 5784634 w 6111628"/>
                <a:gd name="connsiteY6" fmla="*/ 3011406 h 3347956"/>
                <a:gd name="connsiteX7" fmla="*/ 5454434 w 6111628"/>
                <a:gd name="connsiteY7" fmla="*/ 3347956 h 3347956"/>
                <a:gd name="connsiteX8" fmla="*/ 5130584 w 6111628"/>
                <a:gd name="connsiteY8" fmla="*/ 3014581 h 3347956"/>
                <a:gd name="connsiteX9" fmla="*/ 5260759 w 6111628"/>
                <a:gd name="connsiteY9" fmla="*/ 3014582 h 3347956"/>
                <a:gd name="connsiteX10" fmla="*/ 4903922 w 6111628"/>
                <a:gd name="connsiteY10" fmla="*/ 1844299 h 3347956"/>
                <a:gd name="connsiteX11" fmla="*/ 0 w 6111628"/>
                <a:gd name="connsiteY11" fmla="*/ 1844299 h 3347956"/>
                <a:gd name="connsiteX12" fmla="*/ 0 w 6111628"/>
                <a:gd name="connsiteY12" fmla="*/ 0 h 3347956"/>
                <a:gd name="connsiteX0" fmla="*/ 0 w 6111628"/>
                <a:gd name="connsiteY0" fmla="*/ 0 h 3347956"/>
                <a:gd name="connsiteX1" fmla="*/ 5997994 w 6111628"/>
                <a:gd name="connsiteY1" fmla="*/ 26907 h 3347956"/>
                <a:gd name="connsiteX2" fmla="*/ 5997359 w 6111628"/>
                <a:gd name="connsiteY2" fmla="*/ 1452481 h 3347956"/>
                <a:gd name="connsiteX3" fmla="*/ 4947704 w 6111628"/>
                <a:gd name="connsiteY3" fmla="*/ 1477247 h 3347956"/>
                <a:gd name="connsiteX4" fmla="*/ 5651284 w 6111628"/>
                <a:gd name="connsiteY4" fmla="*/ 3001881 h 3347956"/>
                <a:gd name="connsiteX5" fmla="*/ 5784634 w 6111628"/>
                <a:gd name="connsiteY5" fmla="*/ 3011406 h 3347956"/>
                <a:gd name="connsiteX6" fmla="*/ 5454434 w 6111628"/>
                <a:gd name="connsiteY6" fmla="*/ 3347956 h 3347956"/>
                <a:gd name="connsiteX7" fmla="*/ 5130584 w 6111628"/>
                <a:gd name="connsiteY7" fmla="*/ 3014581 h 3347956"/>
                <a:gd name="connsiteX8" fmla="*/ 5260759 w 6111628"/>
                <a:gd name="connsiteY8" fmla="*/ 3014582 h 3347956"/>
                <a:gd name="connsiteX9" fmla="*/ 4903922 w 6111628"/>
                <a:gd name="connsiteY9" fmla="*/ 1844299 h 3347956"/>
                <a:gd name="connsiteX10" fmla="*/ 0 w 6111628"/>
                <a:gd name="connsiteY10" fmla="*/ 1844299 h 3347956"/>
                <a:gd name="connsiteX11" fmla="*/ 0 w 6111628"/>
                <a:gd name="connsiteY11" fmla="*/ 0 h 3347956"/>
                <a:gd name="connsiteX0" fmla="*/ 0 w 6111628"/>
                <a:gd name="connsiteY0" fmla="*/ 0 h 3347956"/>
                <a:gd name="connsiteX1" fmla="*/ 5997994 w 6111628"/>
                <a:gd name="connsiteY1" fmla="*/ 1507 h 3347956"/>
                <a:gd name="connsiteX2" fmla="*/ 5997359 w 6111628"/>
                <a:gd name="connsiteY2" fmla="*/ 1452481 h 3347956"/>
                <a:gd name="connsiteX3" fmla="*/ 4947704 w 6111628"/>
                <a:gd name="connsiteY3" fmla="*/ 1477247 h 3347956"/>
                <a:gd name="connsiteX4" fmla="*/ 5651284 w 6111628"/>
                <a:gd name="connsiteY4" fmla="*/ 3001881 h 3347956"/>
                <a:gd name="connsiteX5" fmla="*/ 5784634 w 6111628"/>
                <a:gd name="connsiteY5" fmla="*/ 3011406 h 3347956"/>
                <a:gd name="connsiteX6" fmla="*/ 5454434 w 6111628"/>
                <a:gd name="connsiteY6" fmla="*/ 3347956 h 3347956"/>
                <a:gd name="connsiteX7" fmla="*/ 5130584 w 6111628"/>
                <a:gd name="connsiteY7" fmla="*/ 3014581 h 3347956"/>
                <a:gd name="connsiteX8" fmla="*/ 5260759 w 6111628"/>
                <a:gd name="connsiteY8" fmla="*/ 3014582 h 3347956"/>
                <a:gd name="connsiteX9" fmla="*/ 4903922 w 6111628"/>
                <a:gd name="connsiteY9" fmla="*/ 1844299 h 3347956"/>
                <a:gd name="connsiteX10" fmla="*/ 0 w 6111628"/>
                <a:gd name="connsiteY10" fmla="*/ 1844299 h 3347956"/>
                <a:gd name="connsiteX11" fmla="*/ 0 w 6111628"/>
                <a:gd name="connsiteY11" fmla="*/ 0 h 3347956"/>
                <a:gd name="connsiteX0" fmla="*/ 0 w 6111628"/>
                <a:gd name="connsiteY0" fmla="*/ 0 h 3347956"/>
                <a:gd name="connsiteX1" fmla="*/ 5997994 w 6111628"/>
                <a:gd name="connsiteY1" fmla="*/ 1507 h 3347956"/>
                <a:gd name="connsiteX2" fmla="*/ 5997359 w 6111628"/>
                <a:gd name="connsiteY2" fmla="*/ 1452481 h 3347956"/>
                <a:gd name="connsiteX3" fmla="*/ 4947704 w 6111628"/>
                <a:gd name="connsiteY3" fmla="*/ 1477247 h 3347956"/>
                <a:gd name="connsiteX4" fmla="*/ 5651284 w 6111628"/>
                <a:gd name="connsiteY4" fmla="*/ 3001881 h 3347956"/>
                <a:gd name="connsiteX5" fmla="*/ 5784634 w 6111628"/>
                <a:gd name="connsiteY5" fmla="*/ 3011406 h 3347956"/>
                <a:gd name="connsiteX6" fmla="*/ 5454434 w 6111628"/>
                <a:gd name="connsiteY6" fmla="*/ 3347956 h 3347956"/>
                <a:gd name="connsiteX7" fmla="*/ 5130584 w 6111628"/>
                <a:gd name="connsiteY7" fmla="*/ 3014581 h 3347956"/>
                <a:gd name="connsiteX8" fmla="*/ 5260759 w 6111628"/>
                <a:gd name="connsiteY8" fmla="*/ 3014582 h 3347956"/>
                <a:gd name="connsiteX9" fmla="*/ 4903922 w 6111628"/>
                <a:gd name="connsiteY9" fmla="*/ 1844299 h 3347956"/>
                <a:gd name="connsiteX10" fmla="*/ 0 w 6111628"/>
                <a:gd name="connsiteY10" fmla="*/ 1844299 h 3347956"/>
                <a:gd name="connsiteX11" fmla="*/ 0 w 6111628"/>
                <a:gd name="connsiteY11" fmla="*/ 0 h 3347956"/>
                <a:gd name="connsiteX0" fmla="*/ 0 w 6108157"/>
                <a:gd name="connsiteY0" fmla="*/ 0 h 3347956"/>
                <a:gd name="connsiteX1" fmla="*/ 5997994 w 6108157"/>
                <a:gd name="connsiteY1" fmla="*/ 1507 h 3347956"/>
                <a:gd name="connsiteX2" fmla="*/ 5991009 w 6108157"/>
                <a:gd name="connsiteY2" fmla="*/ 1477881 h 3347956"/>
                <a:gd name="connsiteX3" fmla="*/ 4947704 w 6108157"/>
                <a:gd name="connsiteY3" fmla="*/ 1477247 h 3347956"/>
                <a:gd name="connsiteX4" fmla="*/ 5651284 w 6108157"/>
                <a:gd name="connsiteY4" fmla="*/ 3001881 h 3347956"/>
                <a:gd name="connsiteX5" fmla="*/ 5784634 w 6108157"/>
                <a:gd name="connsiteY5" fmla="*/ 3011406 h 3347956"/>
                <a:gd name="connsiteX6" fmla="*/ 5454434 w 6108157"/>
                <a:gd name="connsiteY6" fmla="*/ 3347956 h 3347956"/>
                <a:gd name="connsiteX7" fmla="*/ 5130584 w 6108157"/>
                <a:gd name="connsiteY7" fmla="*/ 3014581 h 3347956"/>
                <a:gd name="connsiteX8" fmla="*/ 5260759 w 6108157"/>
                <a:gd name="connsiteY8" fmla="*/ 3014582 h 3347956"/>
                <a:gd name="connsiteX9" fmla="*/ 4903922 w 6108157"/>
                <a:gd name="connsiteY9" fmla="*/ 1844299 h 3347956"/>
                <a:gd name="connsiteX10" fmla="*/ 0 w 6108157"/>
                <a:gd name="connsiteY10" fmla="*/ 1844299 h 3347956"/>
                <a:gd name="connsiteX11" fmla="*/ 0 w 6108157"/>
                <a:gd name="connsiteY11" fmla="*/ 0 h 3347956"/>
                <a:gd name="connsiteX0" fmla="*/ 0 w 6108157"/>
                <a:gd name="connsiteY0" fmla="*/ 0 h 3347956"/>
                <a:gd name="connsiteX1" fmla="*/ 5997994 w 6108157"/>
                <a:gd name="connsiteY1" fmla="*/ 1507 h 3347956"/>
                <a:gd name="connsiteX2" fmla="*/ 5991009 w 6108157"/>
                <a:gd name="connsiteY2" fmla="*/ 1477881 h 3347956"/>
                <a:gd name="connsiteX3" fmla="*/ 4947704 w 6108157"/>
                <a:gd name="connsiteY3" fmla="*/ 1477247 h 3347956"/>
                <a:gd name="connsiteX4" fmla="*/ 5651284 w 6108157"/>
                <a:gd name="connsiteY4" fmla="*/ 3001881 h 3347956"/>
                <a:gd name="connsiteX5" fmla="*/ 5784634 w 6108157"/>
                <a:gd name="connsiteY5" fmla="*/ 3011406 h 3347956"/>
                <a:gd name="connsiteX6" fmla="*/ 5454434 w 6108157"/>
                <a:gd name="connsiteY6" fmla="*/ 3347956 h 3347956"/>
                <a:gd name="connsiteX7" fmla="*/ 5130584 w 6108157"/>
                <a:gd name="connsiteY7" fmla="*/ 3014581 h 3347956"/>
                <a:gd name="connsiteX8" fmla="*/ 5260759 w 6108157"/>
                <a:gd name="connsiteY8" fmla="*/ 3014582 h 3347956"/>
                <a:gd name="connsiteX9" fmla="*/ 4903922 w 6108157"/>
                <a:gd name="connsiteY9" fmla="*/ 1844299 h 3347956"/>
                <a:gd name="connsiteX10" fmla="*/ 0 w 6108157"/>
                <a:gd name="connsiteY10" fmla="*/ 1844299 h 3347956"/>
                <a:gd name="connsiteX11" fmla="*/ 0 w 6108157"/>
                <a:gd name="connsiteY11" fmla="*/ 0 h 3347956"/>
                <a:gd name="connsiteX0" fmla="*/ 0 w 6108157"/>
                <a:gd name="connsiteY0" fmla="*/ 0 h 3347956"/>
                <a:gd name="connsiteX1" fmla="*/ 5997994 w 6108157"/>
                <a:gd name="connsiteY1" fmla="*/ 1507 h 3347956"/>
                <a:gd name="connsiteX2" fmla="*/ 5991009 w 6108157"/>
                <a:gd name="connsiteY2" fmla="*/ 1477881 h 3347956"/>
                <a:gd name="connsiteX3" fmla="*/ 4947704 w 6108157"/>
                <a:gd name="connsiteY3" fmla="*/ 1477247 h 3347956"/>
                <a:gd name="connsiteX4" fmla="*/ 5651284 w 6108157"/>
                <a:gd name="connsiteY4" fmla="*/ 3001881 h 3347956"/>
                <a:gd name="connsiteX5" fmla="*/ 5784634 w 6108157"/>
                <a:gd name="connsiteY5" fmla="*/ 3011406 h 3347956"/>
                <a:gd name="connsiteX6" fmla="*/ 5454434 w 6108157"/>
                <a:gd name="connsiteY6" fmla="*/ 3347956 h 3347956"/>
                <a:gd name="connsiteX7" fmla="*/ 5130584 w 6108157"/>
                <a:gd name="connsiteY7" fmla="*/ 3014581 h 3347956"/>
                <a:gd name="connsiteX8" fmla="*/ 5260759 w 6108157"/>
                <a:gd name="connsiteY8" fmla="*/ 3014582 h 3347956"/>
                <a:gd name="connsiteX9" fmla="*/ 4903922 w 6108157"/>
                <a:gd name="connsiteY9" fmla="*/ 1844299 h 3347956"/>
                <a:gd name="connsiteX10" fmla="*/ 0 w 6108157"/>
                <a:gd name="connsiteY10" fmla="*/ 1844299 h 3347956"/>
                <a:gd name="connsiteX11" fmla="*/ 0 w 6108157"/>
                <a:gd name="connsiteY11" fmla="*/ 0 h 3347956"/>
                <a:gd name="connsiteX0" fmla="*/ 0 w 6108157"/>
                <a:gd name="connsiteY0" fmla="*/ 0 h 3347956"/>
                <a:gd name="connsiteX1" fmla="*/ 5997994 w 6108157"/>
                <a:gd name="connsiteY1" fmla="*/ 1507 h 3347956"/>
                <a:gd name="connsiteX2" fmla="*/ 5991009 w 6108157"/>
                <a:gd name="connsiteY2" fmla="*/ 1477881 h 3347956"/>
                <a:gd name="connsiteX3" fmla="*/ 4947704 w 6108157"/>
                <a:gd name="connsiteY3" fmla="*/ 1477247 h 3347956"/>
                <a:gd name="connsiteX4" fmla="*/ 5651284 w 6108157"/>
                <a:gd name="connsiteY4" fmla="*/ 3001881 h 3347956"/>
                <a:gd name="connsiteX5" fmla="*/ 5784634 w 6108157"/>
                <a:gd name="connsiteY5" fmla="*/ 3011406 h 3347956"/>
                <a:gd name="connsiteX6" fmla="*/ 5454434 w 6108157"/>
                <a:gd name="connsiteY6" fmla="*/ 3347956 h 3347956"/>
                <a:gd name="connsiteX7" fmla="*/ 5130584 w 6108157"/>
                <a:gd name="connsiteY7" fmla="*/ 3014581 h 3347956"/>
                <a:gd name="connsiteX8" fmla="*/ 5260759 w 6108157"/>
                <a:gd name="connsiteY8" fmla="*/ 3014582 h 3347956"/>
                <a:gd name="connsiteX9" fmla="*/ 4903922 w 6108157"/>
                <a:gd name="connsiteY9" fmla="*/ 1844299 h 3347956"/>
                <a:gd name="connsiteX10" fmla="*/ 0 w 6108157"/>
                <a:gd name="connsiteY10" fmla="*/ 1844299 h 3347956"/>
                <a:gd name="connsiteX11" fmla="*/ 0 w 6108157"/>
                <a:gd name="connsiteY11" fmla="*/ 0 h 3347956"/>
                <a:gd name="connsiteX0" fmla="*/ 0 w 6453582"/>
                <a:gd name="connsiteY0" fmla="*/ 535988 h 3883944"/>
                <a:gd name="connsiteX1" fmla="*/ 5997994 w 6453582"/>
                <a:gd name="connsiteY1" fmla="*/ 537495 h 3883944"/>
                <a:gd name="connsiteX2" fmla="*/ 6019584 w 6453582"/>
                <a:gd name="connsiteY2" fmla="*/ 48544 h 3883944"/>
                <a:gd name="connsiteX3" fmla="*/ 5991009 w 6453582"/>
                <a:gd name="connsiteY3" fmla="*/ 2013869 h 3883944"/>
                <a:gd name="connsiteX4" fmla="*/ 4947704 w 6453582"/>
                <a:gd name="connsiteY4" fmla="*/ 2013235 h 3883944"/>
                <a:gd name="connsiteX5" fmla="*/ 5651284 w 6453582"/>
                <a:gd name="connsiteY5" fmla="*/ 3537869 h 3883944"/>
                <a:gd name="connsiteX6" fmla="*/ 5784634 w 6453582"/>
                <a:gd name="connsiteY6" fmla="*/ 3547394 h 3883944"/>
                <a:gd name="connsiteX7" fmla="*/ 5454434 w 6453582"/>
                <a:gd name="connsiteY7" fmla="*/ 3883944 h 3883944"/>
                <a:gd name="connsiteX8" fmla="*/ 5130584 w 6453582"/>
                <a:gd name="connsiteY8" fmla="*/ 3550569 h 3883944"/>
                <a:gd name="connsiteX9" fmla="*/ 5260759 w 6453582"/>
                <a:gd name="connsiteY9" fmla="*/ 3550570 h 3883944"/>
                <a:gd name="connsiteX10" fmla="*/ 4903922 w 6453582"/>
                <a:gd name="connsiteY10" fmla="*/ 2380287 h 3883944"/>
                <a:gd name="connsiteX11" fmla="*/ 0 w 6453582"/>
                <a:gd name="connsiteY11" fmla="*/ 2380287 h 3883944"/>
                <a:gd name="connsiteX12" fmla="*/ 0 w 6453582"/>
                <a:gd name="connsiteY12" fmla="*/ 535988 h 3883944"/>
                <a:gd name="connsiteX0" fmla="*/ 0 w 7232447"/>
                <a:gd name="connsiteY0" fmla="*/ 535988 h 3883944"/>
                <a:gd name="connsiteX1" fmla="*/ 5997994 w 7232447"/>
                <a:gd name="connsiteY1" fmla="*/ 537495 h 3883944"/>
                <a:gd name="connsiteX2" fmla="*/ 6019584 w 7232447"/>
                <a:gd name="connsiteY2" fmla="*/ 48544 h 3883944"/>
                <a:gd name="connsiteX3" fmla="*/ 7232433 w 7232447"/>
                <a:gd name="connsiteY3" fmla="*/ 1261394 h 3883944"/>
                <a:gd name="connsiteX4" fmla="*/ 5991009 w 7232447"/>
                <a:gd name="connsiteY4" fmla="*/ 2013869 h 3883944"/>
                <a:gd name="connsiteX5" fmla="*/ 4947704 w 7232447"/>
                <a:gd name="connsiteY5" fmla="*/ 2013235 h 3883944"/>
                <a:gd name="connsiteX6" fmla="*/ 5651284 w 7232447"/>
                <a:gd name="connsiteY6" fmla="*/ 3537869 h 3883944"/>
                <a:gd name="connsiteX7" fmla="*/ 5784634 w 7232447"/>
                <a:gd name="connsiteY7" fmla="*/ 3547394 h 3883944"/>
                <a:gd name="connsiteX8" fmla="*/ 5454434 w 7232447"/>
                <a:gd name="connsiteY8" fmla="*/ 3883944 h 3883944"/>
                <a:gd name="connsiteX9" fmla="*/ 5130584 w 7232447"/>
                <a:gd name="connsiteY9" fmla="*/ 3550569 h 3883944"/>
                <a:gd name="connsiteX10" fmla="*/ 5260759 w 7232447"/>
                <a:gd name="connsiteY10" fmla="*/ 3550570 h 3883944"/>
                <a:gd name="connsiteX11" fmla="*/ 4903922 w 7232447"/>
                <a:gd name="connsiteY11" fmla="*/ 2380287 h 3883944"/>
                <a:gd name="connsiteX12" fmla="*/ 0 w 7232447"/>
                <a:gd name="connsiteY12" fmla="*/ 2380287 h 3883944"/>
                <a:gd name="connsiteX13" fmla="*/ 0 w 7232447"/>
                <a:gd name="connsiteY13" fmla="*/ 535988 h 3883944"/>
                <a:gd name="connsiteX0" fmla="*/ 0 w 7234412"/>
                <a:gd name="connsiteY0" fmla="*/ 535988 h 3883944"/>
                <a:gd name="connsiteX1" fmla="*/ 5997994 w 7234412"/>
                <a:gd name="connsiteY1" fmla="*/ 537495 h 3883944"/>
                <a:gd name="connsiteX2" fmla="*/ 6019584 w 7234412"/>
                <a:gd name="connsiteY2" fmla="*/ 48544 h 3883944"/>
                <a:gd name="connsiteX3" fmla="*/ 7232433 w 7234412"/>
                <a:gd name="connsiteY3" fmla="*/ 1261394 h 3883944"/>
                <a:gd name="connsiteX4" fmla="*/ 6013233 w 7234412"/>
                <a:gd name="connsiteY4" fmla="*/ 2544094 h 3883944"/>
                <a:gd name="connsiteX5" fmla="*/ 5991009 w 7234412"/>
                <a:gd name="connsiteY5" fmla="*/ 2013869 h 3883944"/>
                <a:gd name="connsiteX6" fmla="*/ 4947704 w 7234412"/>
                <a:gd name="connsiteY6" fmla="*/ 2013235 h 3883944"/>
                <a:gd name="connsiteX7" fmla="*/ 5651284 w 7234412"/>
                <a:gd name="connsiteY7" fmla="*/ 3537869 h 3883944"/>
                <a:gd name="connsiteX8" fmla="*/ 5784634 w 7234412"/>
                <a:gd name="connsiteY8" fmla="*/ 3547394 h 3883944"/>
                <a:gd name="connsiteX9" fmla="*/ 5454434 w 7234412"/>
                <a:gd name="connsiteY9" fmla="*/ 3883944 h 3883944"/>
                <a:gd name="connsiteX10" fmla="*/ 5130584 w 7234412"/>
                <a:gd name="connsiteY10" fmla="*/ 3550569 h 3883944"/>
                <a:gd name="connsiteX11" fmla="*/ 5260759 w 7234412"/>
                <a:gd name="connsiteY11" fmla="*/ 3550570 h 3883944"/>
                <a:gd name="connsiteX12" fmla="*/ 4903922 w 7234412"/>
                <a:gd name="connsiteY12" fmla="*/ 2380287 h 3883944"/>
                <a:gd name="connsiteX13" fmla="*/ 0 w 7234412"/>
                <a:gd name="connsiteY13" fmla="*/ 2380287 h 3883944"/>
                <a:gd name="connsiteX14" fmla="*/ 0 w 7234412"/>
                <a:gd name="connsiteY14" fmla="*/ 535988 h 3883944"/>
                <a:gd name="connsiteX0" fmla="*/ 0 w 7234378"/>
                <a:gd name="connsiteY0" fmla="*/ 535988 h 3883944"/>
                <a:gd name="connsiteX1" fmla="*/ 5997994 w 7234378"/>
                <a:gd name="connsiteY1" fmla="*/ 537495 h 3883944"/>
                <a:gd name="connsiteX2" fmla="*/ 6019584 w 7234378"/>
                <a:gd name="connsiteY2" fmla="*/ 48544 h 3883944"/>
                <a:gd name="connsiteX3" fmla="*/ 7232433 w 7234378"/>
                <a:gd name="connsiteY3" fmla="*/ 1261394 h 3883944"/>
                <a:gd name="connsiteX4" fmla="*/ 5994183 w 7234378"/>
                <a:gd name="connsiteY4" fmla="*/ 2537744 h 3883944"/>
                <a:gd name="connsiteX5" fmla="*/ 5991009 w 7234378"/>
                <a:gd name="connsiteY5" fmla="*/ 2013869 h 3883944"/>
                <a:gd name="connsiteX6" fmla="*/ 4947704 w 7234378"/>
                <a:gd name="connsiteY6" fmla="*/ 2013235 h 3883944"/>
                <a:gd name="connsiteX7" fmla="*/ 5651284 w 7234378"/>
                <a:gd name="connsiteY7" fmla="*/ 3537869 h 3883944"/>
                <a:gd name="connsiteX8" fmla="*/ 5784634 w 7234378"/>
                <a:gd name="connsiteY8" fmla="*/ 3547394 h 3883944"/>
                <a:gd name="connsiteX9" fmla="*/ 5454434 w 7234378"/>
                <a:gd name="connsiteY9" fmla="*/ 3883944 h 3883944"/>
                <a:gd name="connsiteX10" fmla="*/ 5130584 w 7234378"/>
                <a:gd name="connsiteY10" fmla="*/ 3550569 h 3883944"/>
                <a:gd name="connsiteX11" fmla="*/ 5260759 w 7234378"/>
                <a:gd name="connsiteY11" fmla="*/ 3550570 h 3883944"/>
                <a:gd name="connsiteX12" fmla="*/ 4903922 w 7234378"/>
                <a:gd name="connsiteY12" fmla="*/ 2380287 h 3883944"/>
                <a:gd name="connsiteX13" fmla="*/ 0 w 7234378"/>
                <a:gd name="connsiteY13" fmla="*/ 2380287 h 3883944"/>
                <a:gd name="connsiteX14" fmla="*/ 0 w 7234378"/>
                <a:gd name="connsiteY14" fmla="*/ 535988 h 3883944"/>
                <a:gd name="connsiteX0" fmla="*/ 0 w 7234378"/>
                <a:gd name="connsiteY0" fmla="*/ 535988 h 3883944"/>
                <a:gd name="connsiteX1" fmla="*/ 5997994 w 7234378"/>
                <a:gd name="connsiteY1" fmla="*/ 537495 h 3883944"/>
                <a:gd name="connsiteX2" fmla="*/ 6019584 w 7234378"/>
                <a:gd name="connsiteY2" fmla="*/ 48544 h 3883944"/>
                <a:gd name="connsiteX3" fmla="*/ 7232433 w 7234378"/>
                <a:gd name="connsiteY3" fmla="*/ 1261394 h 3883944"/>
                <a:gd name="connsiteX4" fmla="*/ 5994183 w 7234378"/>
                <a:gd name="connsiteY4" fmla="*/ 2537744 h 3883944"/>
                <a:gd name="connsiteX5" fmla="*/ 5991009 w 7234378"/>
                <a:gd name="connsiteY5" fmla="*/ 2013869 h 3883944"/>
                <a:gd name="connsiteX6" fmla="*/ 4947704 w 7234378"/>
                <a:gd name="connsiteY6" fmla="*/ 2013235 h 3883944"/>
                <a:gd name="connsiteX7" fmla="*/ 5651284 w 7234378"/>
                <a:gd name="connsiteY7" fmla="*/ 3537869 h 3883944"/>
                <a:gd name="connsiteX8" fmla="*/ 5784634 w 7234378"/>
                <a:gd name="connsiteY8" fmla="*/ 3547394 h 3883944"/>
                <a:gd name="connsiteX9" fmla="*/ 5454434 w 7234378"/>
                <a:gd name="connsiteY9" fmla="*/ 3883944 h 3883944"/>
                <a:gd name="connsiteX10" fmla="*/ 5130584 w 7234378"/>
                <a:gd name="connsiteY10" fmla="*/ 3550569 h 3883944"/>
                <a:gd name="connsiteX11" fmla="*/ 5260759 w 7234378"/>
                <a:gd name="connsiteY11" fmla="*/ 3550570 h 3883944"/>
                <a:gd name="connsiteX12" fmla="*/ 4903922 w 7234378"/>
                <a:gd name="connsiteY12" fmla="*/ 2380287 h 3883944"/>
                <a:gd name="connsiteX13" fmla="*/ 0 w 7234378"/>
                <a:gd name="connsiteY13" fmla="*/ 2380287 h 3883944"/>
                <a:gd name="connsiteX14" fmla="*/ 0 w 7234378"/>
                <a:gd name="connsiteY14" fmla="*/ 535988 h 3883944"/>
                <a:gd name="connsiteX0" fmla="*/ 0 w 7234378"/>
                <a:gd name="connsiteY0" fmla="*/ 535988 h 3883944"/>
                <a:gd name="connsiteX1" fmla="*/ 5997994 w 7234378"/>
                <a:gd name="connsiteY1" fmla="*/ 537495 h 3883944"/>
                <a:gd name="connsiteX2" fmla="*/ 6019584 w 7234378"/>
                <a:gd name="connsiteY2" fmla="*/ 48544 h 3883944"/>
                <a:gd name="connsiteX3" fmla="*/ 7232433 w 7234378"/>
                <a:gd name="connsiteY3" fmla="*/ 1261394 h 3883944"/>
                <a:gd name="connsiteX4" fmla="*/ 5994183 w 7234378"/>
                <a:gd name="connsiteY4" fmla="*/ 2537744 h 3883944"/>
                <a:gd name="connsiteX5" fmla="*/ 5991009 w 7234378"/>
                <a:gd name="connsiteY5" fmla="*/ 2013869 h 3883944"/>
                <a:gd name="connsiteX6" fmla="*/ 4947704 w 7234378"/>
                <a:gd name="connsiteY6" fmla="*/ 2013235 h 3883944"/>
                <a:gd name="connsiteX7" fmla="*/ 5651284 w 7234378"/>
                <a:gd name="connsiteY7" fmla="*/ 3537869 h 3883944"/>
                <a:gd name="connsiteX8" fmla="*/ 5784634 w 7234378"/>
                <a:gd name="connsiteY8" fmla="*/ 3547394 h 3883944"/>
                <a:gd name="connsiteX9" fmla="*/ 5454434 w 7234378"/>
                <a:gd name="connsiteY9" fmla="*/ 3883944 h 3883944"/>
                <a:gd name="connsiteX10" fmla="*/ 5130584 w 7234378"/>
                <a:gd name="connsiteY10" fmla="*/ 3550569 h 3883944"/>
                <a:gd name="connsiteX11" fmla="*/ 5260759 w 7234378"/>
                <a:gd name="connsiteY11" fmla="*/ 3550570 h 3883944"/>
                <a:gd name="connsiteX12" fmla="*/ 4903922 w 7234378"/>
                <a:gd name="connsiteY12" fmla="*/ 2380287 h 3883944"/>
                <a:gd name="connsiteX13" fmla="*/ 0 w 7234378"/>
                <a:gd name="connsiteY13" fmla="*/ 2380287 h 3883944"/>
                <a:gd name="connsiteX14" fmla="*/ 0 w 7234378"/>
                <a:gd name="connsiteY14" fmla="*/ 535988 h 3883944"/>
                <a:gd name="connsiteX0" fmla="*/ 0 w 7253396"/>
                <a:gd name="connsiteY0" fmla="*/ 535988 h 3883944"/>
                <a:gd name="connsiteX1" fmla="*/ 5997994 w 7253396"/>
                <a:gd name="connsiteY1" fmla="*/ 537495 h 3883944"/>
                <a:gd name="connsiteX2" fmla="*/ 6019584 w 7253396"/>
                <a:gd name="connsiteY2" fmla="*/ 48544 h 3883944"/>
                <a:gd name="connsiteX3" fmla="*/ 7251483 w 7253396"/>
                <a:gd name="connsiteY3" fmla="*/ 1264569 h 3883944"/>
                <a:gd name="connsiteX4" fmla="*/ 5994183 w 7253396"/>
                <a:gd name="connsiteY4" fmla="*/ 2537744 h 3883944"/>
                <a:gd name="connsiteX5" fmla="*/ 5991009 w 7253396"/>
                <a:gd name="connsiteY5" fmla="*/ 2013869 h 3883944"/>
                <a:gd name="connsiteX6" fmla="*/ 4947704 w 7253396"/>
                <a:gd name="connsiteY6" fmla="*/ 2013235 h 3883944"/>
                <a:gd name="connsiteX7" fmla="*/ 5651284 w 7253396"/>
                <a:gd name="connsiteY7" fmla="*/ 3537869 h 3883944"/>
                <a:gd name="connsiteX8" fmla="*/ 5784634 w 7253396"/>
                <a:gd name="connsiteY8" fmla="*/ 3547394 h 3883944"/>
                <a:gd name="connsiteX9" fmla="*/ 5454434 w 7253396"/>
                <a:gd name="connsiteY9" fmla="*/ 3883944 h 3883944"/>
                <a:gd name="connsiteX10" fmla="*/ 5130584 w 7253396"/>
                <a:gd name="connsiteY10" fmla="*/ 3550569 h 3883944"/>
                <a:gd name="connsiteX11" fmla="*/ 5260759 w 7253396"/>
                <a:gd name="connsiteY11" fmla="*/ 3550570 h 3883944"/>
                <a:gd name="connsiteX12" fmla="*/ 4903922 w 7253396"/>
                <a:gd name="connsiteY12" fmla="*/ 2380287 h 3883944"/>
                <a:gd name="connsiteX13" fmla="*/ 0 w 7253396"/>
                <a:gd name="connsiteY13" fmla="*/ 2380287 h 3883944"/>
                <a:gd name="connsiteX14" fmla="*/ 0 w 7253396"/>
                <a:gd name="connsiteY14" fmla="*/ 535988 h 3883944"/>
                <a:gd name="connsiteX0" fmla="*/ 0 w 7251496"/>
                <a:gd name="connsiteY0" fmla="*/ 535988 h 3883944"/>
                <a:gd name="connsiteX1" fmla="*/ 5997994 w 7251496"/>
                <a:gd name="connsiteY1" fmla="*/ 537495 h 3883944"/>
                <a:gd name="connsiteX2" fmla="*/ 6019584 w 7251496"/>
                <a:gd name="connsiteY2" fmla="*/ 48544 h 3883944"/>
                <a:gd name="connsiteX3" fmla="*/ 7251483 w 7251496"/>
                <a:gd name="connsiteY3" fmla="*/ 1264569 h 3883944"/>
                <a:gd name="connsiteX4" fmla="*/ 5994183 w 7251496"/>
                <a:gd name="connsiteY4" fmla="*/ 2537744 h 3883944"/>
                <a:gd name="connsiteX5" fmla="*/ 5991009 w 7251496"/>
                <a:gd name="connsiteY5" fmla="*/ 2013869 h 3883944"/>
                <a:gd name="connsiteX6" fmla="*/ 4947704 w 7251496"/>
                <a:gd name="connsiteY6" fmla="*/ 2013235 h 3883944"/>
                <a:gd name="connsiteX7" fmla="*/ 5651284 w 7251496"/>
                <a:gd name="connsiteY7" fmla="*/ 3537869 h 3883944"/>
                <a:gd name="connsiteX8" fmla="*/ 5784634 w 7251496"/>
                <a:gd name="connsiteY8" fmla="*/ 3547394 h 3883944"/>
                <a:gd name="connsiteX9" fmla="*/ 5454434 w 7251496"/>
                <a:gd name="connsiteY9" fmla="*/ 3883944 h 3883944"/>
                <a:gd name="connsiteX10" fmla="*/ 5130584 w 7251496"/>
                <a:gd name="connsiteY10" fmla="*/ 3550569 h 3883944"/>
                <a:gd name="connsiteX11" fmla="*/ 5260759 w 7251496"/>
                <a:gd name="connsiteY11" fmla="*/ 3550570 h 3883944"/>
                <a:gd name="connsiteX12" fmla="*/ 4903922 w 7251496"/>
                <a:gd name="connsiteY12" fmla="*/ 2380287 h 3883944"/>
                <a:gd name="connsiteX13" fmla="*/ 0 w 7251496"/>
                <a:gd name="connsiteY13" fmla="*/ 2380287 h 3883944"/>
                <a:gd name="connsiteX14" fmla="*/ 0 w 7251496"/>
                <a:gd name="connsiteY14" fmla="*/ 535988 h 3883944"/>
                <a:gd name="connsiteX0" fmla="*/ 0 w 7251496"/>
                <a:gd name="connsiteY0" fmla="*/ 535988 h 3883944"/>
                <a:gd name="connsiteX1" fmla="*/ 5997994 w 7251496"/>
                <a:gd name="connsiteY1" fmla="*/ 537495 h 3883944"/>
                <a:gd name="connsiteX2" fmla="*/ 6019584 w 7251496"/>
                <a:gd name="connsiteY2" fmla="*/ 48544 h 3883944"/>
                <a:gd name="connsiteX3" fmla="*/ 7251483 w 7251496"/>
                <a:gd name="connsiteY3" fmla="*/ 1264569 h 3883944"/>
                <a:gd name="connsiteX4" fmla="*/ 5994183 w 7251496"/>
                <a:gd name="connsiteY4" fmla="*/ 2537744 h 3883944"/>
                <a:gd name="connsiteX5" fmla="*/ 5991009 w 7251496"/>
                <a:gd name="connsiteY5" fmla="*/ 2013869 h 3883944"/>
                <a:gd name="connsiteX6" fmla="*/ 4947704 w 7251496"/>
                <a:gd name="connsiteY6" fmla="*/ 2013235 h 3883944"/>
                <a:gd name="connsiteX7" fmla="*/ 5651284 w 7251496"/>
                <a:gd name="connsiteY7" fmla="*/ 3537869 h 3883944"/>
                <a:gd name="connsiteX8" fmla="*/ 5784634 w 7251496"/>
                <a:gd name="connsiteY8" fmla="*/ 3547394 h 3883944"/>
                <a:gd name="connsiteX9" fmla="*/ 5454434 w 7251496"/>
                <a:gd name="connsiteY9" fmla="*/ 3883944 h 3883944"/>
                <a:gd name="connsiteX10" fmla="*/ 5130584 w 7251496"/>
                <a:gd name="connsiteY10" fmla="*/ 3550569 h 3883944"/>
                <a:gd name="connsiteX11" fmla="*/ 5260759 w 7251496"/>
                <a:gd name="connsiteY11" fmla="*/ 3550570 h 3883944"/>
                <a:gd name="connsiteX12" fmla="*/ 4903922 w 7251496"/>
                <a:gd name="connsiteY12" fmla="*/ 2380287 h 3883944"/>
                <a:gd name="connsiteX13" fmla="*/ 0 w 7251496"/>
                <a:gd name="connsiteY13" fmla="*/ 2380287 h 3883944"/>
                <a:gd name="connsiteX14" fmla="*/ 0 w 7251496"/>
                <a:gd name="connsiteY14" fmla="*/ 535988 h 3883944"/>
                <a:gd name="connsiteX0" fmla="*/ 0 w 7251496"/>
                <a:gd name="connsiteY0" fmla="*/ 540584 h 3888540"/>
                <a:gd name="connsiteX1" fmla="*/ 5997994 w 7251496"/>
                <a:gd name="connsiteY1" fmla="*/ 542091 h 3888540"/>
                <a:gd name="connsiteX2" fmla="*/ 6019584 w 7251496"/>
                <a:gd name="connsiteY2" fmla="*/ 53140 h 3888540"/>
                <a:gd name="connsiteX3" fmla="*/ 7251483 w 7251496"/>
                <a:gd name="connsiteY3" fmla="*/ 1269165 h 3888540"/>
                <a:gd name="connsiteX4" fmla="*/ 5994183 w 7251496"/>
                <a:gd name="connsiteY4" fmla="*/ 2542340 h 3888540"/>
                <a:gd name="connsiteX5" fmla="*/ 5991009 w 7251496"/>
                <a:gd name="connsiteY5" fmla="*/ 2018465 h 3888540"/>
                <a:gd name="connsiteX6" fmla="*/ 4947704 w 7251496"/>
                <a:gd name="connsiteY6" fmla="*/ 2017831 h 3888540"/>
                <a:gd name="connsiteX7" fmla="*/ 5651284 w 7251496"/>
                <a:gd name="connsiteY7" fmla="*/ 3542465 h 3888540"/>
                <a:gd name="connsiteX8" fmla="*/ 5784634 w 7251496"/>
                <a:gd name="connsiteY8" fmla="*/ 3551990 h 3888540"/>
                <a:gd name="connsiteX9" fmla="*/ 5454434 w 7251496"/>
                <a:gd name="connsiteY9" fmla="*/ 3888540 h 3888540"/>
                <a:gd name="connsiteX10" fmla="*/ 5130584 w 7251496"/>
                <a:gd name="connsiteY10" fmla="*/ 3555165 h 3888540"/>
                <a:gd name="connsiteX11" fmla="*/ 5260759 w 7251496"/>
                <a:gd name="connsiteY11" fmla="*/ 3555166 h 3888540"/>
                <a:gd name="connsiteX12" fmla="*/ 4903922 w 7251496"/>
                <a:gd name="connsiteY12" fmla="*/ 2384883 h 3888540"/>
                <a:gd name="connsiteX13" fmla="*/ 0 w 7251496"/>
                <a:gd name="connsiteY13" fmla="*/ 2384883 h 3888540"/>
                <a:gd name="connsiteX14" fmla="*/ 0 w 7251496"/>
                <a:gd name="connsiteY14" fmla="*/ 540584 h 3888540"/>
                <a:gd name="connsiteX0" fmla="*/ 0 w 7251496"/>
                <a:gd name="connsiteY0" fmla="*/ 561470 h 3909426"/>
                <a:gd name="connsiteX1" fmla="*/ 5997994 w 7251496"/>
                <a:gd name="connsiteY1" fmla="*/ 562977 h 3909426"/>
                <a:gd name="connsiteX2" fmla="*/ 6019584 w 7251496"/>
                <a:gd name="connsiteY2" fmla="*/ 51801 h 3909426"/>
                <a:gd name="connsiteX3" fmla="*/ 7251483 w 7251496"/>
                <a:gd name="connsiteY3" fmla="*/ 1290051 h 3909426"/>
                <a:gd name="connsiteX4" fmla="*/ 5994183 w 7251496"/>
                <a:gd name="connsiteY4" fmla="*/ 2563226 h 3909426"/>
                <a:gd name="connsiteX5" fmla="*/ 5991009 w 7251496"/>
                <a:gd name="connsiteY5" fmla="*/ 2039351 h 3909426"/>
                <a:gd name="connsiteX6" fmla="*/ 4947704 w 7251496"/>
                <a:gd name="connsiteY6" fmla="*/ 2038717 h 3909426"/>
                <a:gd name="connsiteX7" fmla="*/ 5651284 w 7251496"/>
                <a:gd name="connsiteY7" fmla="*/ 3563351 h 3909426"/>
                <a:gd name="connsiteX8" fmla="*/ 5784634 w 7251496"/>
                <a:gd name="connsiteY8" fmla="*/ 3572876 h 3909426"/>
                <a:gd name="connsiteX9" fmla="*/ 5454434 w 7251496"/>
                <a:gd name="connsiteY9" fmla="*/ 3909426 h 3909426"/>
                <a:gd name="connsiteX10" fmla="*/ 5130584 w 7251496"/>
                <a:gd name="connsiteY10" fmla="*/ 3576051 h 3909426"/>
                <a:gd name="connsiteX11" fmla="*/ 5260759 w 7251496"/>
                <a:gd name="connsiteY11" fmla="*/ 3576052 h 3909426"/>
                <a:gd name="connsiteX12" fmla="*/ 4903922 w 7251496"/>
                <a:gd name="connsiteY12" fmla="*/ 2405769 h 3909426"/>
                <a:gd name="connsiteX13" fmla="*/ 0 w 7251496"/>
                <a:gd name="connsiteY13" fmla="*/ 2405769 h 3909426"/>
                <a:gd name="connsiteX14" fmla="*/ 0 w 7251496"/>
                <a:gd name="connsiteY14" fmla="*/ 561470 h 3909426"/>
                <a:gd name="connsiteX0" fmla="*/ 0 w 7251496"/>
                <a:gd name="connsiteY0" fmla="*/ 509669 h 3857625"/>
                <a:gd name="connsiteX1" fmla="*/ 5997994 w 7251496"/>
                <a:gd name="connsiteY1" fmla="*/ 511176 h 3857625"/>
                <a:gd name="connsiteX2" fmla="*/ 6019584 w 7251496"/>
                <a:gd name="connsiteY2" fmla="*/ 0 h 3857625"/>
                <a:gd name="connsiteX3" fmla="*/ 7251483 w 7251496"/>
                <a:gd name="connsiteY3" fmla="*/ 1238250 h 3857625"/>
                <a:gd name="connsiteX4" fmla="*/ 5994183 w 7251496"/>
                <a:gd name="connsiteY4" fmla="*/ 2511425 h 3857625"/>
                <a:gd name="connsiteX5" fmla="*/ 5991009 w 7251496"/>
                <a:gd name="connsiteY5" fmla="*/ 1987550 h 3857625"/>
                <a:gd name="connsiteX6" fmla="*/ 4947704 w 7251496"/>
                <a:gd name="connsiteY6" fmla="*/ 1986916 h 3857625"/>
                <a:gd name="connsiteX7" fmla="*/ 5651284 w 7251496"/>
                <a:gd name="connsiteY7" fmla="*/ 3511550 h 3857625"/>
                <a:gd name="connsiteX8" fmla="*/ 5784634 w 7251496"/>
                <a:gd name="connsiteY8" fmla="*/ 3521075 h 3857625"/>
                <a:gd name="connsiteX9" fmla="*/ 5454434 w 7251496"/>
                <a:gd name="connsiteY9" fmla="*/ 3857625 h 3857625"/>
                <a:gd name="connsiteX10" fmla="*/ 5130584 w 7251496"/>
                <a:gd name="connsiteY10" fmla="*/ 3524250 h 3857625"/>
                <a:gd name="connsiteX11" fmla="*/ 5260759 w 7251496"/>
                <a:gd name="connsiteY11" fmla="*/ 3524251 h 3857625"/>
                <a:gd name="connsiteX12" fmla="*/ 4903922 w 7251496"/>
                <a:gd name="connsiteY12" fmla="*/ 2353968 h 3857625"/>
                <a:gd name="connsiteX13" fmla="*/ 0 w 7251496"/>
                <a:gd name="connsiteY13" fmla="*/ 2353968 h 3857625"/>
                <a:gd name="connsiteX14" fmla="*/ 0 w 7251496"/>
                <a:gd name="connsiteY14" fmla="*/ 509669 h 3857625"/>
                <a:gd name="connsiteX0" fmla="*/ 0 w 7251496"/>
                <a:gd name="connsiteY0" fmla="*/ 509669 h 3857625"/>
                <a:gd name="connsiteX1" fmla="*/ 5997994 w 7251496"/>
                <a:gd name="connsiteY1" fmla="*/ 511176 h 3857625"/>
                <a:gd name="connsiteX2" fmla="*/ 6019584 w 7251496"/>
                <a:gd name="connsiteY2" fmla="*/ 0 h 3857625"/>
                <a:gd name="connsiteX3" fmla="*/ 7251483 w 7251496"/>
                <a:gd name="connsiteY3" fmla="*/ 1238250 h 3857625"/>
                <a:gd name="connsiteX4" fmla="*/ 5994183 w 7251496"/>
                <a:gd name="connsiteY4" fmla="*/ 2511425 h 3857625"/>
                <a:gd name="connsiteX5" fmla="*/ 5991009 w 7251496"/>
                <a:gd name="connsiteY5" fmla="*/ 1987550 h 3857625"/>
                <a:gd name="connsiteX6" fmla="*/ 4947704 w 7251496"/>
                <a:gd name="connsiteY6" fmla="*/ 1986916 h 3857625"/>
                <a:gd name="connsiteX7" fmla="*/ 5651284 w 7251496"/>
                <a:gd name="connsiteY7" fmla="*/ 3511550 h 3857625"/>
                <a:gd name="connsiteX8" fmla="*/ 5784634 w 7251496"/>
                <a:gd name="connsiteY8" fmla="*/ 3521075 h 3857625"/>
                <a:gd name="connsiteX9" fmla="*/ 5454434 w 7251496"/>
                <a:gd name="connsiteY9" fmla="*/ 3857625 h 3857625"/>
                <a:gd name="connsiteX10" fmla="*/ 5130584 w 7251496"/>
                <a:gd name="connsiteY10" fmla="*/ 3524250 h 3857625"/>
                <a:gd name="connsiteX11" fmla="*/ 5260759 w 7251496"/>
                <a:gd name="connsiteY11" fmla="*/ 3524251 h 3857625"/>
                <a:gd name="connsiteX12" fmla="*/ 4903922 w 7251496"/>
                <a:gd name="connsiteY12" fmla="*/ 2353968 h 3857625"/>
                <a:gd name="connsiteX13" fmla="*/ 0 w 7251496"/>
                <a:gd name="connsiteY13" fmla="*/ 2353968 h 3857625"/>
                <a:gd name="connsiteX14" fmla="*/ 0 w 7251496"/>
                <a:gd name="connsiteY14" fmla="*/ 509669 h 3857625"/>
                <a:gd name="connsiteX0" fmla="*/ 0 w 7251496"/>
                <a:gd name="connsiteY0" fmla="*/ 509669 h 3857625"/>
                <a:gd name="connsiteX1" fmla="*/ 5997994 w 7251496"/>
                <a:gd name="connsiteY1" fmla="*/ 511176 h 3857625"/>
                <a:gd name="connsiteX2" fmla="*/ 6019584 w 7251496"/>
                <a:gd name="connsiteY2" fmla="*/ 0 h 3857625"/>
                <a:gd name="connsiteX3" fmla="*/ 7251483 w 7251496"/>
                <a:gd name="connsiteY3" fmla="*/ 1238250 h 3857625"/>
                <a:gd name="connsiteX4" fmla="*/ 5994183 w 7251496"/>
                <a:gd name="connsiteY4" fmla="*/ 2511425 h 3857625"/>
                <a:gd name="connsiteX5" fmla="*/ 5991009 w 7251496"/>
                <a:gd name="connsiteY5" fmla="*/ 1987550 h 3857625"/>
                <a:gd name="connsiteX6" fmla="*/ 4947704 w 7251496"/>
                <a:gd name="connsiteY6" fmla="*/ 1986916 h 3857625"/>
                <a:gd name="connsiteX7" fmla="*/ 5651284 w 7251496"/>
                <a:gd name="connsiteY7" fmla="*/ 3511550 h 3857625"/>
                <a:gd name="connsiteX8" fmla="*/ 5784634 w 7251496"/>
                <a:gd name="connsiteY8" fmla="*/ 3521075 h 3857625"/>
                <a:gd name="connsiteX9" fmla="*/ 5454434 w 7251496"/>
                <a:gd name="connsiteY9" fmla="*/ 3857625 h 3857625"/>
                <a:gd name="connsiteX10" fmla="*/ 5130584 w 7251496"/>
                <a:gd name="connsiteY10" fmla="*/ 3524250 h 3857625"/>
                <a:gd name="connsiteX11" fmla="*/ 5260759 w 7251496"/>
                <a:gd name="connsiteY11" fmla="*/ 3524251 h 3857625"/>
                <a:gd name="connsiteX12" fmla="*/ 4903922 w 7251496"/>
                <a:gd name="connsiteY12" fmla="*/ 2353968 h 3857625"/>
                <a:gd name="connsiteX13" fmla="*/ 0 w 7251496"/>
                <a:gd name="connsiteY13" fmla="*/ 2353968 h 3857625"/>
                <a:gd name="connsiteX14" fmla="*/ 0 w 7251496"/>
                <a:gd name="connsiteY14" fmla="*/ 509669 h 3857625"/>
                <a:gd name="connsiteX0" fmla="*/ 0 w 7251483"/>
                <a:gd name="connsiteY0" fmla="*/ 509669 h 3857625"/>
                <a:gd name="connsiteX1" fmla="*/ 5997994 w 7251483"/>
                <a:gd name="connsiteY1" fmla="*/ 511176 h 3857625"/>
                <a:gd name="connsiteX2" fmla="*/ 6019584 w 7251483"/>
                <a:gd name="connsiteY2" fmla="*/ 0 h 3857625"/>
                <a:gd name="connsiteX3" fmla="*/ 7251483 w 7251483"/>
                <a:gd name="connsiteY3" fmla="*/ 1238250 h 3857625"/>
                <a:gd name="connsiteX4" fmla="*/ 5994183 w 7251483"/>
                <a:gd name="connsiteY4" fmla="*/ 2511425 h 3857625"/>
                <a:gd name="connsiteX5" fmla="*/ 5991009 w 7251483"/>
                <a:gd name="connsiteY5" fmla="*/ 1987550 h 3857625"/>
                <a:gd name="connsiteX6" fmla="*/ 4947704 w 7251483"/>
                <a:gd name="connsiteY6" fmla="*/ 1986916 h 3857625"/>
                <a:gd name="connsiteX7" fmla="*/ 5651284 w 7251483"/>
                <a:gd name="connsiteY7" fmla="*/ 3511550 h 3857625"/>
                <a:gd name="connsiteX8" fmla="*/ 5784634 w 7251483"/>
                <a:gd name="connsiteY8" fmla="*/ 3521075 h 3857625"/>
                <a:gd name="connsiteX9" fmla="*/ 5454434 w 7251483"/>
                <a:gd name="connsiteY9" fmla="*/ 3857625 h 3857625"/>
                <a:gd name="connsiteX10" fmla="*/ 5130584 w 7251483"/>
                <a:gd name="connsiteY10" fmla="*/ 3524250 h 3857625"/>
                <a:gd name="connsiteX11" fmla="*/ 5260759 w 7251483"/>
                <a:gd name="connsiteY11" fmla="*/ 3524251 h 3857625"/>
                <a:gd name="connsiteX12" fmla="*/ 4903922 w 7251483"/>
                <a:gd name="connsiteY12" fmla="*/ 2353968 h 3857625"/>
                <a:gd name="connsiteX13" fmla="*/ 0 w 7251483"/>
                <a:gd name="connsiteY13" fmla="*/ 2353968 h 3857625"/>
                <a:gd name="connsiteX14" fmla="*/ 0 w 7251483"/>
                <a:gd name="connsiteY14" fmla="*/ 509669 h 3857625"/>
                <a:gd name="connsiteX0" fmla="*/ 0 w 7251483"/>
                <a:gd name="connsiteY0" fmla="*/ 509669 h 3857625"/>
                <a:gd name="connsiteX1" fmla="*/ 5997994 w 7251483"/>
                <a:gd name="connsiteY1" fmla="*/ 511176 h 3857625"/>
                <a:gd name="connsiteX2" fmla="*/ 6019584 w 7251483"/>
                <a:gd name="connsiteY2" fmla="*/ 0 h 3857625"/>
                <a:gd name="connsiteX3" fmla="*/ 7251483 w 7251483"/>
                <a:gd name="connsiteY3" fmla="*/ 1238250 h 3857625"/>
                <a:gd name="connsiteX4" fmla="*/ 5994183 w 7251483"/>
                <a:gd name="connsiteY4" fmla="*/ 2511425 h 3857625"/>
                <a:gd name="connsiteX5" fmla="*/ 5991009 w 7251483"/>
                <a:gd name="connsiteY5" fmla="*/ 1987550 h 3857625"/>
                <a:gd name="connsiteX6" fmla="*/ 4947704 w 7251483"/>
                <a:gd name="connsiteY6" fmla="*/ 1986916 h 3857625"/>
                <a:gd name="connsiteX7" fmla="*/ 5651284 w 7251483"/>
                <a:gd name="connsiteY7" fmla="*/ 3511550 h 3857625"/>
                <a:gd name="connsiteX8" fmla="*/ 5784634 w 7251483"/>
                <a:gd name="connsiteY8" fmla="*/ 3521075 h 3857625"/>
                <a:gd name="connsiteX9" fmla="*/ 5454434 w 7251483"/>
                <a:gd name="connsiteY9" fmla="*/ 3857625 h 3857625"/>
                <a:gd name="connsiteX10" fmla="*/ 5130584 w 7251483"/>
                <a:gd name="connsiteY10" fmla="*/ 3524250 h 3857625"/>
                <a:gd name="connsiteX11" fmla="*/ 5260759 w 7251483"/>
                <a:gd name="connsiteY11" fmla="*/ 3524251 h 3857625"/>
                <a:gd name="connsiteX12" fmla="*/ 4903922 w 7251483"/>
                <a:gd name="connsiteY12" fmla="*/ 2353968 h 3857625"/>
                <a:gd name="connsiteX13" fmla="*/ 0 w 7251483"/>
                <a:gd name="connsiteY13" fmla="*/ 2353968 h 3857625"/>
                <a:gd name="connsiteX14" fmla="*/ 0 w 7251483"/>
                <a:gd name="connsiteY14" fmla="*/ 509669 h 385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251483" h="3857625">
                  <a:moveTo>
                    <a:pt x="0" y="509669"/>
                  </a:moveTo>
                  <a:lnTo>
                    <a:pt x="5997994" y="511176"/>
                  </a:lnTo>
                  <a:cubicBezTo>
                    <a:pt x="6006424" y="461685"/>
                    <a:pt x="6030273" y="58738"/>
                    <a:pt x="6019584" y="0"/>
                  </a:cubicBezTo>
                  <a:cubicBezTo>
                    <a:pt x="6002015" y="37041"/>
                    <a:pt x="7194332" y="1158346"/>
                    <a:pt x="7251483" y="1238250"/>
                  </a:cubicBezTo>
                  <a:cubicBezTo>
                    <a:pt x="7210208" y="1293283"/>
                    <a:pt x="6185212" y="2357438"/>
                    <a:pt x="5994183" y="2511425"/>
                  </a:cubicBezTo>
                  <a:cubicBezTo>
                    <a:pt x="5977779" y="2471738"/>
                    <a:pt x="6020431" y="2029460"/>
                    <a:pt x="5991009" y="1987550"/>
                  </a:cubicBezTo>
                  <a:cubicBezTo>
                    <a:pt x="5804319" y="1990090"/>
                    <a:pt x="4970458" y="1969983"/>
                    <a:pt x="4947704" y="1986916"/>
                  </a:cubicBezTo>
                  <a:cubicBezTo>
                    <a:pt x="5886869" y="2183766"/>
                    <a:pt x="5609162" y="3382857"/>
                    <a:pt x="5651284" y="3511550"/>
                  </a:cubicBezTo>
                  <a:cubicBezTo>
                    <a:pt x="5702931" y="3529118"/>
                    <a:pt x="5768759" y="3514725"/>
                    <a:pt x="5784634" y="3521075"/>
                  </a:cubicBezTo>
                  <a:cubicBezTo>
                    <a:pt x="5752884" y="3581400"/>
                    <a:pt x="5535926" y="3782483"/>
                    <a:pt x="5454434" y="3857625"/>
                  </a:cubicBezTo>
                  <a:cubicBezTo>
                    <a:pt x="5422684" y="3817408"/>
                    <a:pt x="5162334" y="3578225"/>
                    <a:pt x="5130584" y="3524250"/>
                  </a:cubicBezTo>
                  <a:cubicBezTo>
                    <a:pt x="5105184" y="3508375"/>
                    <a:pt x="5218214" y="3529119"/>
                    <a:pt x="5260759" y="3524251"/>
                  </a:cubicBezTo>
                  <a:cubicBezTo>
                    <a:pt x="5239915" y="3398525"/>
                    <a:pt x="5419294" y="2614103"/>
                    <a:pt x="4903922" y="2353968"/>
                  </a:cubicBezTo>
                  <a:lnTo>
                    <a:pt x="0" y="2353968"/>
                  </a:lnTo>
                  <a:lnTo>
                    <a:pt x="0" y="509669"/>
                  </a:lnTo>
                  <a:close/>
                </a:path>
              </a:pathLst>
            </a:custGeom>
            <a:gradFill>
              <a:gsLst>
                <a:gs pos="0">
                  <a:srgbClr val="D1B4C6"/>
                </a:gs>
                <a:gs pos="51000">
                  <a:srgbClr val="FFCBBC"/>
                </a:gs>
                <a:gs pos="26000">
                  <a:srgbClr val="DDB1B1"/>
                </a:gs>
                <a:gs pos="76000">
                  <a:srgbClr val="F8C5AD"/>
                </a:gs>
                <a:gs pos="100000">
                  <a:srgbClr val="F7EAB3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52F90E-7C26-AD76-3D28-464149721619}"/>
                </a:ext>
              </a:extLst>
            </p:cNvPr>
            <p:cNvSpPr txBox="1"/>
            <p:nvPr/>
          </p:nvSpPr>
          <p:spPr>
            <a:xfrm>
              <a:off x="1302658" y="1719354"/>
              <a:ext cx="2183829" cy="325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Electrical energy - 100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FE6154-EA3E-F1AB-F735-CC8C7558920E}"/>
                </a:ext>
              </a:extLst>
            </p:cNvPr>
            <p:cNvSpPr txBox="1"/>
            <p:nvPr/>
          </p:nvSpPr>
          <p:spPr>
            <a:xfrm>
              <a:off x="6627883" y="1556546"/>
              <a:ext cx="1700134" cy="325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Light energy - 75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C9F192-7875-7F26-B41D-938CD8F13F71}"/>
                </a:ext>
              </a:extLst>
            </p:cNvPr>
            <p:cNvSpPr txBox="1"/>
            <p:nvPr/>
          </p:nvSpPr>
          <p:spPr>
            <a:xfrm rot="5665824">
              <a:off x="5279896" y="3349892"/>
              <a:ext cx="1869023" cy="76831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r>
                <a:rPr lang="en-US" sz="2000" dirty="0"/>
                <a:t>Light energy - 25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0401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>
            <a:extLst>
              <a:ext uri="{FF2B5EF4-FFF2-40B4-BE49-F238E27FC236}">
                <a16:creationId xmlns:a16="http://schemas.microsoft.com/office/drawing/2014/main" id="{D99064B0-0000-A92E-9DE4-477E22441B99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ectangle: Rounded Corners 350">
            <a:extLst>
              <a:ext uri="{FF2B5EF4-FFF2-40B4-BE49-F238E27FC236}">
                <a16:creationId xmlns:a16="http://schemas.microsoft.com/office/drawing/2014/main" id="{88F99A2B-7C79-A141-F1AC-8BB90F225655}"/>
              </a:ext>
            </a:extLst>
          </p:cNvPr>
          <p:cNvSpPr/>
          <p:nvPr/>
        </p:nvSpPr>
        <p:spPr>
          <a:xfrm rot="10800000" flipV="1">
            <a:off x="0" y="70966"/>
            <a:ext cx="10058400" cy="5712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Mobile Phone Brand Switching Behavior</a:t>
            </a: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FD40AB76-4206-EA5D-E3BA-BA99458D6E14}"/>
              </a:ext>
            </a:extLst>
          </p:cNvPr>
          <p:cNvSpPr/>
          <p:nvPr/>
        </p:nvSpPr>
        <p:spPr>
          <a:xfrm rot="1321281">
            <a:off x="5714791" y="841534"/>
            <a:ext cx="656844" cy="3093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5%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75EBC57-77AC-377F-56C9-D2426163D758}"/>
              </a:ext>
            </a:extLst>
          </p:cNvPr>
          <p:cNvGrpSpPr/>
          <p:nvPr/>
        </p:nvGrpSpPr>
        <p:grpSpPr>
          <a:xfrm>
            <a:off x="5820873" y="1139631"/>
            <a:ext cx="2364018" cy="4721650"/>
            <a:chOff x="4976897" y="305810"/>
            <a:chExt cx="2688766" cy="5370268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0CEE593-54B5-2913-9A14-247263A7F6DA}"/>
                </a:ext>
              </a:extLst>
            </p:cNvPr>
            <p:cNvCxnSpPr>
              <a:cxnSpLocks/>
              <a:stCxn id="235" idx="2"/>
              <a:endCxn id="133" idx="0"/>
            </p:cNvCxnSpPr>
            <p:nvPr/>
          </p:nvCxnSpPr>
          <p:spPr>
            <a:xfrm flipH="1">
              <a:off x="4976897" y="305810"/>
              <a:ext cx="186913" cy="5022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84689E-C404-DC78-D582-4DB9FF7C7FC9}"/>
                </a:ext>
              </a:extLst>
            </p:cNvPr>
            <p:cNvCxnSpPr>
              <a:cxnSpLocks/>
              <a:endCxn id="133" idx="4"/>
            </p:cNvCxnSpPr>
            <p:nvPr/>
          </p:nvCxnSpPr>
          <p:spPr>
            <a:xfrm flipH="1" flipV="1">
              <a:off x="6350186" y="5536150"/>
              <a:ext cx="195001" cy="139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B40C899-8B32-520C-A8DC-875310F90F2F}"/>
                </a:ext>
              </a:extLst>
            </p:cNvPr>
            <p:cNvCxnSpPr>
              <a:cxnSpLocks/>
              <a:stCxn id="249" idx="2"/>
            </p:cNvCxnSpPr>
            <p:nvPr/>
          </p:nvCxnSpPr>
          <p:spPr>
            <a:xfrm flipH="1" flipV="1">
              <a:off x="6656595" y="5111931"/>
              <a:ext cx="642181" cy="330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41A389C-3F5C-D7B3-B90F-1BA8AA1085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1535" y="4757532"/>
              <a:ext cx="193820" cy="956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53B1DE8-89D5-F8A9-F151-0D36E1070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1138" y="3883944"/>
              <a:ext cx="236998" cy="337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FD05C38-4DA1-7D2A-4FFF-B7C61039B1DB}"/>
                </a:ext>
              </a:extLst>
            </p:cNvPr>
            <p:cNvCxnSpPr>
              <a:cxnSpLocks/>
              <a:stCxn id="247" idx="2"/>
            </p:cNvCxnSpPr>
            <p:nvPr/>
          </p:nvCxnSpPr>
          <p:spPr>
            <a:xfrm flipH="1" flipV="1">
              <a:off x="6932621" y="4314784"/>
              <a:ext cx="720933" cy="1668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B67490F-50F2-038D-51FC-A5A5201F4D2A}"/>
                </a:ext>
              </a:extLst>
            </p:cNvPr>
            <p:cNvCxnSpPr>
              <a:cxnSpLocks/>
              <a:endCxn id="245" idx="2"/>
            </p:cNvCxnSpPr>
            <p:nvPr/>
          </p:nvCxnSpPr>
          <p:spPr>
            <a:xfrm flipV="1">
              <a:off x="7012300" y="3370873"/>
              <a:ext cx="653363" cy="58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8E132BE-92AE-74C9-F642-FC99FE2651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7053" y="3020951"/>
              <a:ext cx="222687" cy="34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C7A9550-25E7-AEB6-E1EA-AEDAB3F0616A}"/>
                </a:ext>
              </a:extLst>
            </p:cNvPr>
            <p:cNvCxnSpPr>
              <a:cxnSpLocks/>
              <a:stCxn id="243" idx="2"/>
            </p:cNvCxnSpPr>
            <p:nvPr/>
          </p:nvCxnSpPr>
          <p:spPr>
            <a:xfrm flipH="1">
              <a:off x="6834556" y="2437630"/>
              <a:ext cx="585472" cy="2734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4E3780B-1089-C287-BD4D-E68F171074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4781" y="2232943"/>
              <a:ext cx="170019" cy="74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BCA77AA-0E10-095E-2A6F-EB752B7442C1}"/>
                </a:ext>
              </a:extLst>
            </p:cNvPr>
            <p:cNvCxnSpPr>
              <a:cxnSpLocks/>
              <a:stCxn id="241" idx="2"/>
            </p:cNvCxnSpPr>
            <p:nvPr/>
          </p:nvCxnSpPr>
          <p:spPr>
            <a:xfrm flipH="1">
              <a:off x="6479379" y="1627673"/>
              <a:ext cx="564108" cy="326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89E684A-2AF2-458B-60A2-6E662F4E8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2760" y="1515120"/>
              <a:ext cx="117972" cy="113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B740CF6-1B25-AD1D-6C37-846733D4F712}"/>
                </a:ext>
              </a:extLst>
            </p:cNvPr>
            <p:cNvCxnSpPr>
              <a:cxnSpLocks/>
              <a:stCxn id="239" idx="2"/>
            </p:cNvCxnSpPr>
            <p:nvPr/>
          </p:nvCxnSpPr>
          <p:spPr>
            <a:xfrm flipH="1">
              <a:off x="5925468" y="922876"/>
              <a:ext cx="457794" cy="439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3D9C6D4-CCD4-55C2-BB83-6044B54800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6594" y="930427"/>
              <a:ext cx="95248" cy="143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FD478BC3-5562-1100-3DCC-A03F4059BC3A}"/>
              </a:ext>
            </a:extLst>
          </p:cNvPr>
          <p:cNvSpPr/>
          <p:nvPr/>
        </p:nvSpPr>
        <p:spPr>
          <a:xfrm rot="2190285">
            <a:off x="6820981" y="1403134"/>
            <a:ext cx="656844" cy="3093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10%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BCD3636B-6276-A91E-A48F-A79D6A6E8E96}"/>
              </a:ext>
            </a:extLst>
          </p:cNvPr>
          <p:cNvSpPr/>
          <p:nvPr/>
        </p:nvSpPr>
        <p:spPr>
          <a:xfrm rot="3911894">
            <a:off x="7449863" y="2082258"/>
            <a:ext cx="656844" cy="3093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15%</a:t>
            </a:r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01123185-CCB6-AE1C-B0DB-B8B1AD24D8FC}"/>
              </a:ext>
            </a:extLst>
          </p:cNvPr>
          <p:cNvSpPr/>
          <p:nvPr/>
        </p:nvSpPr>
        <p:spPr>
          <a:xfrm rot="3911894">
            <a:off x="7780926" y="2794389"/>
            <a:ext cx="656844" cy="3093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B6A2ADD4-EC98-E27F-9041-37E4B5517621}"/>
              </a:ext>
            </a:extLst>
          </p:cNvPr>
          <p:cNvSpPr/>
          <p:nvPr/>
        </p:nvSpPr>
        <p:spPr>
          <a:xfrm rot="5047398">
            <a:off x="8010348" y="3663967"/>
            <a:ext cx="656844" cy="3093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25%</a:t>
            </a:r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37423C7A-63E7-3479-CA02-30242BCC9244}"/>
              </a:ext>
            </a:extLst>
          </p:cNvPr>
          <p:cNvSpPr/>
          <p:nvPr/>
        </p:nvSpPr>
        <p:spPr>
          <a:xfrm rot="6379166">
            <a:off x="7994282" y="4699904"/>
            <a:ext cx="656844" cy="3093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30%</a:t>
            </a: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465815FF-F9E3-D497-E585-B93E0F4AC16C}"/>
              </a:ext>
            </a:extLst>
          </p:cNvPr>
          <p:cNvSpPr/>
          <p:nvPr/>
        </p:nvSpPr>
        <p:spPr>
          <a:xfrm rot="7587639">
            <a:off x="7658308" y="5592659"/>
            <a:ext cx="656844" cy="3093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35%</a:t>
            </a:r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895AF722-192E-EC47-B01C-B29058B7AC3C}"/>
              </a:ext>
            </a:extLst>
          </p:cNvPr>
          <p:cNvSpPr/>
          <p:nvPr/>
        </p:nvSpPr>
        <p:spPr>
          <a:xfrm rot="20750060" flipH="1">
            <a:off x="3980047" y="696681"/>
            <a:ext cx="656844" cy="3093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35%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A85DF7FA-4979-4069-2B2C-7A44A8A7D8E5}"/>
              </a:ext>
            </a:extLst>
          </p:cNvPr>
          <p:cNvGrpSpPr/>
          <p:nvPr/>
        </p:nvGrpSpPr>
        <p:grpSpPr>
          <a:xfrm rot="471341" flipH="1">
            <a:off x="1828979" y="911189"/>
            <a:ext cx="3582903" cy="4729045"/>
            <a:chOff x="3590573" y="291820"/>
            <a:chExt cx="4075090" cy="5378679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E69665D-30B6-4BBE-A22E-1673233A3CC4}"/>
                </a:ext>
              </a:extLst>
            </p:cNvPr>
            <p:cNvCxnSpPr>
              <a:cxnSpLocks/>
              <a:stCxn id="253" idx="2"/>
            </p:cNvCxnSpPr>
            <p:nvPr/>
          </p:nvCxnSpPr>
          <p:spPr>
            <a:xfrm rot="471341" flipH="1">
              <a:off x="4960059" y="291820"/>
              <a:ext cx="161426" cy="6304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3BD3AAD1-2377-9CE9-D720-3E6F4E798E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51138" y="5540918"/>
              <a:ext cx="175983" cy="129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49EEF2D4-960A-326A-607F-4A52D85EC39E}"/>
                </a:ext>
              </a:extLst>
            </p:cNvPr>
            <p:cNvCxnSpPr>
              <a:cxnSpLocks/>
              <a:stCxn id="260" idx="2"/>
            </p:cNvCxnSpPr>
            <p:nvPr/>
          </p:nvCxnSpPr>
          <p:spPr>
            <a:xfrm flipH="1" flipV="1">
              <a:off x="6656595" y="5111931"/>
              <a:ext cx="642181" cy="330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0A21EB8-5189-0CCE-D96A-27F85A4403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1535" y="4757532"/>
              <a:ext cx="193820" cy="956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71147A2F-7A48-0959-659A-1DEBE2FCA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1138" y="3883944"/>
              <a:ext cx="236998" cy="337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B3266F9-1941-5022-9668-4AE4830233F2}"/>
                </a:ext>
              </a:extLst>
            </p:cNvPr>
            <p:cNvCxnSpPr>
              <a:cxnSpLocks/>
              <a:stCxn id="259" idx="2"/>
            </p:cNvCxnSpPr>
            <p:nvPr/>
          </p:nvCxnSpPr>
          <p:spPr>
            <a:xfrm flipH="1" flipV="1">
              <a:off x="6932621" y="4314784"/>
              <a:ext cx="720933" cy="1668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AFB666D7-43E2-1C07-3B43-8B61FEDF8D72}"/>
                </a:ext>
              </a:extLst>
            </p:cNvPr>
            <p:cNvCxnSpPr>
              <a:cxnSpLocks/>
              <a:endCxn id="258" idx="2"/>
            </p:cNvCxnSpPr>
            <p:nvPr/>
          </p:nvCxnSpPr>
          <p:spPr>
            <a:xfrm flipV="1">
              <a:off x="7012300" y="3370873"/>
              <a:ext cx="653363" cy="58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8690554F-5F9F-A732-E159-673382793D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7053" y="3020951"/>
              <a:ext cx="222687" cy="34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F545357-4669-6A7C-EB68-6DCF719A17F1}"/>
                </a:ext>
              </a:extLst>
            </p:cNvPr>
            <p:cNvCxnSpPr>
              <a:cxnSpLocks/>
              <a:stCxn id="257" idx="2"/>
            </p:cNvCxnSpPr>
            <p:nvPr/>
          </p:nvCxnSpPr>
          <p:spPr>
            <a:xfrm flipH="1">
              <a:off x="6834556" y="2437630"/>
              <a:ext cx="585472" cy="2734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ACBE7A85-6BC1-A6D4-B7E3-356FEF4017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4781" y="2232943"/>
              <a:ext cx="170019" cy="74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E93A201-DAAC-2746-E75A-EF738AAB87E2}"/>
                </a:ext>
              </a:extLst>
            </p:cNvPr>
            <p:cNvCxnSpPr>
              <a:cxnSpLocks/>
              <a:stCxn id="256" idx="2"/>
            </p:cNvCxnSpPr>
            <p:nvPr/>
          </p:nvCxnSpPr>
          <p:spPr>
            <a:xfrm flipH="1">
              <a:off x="6479379" y="1627673"/>
              <a:ext cx="564108" cy="326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C93A9BF-3E9A-FCB4-5221-4BA43781E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2760" y="1515120"/>
              <a:ext cx="117972" cy="113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25B96E9-8924-7D22-ADEF-F57297FB0786}"/>
                </a:ext>
              </a:extLst>
            </p:cNvPr>
            <p:cNvCxnSpPr>
              <a:cxnSpLocks/>
              <a:stCxn id="255" idx="2"/>
            </p:cNvCxnSpPr>
            <p:nvPr/>
          </p:nvCxnSpPr>
          <p:spPr>
            <a:xfrm flipH="1">
              <a:off x="5925468" y="922876"/>
              <a:ext cx="457794" cy="439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8E113CB0-B11C-B6C0-3EB9-E63503C830BA}"/>
                </a:ext>
              </a:extLst>
            </p:cNvPr>
            <p:cNvCxnSpPr>
              <a:cxnSpLocks/>
            </p:cNvCxnSpPr>
            <p:nvPr/>
          </p:nvCxnSpPr>
          <p:spPr>
            <a:xfrm rot="471341" flipH="1">
              <a:off x="5523081" y="914842"/>
              <a:ext cx="75491" cy="1861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EF305FED-E7B2-F856-95AF-C43007CFC14D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 rot="471341" flipH="1">
              <a:off x="4432229" y="498803"/>
              <a:ext cx="0" cy="2074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B72EB20B-A049-DDBE-1004-EDAC3638DD6E}"/>
                </a:ext>
              </a:extLst>
            </p:cNvPr>
            <p:cNvCxnSpPr>
              <a:cxnSpLocks/>
              <a:endCxn id="140" idx="2"/>
            </p:cNvCxnSpPr>
            <p:nvPr/>
          </p:nvCxnSpPr>
          <p:spPr>
            <a:xfrm rot="471341">
              <a:off x="3590573" y="509292"/>
              <a:ext cx="47742" cy="1924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Rectangle: Rounded Corners 254">
            <a:extLst>
              <a:ext uri="{FF2B5EF4-FFF2-40B4-BE49-F238E27FC236}">
                <a16:creationId xmlns:a16="http://schemas.microsoft.com/office/drawing/2014/main" id="{9ADB66CE-A056-04EF-875B-E35164B8A386}"/>
              </a:ext>
            </a:extLst>
          </p:cNvPr>
          <p:cNvSpPr/>
          <p:nvPr/>
        </p:nvSpPr>
        <p:spPr>
          <a:xfrm rot="19881056" flipH="1">
            <a:off x="2807480" y="1101818"/>
            <a:ext cx="656844" cy="3093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30%</a:t>
            </a:r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EF3E97D8-0BCE-D7FE-A5BF-5C06151C447C}"/>
              </a:ext>
            </a:extLst>
          </p:cNvPr>
          <p:cNvSpPr/>
          <p:nvPr/>
        </p:nvSpPr>
        <p:spPr>
          <a:xfrm rot="18159447" flipH="1">
            <a:off x="2091678" y="1688614"/>
            <a:ext cx="656844" cy="3093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25%</a:t>
            </a:r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A922ACA0-5547-11E5-0CD7-23E601D538CD}"/>
              </a:ext>
            </a:extLst>
          </p:cNvPr>
          <p:cNvSpPr/>
          <p:nvPr/>
        </p:nvSpPr>
        <p:spPr>
          <a:xfrm rot="18159447" flipH="1">
            <a:off x="1666389" y="2348813"/>
            <a:ext cx="656844" cy="3093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A31F4773-9106-3854-E372-C01B3E8A3374}"/>
              </a:ext>
            </a:extLst>
          </p:cNvPr>
          <p:cNvSpPr/>
          <p:nvPr/>
        </p:nvSpPr>
        <p:spPr>
          <a:xfrm rot="17023943" flipH="1">
            <a:off x="1320268" y="3178874"/>
            <a:ext cx="656844" cy="3093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15%</a:t>
            </a:r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26119784-7B00-F0C3-2304-B6A68C3FFE33}"/>
              </a:ext>
            </a:extLst>
          </p:cNvPr>
          <p:cNvSpPr/>
          <p:nvPr/>
        </p:nvSpPr>
        <p:spPr>
          <a:xfrm rot="15692175" flipH="1">
            <a:off x="1194593" y="4207285"/>
            <a:ext cx="656844" cy="3093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10%</a:t>
            </a:r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A8126E90-1EDD-22EF-D1D5-B41E98F314DC}"/>
              </a:ext>
            </a:extLst>
          </p:cNvPr>
          <p:cNvSpPr/>
          <p:nvPr/>
        </p:nvSpPr>
        <p:spPr>
          <a:xfrm rot="14483702" flipH="1">
            <a:off x="1405394" y="5137581"/>
            <a:ext cx="656844" cy="3093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5%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F75B9D92-1DF7-8930-62B0-530180D89BEB}"/>
              </a:ext>
            </a:extLst>
          </p:cNvPr>
          <p:cNvGrpSpPr/>
          <p:nvPr/>
        </p:nvGrpSpPr>
        <p:grpSpPr>
          <a:xfrm rot="5076363">
            <a:off x="5861707" y="5767732"/>
            <a:ext cx="1052662" cy="1354583"/>
            <a:chOff x="6222760" y="1515120"/>
            <a:chExt cx="1197268" cy="1540663"/>
          </a:xfrm>
        </p:grpSpPr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8733D7A1-A809-A324-D582-50DFBD64A2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7053" y="3020951"/>
              <a:ext cx="222687" cy="34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82D39CD-47D3-D3A0-3E7B-C4517950C9F6}"/>
                </a:ext>
              </a:extLst>
            </p:cNvPr>
            <p:cNvCxnSpPr>
              <a:cxnSpLocks/>
              <a:stCxn id="290" idx="2"/>
            </p:cNvCxnSpPr>
            <p:nvPr/>
          </p:nvCxnSpPr>
          <p:spPr>
            <a:xfrm flipH="1">
              <a:off x="6834556" y="2437630"/>
              <a:ext cx="585472" cy="2734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05CBC21-4B2B-880D-D29B-3DCF31B73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4781" y="2232943"/>
              <a:ext cx="170019" cy="74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C73DFAE1-A1CD-BC26-E395-2E54D08E45E7}"/>
                </a:ext>
              </a:extLst>
            </p:cNvPr>
            <p:cNvCxnSpPr>
              <a:cxnSpLocks/>
              <a:stCxn id="289" idx="2"/>
            </p:cNvCxnSpPr>
            <p:nvPr/>
          </p:nvCxnSpPr>
          <p:spPr>
            <a:xfrm flipH="1">
              <a:off x="6479379" y="1627673"/>
              <a:ext cx="564108" cy="326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268660C-C839-3563-6ECD-5C1DD4FD0F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2760" y="1515120"/>
              <a:ext cx="117972" cy="113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Rectangle: Rounded Corners 288">
            <a:extLst>
              <a:ext uri="{FF2B5EF4-FFF2-40B4-BE49-F238E27FC236}">
                <a16:creationId xmlns:a16="http://schemas.microsoft.com/office/drawing/2014/main" id="{8A555694-5AE4-F054-524C-7F7075962B61}"/>
              </a:ext>
            </a:extLst>
          </p:cNvPr>
          <p:cNvSpPr/>
          <p:nvPr/>
        </p:nvSpPr>
        <p:spPr>
          <a:xfrm rot="8988257">
            <a:off x="6731546" y="6564072"/>
            <a:ext cx="656844" cy="3093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5%</a:t>
            </a:r>
          </a:p>
        </p:txBody>
      </p: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B339991D-4C78-EC76-C6CE-189A07CE8536}"/>
              </a:ext>
            </a:extLst>
          </p:cNvPr>
          <p:cNvSpPr/>
          <p:nvPr/>
        </p:nvSpPr>
        <p:spPr>
          <a:xfrm rot="8988257">
            <a:off x="6053690" y="6960611"/>
            <a:ext cx="656844" cy="3093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10%</a:t>
            </a:r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D90D4744-5586-EE0F-6A7E-EFD4920D77F8}"/>
              </a:ext>
            </a:extLst>
          </p:cNvPr>
          <p:cNvGrpSpPr/>
          <p:nvPr/>
        </p:nvGrpSpPr>
        <p:grpSpPr>
          <a:xfrm rot="8151051">
            <a:off x="3123614" y="4860830"/>
            <a:ext cx="1741363" cy="2964717"/>
            <a:chOff x="5563520" y="874224"/>
            <a:chExt cx="1980576" cy="3371984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B8693BE-B0FB-0745-7957-63C725FB4CD4}"/>
                </a:ext>
              </a:extLst>
            </p:cNvPr>
            <p:cNvCxnSpPr>
              <a:cxnSpLocks/>
              <a:endCxn id="314" idx="2"/>
            </p:cNvCxnSpPr>
            <p:nvPr/>
          </p:nvCxnSpPr>
          <p:spPr>
            <a:xfrm rot="13448949" flipH="1">
              <a:off x="7095586" y="3321315"/>
              <a:ext cx="448510" cy="48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CCF4CBC1-A876-43E7-03F0-ADBD23D5E5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7053" y="3020951"/>
              <a:ext cx="222687" cy="34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1BAE4A22-A67B-BA5F-5375-E0463FE888E5}"/>
                </a:ext>
              </a:extLst>
            </p:cNvPr>
            <p:cNvCxnSpPr>
              <a:cxnSpLocks/>
              <a:stCxn id="313" idx="2"/>
            </p:cNvCxnSpPr>
            <p:nvPr/>
          </p:nvCxnSpPr>
          <p:spPr>
            <a:xfrm flipH="1">
              <a:off x="6834556" y="2437630"/>
              <a:ext cx="585472" cy="2734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16120B57-2987-D933-3190-DD84DE29C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4781" y="2232943"/>
              <a:ext cx="170019" cy="74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9ED6ED2C-4214-C869-BFC3-0741C811F5D5}"/>
                </a:ext>
              </a:extLst>
            </p:cNvPr>
            <p:cNvCxnSpPr>
              <a:cxnSpLocks/>
              <a:stCxn id="312" idx="2"/>
            </p:cNvCxnSpPr>
            <p:nvPr/>
          </p:nvCxnSpPr>
          <p:spPr>
            <a:xfrm flipH="1">
              <a:off x="6479379" y="1627673"/>
              <a:ext cx="564108" cy="326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1DF2FE6-91D7-0377-7E27-7D8926D1F7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2760" y="1515120"/>
              <a:ext cx="117972" cy="113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23F260EE-0EEC-4B29-A153-37C492A24A92}"/>
                </a:ext>
              </a:extLst>
            </p:cNvPr>
            <p:cNvCxnSpPr>
              <a:cxnSpLocks/>
              <a:stCxn id="311" idx="2"/>
            </p:cNvCxnSpPr>
            <p:nvPr/>
          </p:nvCxnSpPr>
          <p:spPr>
            <a:xfrm flipH="1">
              <a:off x="5925468" y="922876"/>
              <a:ext cx="457794" cy="439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8F9D964A-9EAB-4421-DE7D-AC2F0BFC4718}"/>
                </a:ext>
              </a:extLst>
            </p:cNvPr>
            <p:cNvCxnSpPr>
              <a:cxnSpLocks/>
            </p:cNvCxnSpPr>
            <p:nvPr/>
          </p:nvCxnSpPr>
          <p:spPr>
            <a:xfrm rot="13448949" flipH="1" flipV="1">
              <a:off x="5563520" y="874224"/>
              <a:ext cx="44222" cy="2150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A60DB24-B14C-B1D2-4911-6999EAEBC97B}"/>
                </a:ext>
              </a:extLst>
            </p:cNvPr>
            <p:cNvCxnSpPr>
              <a:cxnSpLocks/>
              <a:endCxn id="113" idx="9"/>
            </p:cNvCxnSpPr>
            <p:nvPr/>
          </p:nvCxnSpPr>
          <p:spPr>
            <a:xfrm rot="13448949" flipV="1">
              <a:off x="6974380" y="4103052"/>
              <a:ext cx="186477" cy="143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1" name="Rectangle: Rounded Corners 310">
            <a:extLst>
              <a:ext uri="{FF2B5EF4-FFF2-40B4-BE49-F238E27FC236}">
                <a16:creationId xmlns:a16="http://schemas.microsoft.com/office/drawing/2014/main" id="{2F76F189-8221-5F58-9EBB-E773B307F357}"/>
              </a:ext>
            </a:extLst>
          </p:cNvPr>
          <p:cNvSpPr/>
          <p:nvPr/>
        </p:nvSpPr>
        <p:spPr>
          <a:xfrm rot="10341336">
            <a:off x="4796754" y="7270313"/>
            <a:ext cx="656844" cy="3093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5%</a:t>
            </a:r>
          </a:p>
        </p:txBody>
      </p:sp>
      <p:sp>
        <p:nvSpPr>
          <p:cNvPr id="312" name="Rectangle: Rounded Corners 311">
            <a:extLst>
              <a:ext uri="{FF2B5EF4-FFF2-40B4-BE49-F238E27FC236}">
                <a16:creationId xmlns:a16="http://schemas.microsoft.com/office/drawing/2014/main" id="{1D6273C3-BB09-AC9F-CD02-9D0343A7A0A1}"/>
              </a:ext>
            </a:extLst>
          </p:cNvPr>
          <p:cNvSpPr/>
          <p:nvPr/>
        </p:nvSpPr>
        <p:spPr>
          <a:xfrm rot="12062945">
            <a:off x="3872483" y="7221057"/>
            <a:ext cx="656844" cy="3093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10%</a:t>
            </a:r>
          </a:p>
        </p:txBody>
      </p:sp>
      <p:sp>
        <p:nvSpPr>
          <p:cNvPr id="313" name="Rectangle: Rounded Corners 312">
            <a:extLst>
              <a:ext uri="{FF2B5EF4-FFF2-40B4-BE49-F238E27FC236}">
                <a16:creationId xmlns:a16="http://schemas.microsoft.com/office/drawing/2014/main" id="{F05D4CE0-5DF8-7CFA-0E5F-5C428E058C5C}"/>
              </a:ext>
            </a:extLst>
          </p:cNvPr>
          <p:cNvSpPr/>
          <p:nvPr/>
        </p:nvSpPr>
        <p:spPr>
          <a:xfrm rot="12062945">
            <a:off x="3138917" y="6940676"/>
            <a:ext cx="656844" cy="3093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15%</a:t>
            </a:r>
          </a:p>
        </p:txBody>
      </p:sp>
      <p:sp>
        <p:nvSpPr>
          <p:cNvPr id="314" name="Rectangle: Rounded Corners 313">
            <a:extLst>
              <a:ext uri="{FF2B5EF4-FFF2-40B4-BE49-F238E27FC236}">
                <a16:creationId xmlns:a16="http://schemas.microsoft.com/office/drawing/2014/main" id="{E358DF75-CF7D-8C14-6416-C6F3B3772ADA}"/>
              </a:ext>
            </a:extLst>
          </p:cNvPr>
          <p:cNvSpPr/>
          <p:nvPr/>
        </p:nvSpPr>
        <p:spPr>
          <a:xfrm rot="13198449">
            <a:off x="2271080" y="6356389"/>
            <a:ext cx="656844" cy="3093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20%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26A947E-680A-24CF-8D2A-37387C5345EB}"/>
              </a:ext>
            </a:extLst>
          </p:cNvPr>
          <p:cNvGrpSpPr/>
          <p:nvPr/>
        </p:nvGrpSpPr>
        <p:grpSpPr>
          <a:xfrm>
            <a:off x="2299984" y="1438937"/>
            <a:ext cx="5310457" cy="5298315"/>
            <a:chOff x="-625749" y="2571751"/>
            <a:chExt cx="6039961" cy="602615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6EEA1E-8909-4BB3-9155-AD17CDD70A7C}"/>
                </a:ext>
              </a:extLst>
            </p:cNvPr>
            <p:cNvGrpSpPr/>
            <p:nvPr/>
          </p:nvGrpSpPr>
          <p:grpSpPr>
            <a:xfrm>
              <a:off x="-617500" y="2574683"/>
              <a:ext cx="6023218" cy="6023218"/>
              <a:chOff x="4997450" y="2692400"/>
              <a:chExt cx="2844800" cy="2844800"/>
            </a:xfrm>
            <a:solidFill>
              <a:schemeClr val="bg1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ECC2F5B0-0A7F-308C-7FBB-88949120705E}"/>
                  </a:ext>
                </a:extLst>
              </p:cNvPr>
              <p:cNvSpPr/>
              <p:nvPr/>
            </p:nvSpPr>
            <p:spPr>
              <a:xfrm>
                <a:off x="5283200" y="2971800"/>
                <a:ext cx="2286000" cy="2286000"/>
              </a:xfrm>
              <a:custGeom>
                <a:avLst/>
                <a:gdLst>
                  <a:gd name="connsiteX0" fmla="*/ 1203325 w 2406650"/>
                  <a:gd name="connsiteY0" fmla="*/ 0 h 2406650"/>
                  <a:gd name="connsiteX1" fmla="*/ 2406650 w 2406650"/>
                  <a:gd name="connsiteY1" fmla="*/ 1203325 h 2406650"/>
                  <a:gd name="connsiteX2" fmla="*/ 1203325 w 2406650"/>
                  <a:gd name="connsiteY2" fmla="*/ 2406650 h 2406650"/>
                  <a:gd name="connsiteX3" fmla="*/ 0 w 2406650"/>
                  <a:gd name="connsiteY3" fmla="*/ 1203325 h 2406650"/>
                  <a:gd name="connsiteX4" fmla="*/ 1203325 w 2406650"/>
                  <a:gd name="connsiteY4" fmla="*/ 0 h 2406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6650" h="2406650">
                    <a:moveTo>
                      <a:pt x="1203325" y="0"/>
                    </a:moveTo>
                    <a:cubicBezTo>
                      <a:pt x="1867903" y="0"/>
                      <a:pt x="2406650" y="538747"/>
                      <a:pt x="2406650" y="1203325"/>
                    </a:cubicBezTo>
                    <a:cubicBezTo>
                      <a:pt x="2406650" y="1867903"/>
                      <a:pt x="1867903" y="2406650"/>
                      <a:pt x="1203325" y="2406650"/>
                    </a:cubicBezTo>
                    <a:cubicBezTo>
                      <a:pt x="538747" y="2406650"/>
                      <a:pt x="0" y="1867903"/>
                      <a:pt x="0" y="1203325"/>
                    </a:cubicBezTo>
                    <a:cubicBezTo>
                      <a:pt x="0" y="538747"/>
                      <a:pt x="538747" y="0"/>
                      <a:pt x="12033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F1E7D1A-0E0A-B4ED-40F0-985F93CF5E6E}"/>
                  </a:ext>
                </a:extLst>
              </p:cNvPr>
              <p:cNvSpPr/>
              <p:nvPr/>
            </p:nvSpPr>
            <p:spPr>
              <a:xfrm>
                <a:off x="4997450" y="2692400"/>
                <a:ext cx="2844800" cy="2844800"/>
              </a:xfrm>
              <a:custGeom>
                <a:avLst/>
                <a:gdLst>
                  <a:gd name="connsiteX0" fmla="*/ 1422400 w 2844800"/>
                  <a:gd name="connsiteY0" fmla="*/ 0 h 2844800"/>
                  <a:gd name="connsiteX1" fmla="*/ 2844800 w 2844800"/>
                  <a:gd name="connsiteY1" fmla="*/ 1422400 h 2844800"/>
                  <a:gd name="connsiteX2" fmla="*/ 1422400 w 2844800"/>
                  <a:gd name="connsiteY2" fmla="*/ 2844800 h 2844800"/>
                  <a:gd name="connsiteX3" fmla="*/ 0 w 2844800"/>
                  <a:gd name="connsiteY3" fmla="*/ 1422400 h 2844800"/>
                  <a:gd name="connsiteX4" fmla="*/ 1422400 w 2844800"/>
                  <a:gd name="connsiteY4" fmla="*/ 0 h 2844800"/>
                  <a:gd name="connsiteX5" fmla="*/ 1431925 w 2844800"/>
                  <a:gd name="connsiteY5" fmla="*/ 209550 h 2844800"/>
                  <a:gd name="connsiteX6" fmla="*/ 228600 w 2844800"/>
                  <a:gd name="connsiteY6" fmla="*/ 1412875 h 2844800"/>
                  <a:gd name="connsiteX7" fmla="*/ 1431925 w 2844800"/>
                  <a:gd name="connsiteY7" fmla="*/ 2616200 h 2844800"/>
                  <a:gd name="connsiteX8" fmla="*/ 2635250 w 2844800"/>
                  <a:gd name="connsiteY8" fmla="*/ 1412875 h 2844800"/>
                  <a:gd name="connsiteX9" fmla="*/ 1431925 w 2844800"/>
                  <a:gd name="connsiteY9" fmla="*/ 209550 h 284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4800" h="2844800">
                    <a:moveTo>
                      <a:pt x="1422400" y="0"/>
                    </a:moveTo>
                    <a:cubicBezTo>
                      <a:pt x="2207970" y="0"/>
                      <a:pt x="2844800" y="636830"/>
                      <a:pt x="2844800" y="1422400"/>
                    </a:cubicBezTo>
                    <a:cubicBezTo>
                      <a:pt x="2844800" y="2207970"/>
                      <a:pt x="2207970" y="2844800"/>
                      <a:pt x="1422400" y="2844800"/>
                    </a:cubicBezTo>
                    <a:cubicBezTo>
                      <a:pt x="636830" y="2844800"/>
                      <a:pt x="0" y="2207970"/>
                      <a:pt x="0" y="1422400"/>
                    </a:cubicBezTo>
                    <a:cubicBezTo>
                      <a:pt x="0" y="636830"/>
                      <a:pt x="636830" y="0"/>
                      <a:pt x="1422400" y="0"/>
                    </a:cubicBezTo>
                    <a:close/>
                    <a:moveTo>
                      <a:pt x="1431925" y="209550"/>
                    </a:moveTo>
                    <a:cubicBezTo>
                      <a:pt x="767347" y="209550"/>
                      <a:pt x="228600" y="748297"/>
                      <a:pt x="228600" y="1412875"/>
                    </a:cubicBezTo>
                    <a:cubicBezTo>
                      <a:pt x="228600" y="2077453"/>
                      <a:pt x="767347" y="2616200"/>
                      <a:pt x="1431925" y="2616200"/>
                    </a:cubicBezTo>
                    <a:cubicBezTo>
                      <a:pt x="2096503" y="2616200"/>
                      <a:pt x="2635250" y="2077453"/>
                      <a:pt x="2635250" y="1412875"/>
                    </a:cubicBezTo>
                    <a:cubicBezTo>
                      <a:pt x="2635250" y="748297"/>
                      <a:pt x="2096503" y="209550"/>
                      <a:pt x="1431925" y="2095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05A4980-D72F-74D2-B519-701D32B0CDC5}"/>
                </a:ext>
              </a:extLst>
            </p:cNvPr>
            <p:cNvSpPr/>
            <p:nvPr/>
          </p:nvSpPr>
          <p:spPr>
            <a:xfrm>
              <a:off x="2994677" y="3298291"/>
              <a:ext cx="1841921" cy="3343841"/>
            </a:xfrm>
            <a:custGeom>
              <a:avLst/>
              <a:gdLst>
                <a:gd name="connsiteX0" fmla="*/ 95469 w 869950"/>
                <a:gd name="connsiteY0" fmla="*/ 0 h 1579315"/>
                <a:gd name="connsiteX1" fmla="*/ 171857 w 869950"/>
                <a:gd name="connsiteY1" fmla="*/ 27959 h 1579315"/>
                <a:gd name="connsiteX2" fmla="*/ 869950 w 869950"/>
                <a:gd name="connsiteY2" fmla="*/ 1081136 h 1579315"/>
                <a:gd name="connsiteX3" fmla="*/ 780127 w 869950"/>
                <a:gd name="connsiteY3" fmla="*/ 1526043 h 1579315"/>
                <a:gd name="connsiteX4" fmla="*/ 754465 w 869950"/>
                <a:gd name="connsiteY4" fmla="*/ 1579315 h 1579315"/>
                <a:gd name="connsiteX5" fmla="*/ 698093 w 869950"/>
                <a:gd name="connsiteY5" fmla="*/ 1558023 h 1579315"/>
                <a:gd name="connsiteX6" fmla="*/ 0 w 869950"/>
                <a:gd name="connsiteY6" fmla="*/ 471210 h 1579315"/>
                <a:gd name="connsiteX7" fmla="*/ 89823 w 869950"/>
                <a:gd name="connsiteY7" fmla="*/ 12094 h 1579315"/>
                <a:gd name="connsiteX8" fmla="*/ 95469 w 869950"/>
                <a:gd name="connsiteY8" fmla="*/ 0 h 157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950" h="1579315">
                  <a:moveTo>
                    <a:pt x="95469" y="0"/>
                  </a:moveTo>
                  <a:lnTo>
                    <a:pt x="171857" y="27959"/>
                  </a:lnTo>
                  <a:cubicBezTo>
                    <a:pt x="582098" y="201476"/>
                    <a:pt x="869950" y="607690"/>
                    <a:pt x="869950" y="1081136"/>
                  </a:cubicBezTo>
                  <a:cubicBezTo>
                    <a:pt x="869950" y="1238952"/>
                    <a:pt x="837967" y="1389297"/>
                    <a:pt x="780127" y="1526043"/>
                  </a:cubicBezTo>
                  <a:lnTo>
                    <a:pt x="754465" y="1579315"/>
                  </a:lnTo>
                  <a:lnTo>
                    <a:pt x="698093" y="1558023"/>
                  </a:lnTo>
                  <a:cubicBezTo>
                    <a:pt x="287853" y="1378964"/>
                    <a:pt x="0" y="959777"/>
                    <a:pt x="0" y="471210"/>
                  </a:cubicBezTo>
                  <a:cubicBezTo>
                    <a:pt x="0" y="308355"/>
                    <a:pt x="31984" y="153208"/>
                    <a:pt x="89823" y="12094"/>
                  </a:cubicBezTo>
                  <a:lnTo>
                    <a:pt x="95469" y="0"/>
                  </a:lnTo>
                  <a:close/>
                </a:path>
              </a:pathLst>
            </a:custGeom>
            <a:solidFill>
              <a:srgbClr val="FF535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51DC17-8AF6-54EC-631C-92EC25F2C905}"/>
                </a:ext>
              </a:extLst>
            </p:cNvPr>
            <p:cNvSpPr/>
            <p:nvPr/>
          </p:nvSpPr>
          <p:spPr>
            <a:xfrm>
              <a:off x="978847" y="6642132"/>
              <a:ext cx="1972615" cy="1359912"/>
            </a:xfrm>
            <a:custGeom>
              <a:avLst/>
              <a:gdLst>
                <a:gd name="connsiteX0" fmla="*/ 438463 w 907684"/>
                <a:gd name="connsiteY0" fmla="*/ 1896 h 642294"/>
                <a:gd name="connsiteX1" fmla="*/ 499324 w 907684"/>
                <a:gd name="connsiteY1" fmla="*/ 1957 h 642294"/>
                <a:gd name="connsiteX2" fmla="*/ 887592 w 907684"/>
                <a:gd name="connsiteY2" fmla="*/ 507332 h 642294"/>
                <a:gd name="connsiteX3" fmla="*/ 907684 w 907684"/>
                <a:gd name="connsiteY3" fmla="*/ 611530 h 642294"/>
                <a:gd name="connsiteX4" fmla="*/ 878352 w 907684"/>
                <a:gd name="connsiteY4" fmla="*/ 619072 h 642294"/>
                <a:gd name="connsiteX5" fmla="*/ 647997 w 907684"/>
                <a:gd name="connsiteY5" fmla="*/ 642294 h 642294"/>
                <a:gd name="connsiteX6" fmla="*/ 8935 w 907684"/>
                <a:gd name="connsiteY6" fmla="*/ 447088 h 642294"/>
                <a:gd name="connsiteX7" fmla="*/ 0 w 907684"/>
                <a:gd name="connsiteY7" fmla="*/ 440407 h 642294"/>
                <a:gd name="connsiteX8" fmla="*/ 29147 w 907684"/>
                <a:gd name="connsiteY8" fmla="*/ 383383 h 642294"/>
                <a:gd name="connsiteX9" fmla="*/ 438463 w 907684"/>
                <a:gd name="connsiteY9" fmla="*/ 1896 h 642294"/>
                <a:gd name="connsiteX0" fmla="*/ 462456 w 931677"/>
                <a:gd name="connsiteY0" fmla="*/ 1896 h 642294"/>
                <a:gd name="connsiteX1" fmla="*/ 523317 w 931677"/>
                <a:gd name="connsiteY1" fmla="*/ 1957 h 642294"/>
                <a:gd name="connsiteX2" fmla="*/ 911585 w 931677"/>
                <a:gd name="connsiteY2" fmla="*/ 507332 h 642294"/>
                <a:gd name="connsiteX3" fmla="*/ 931677 w 931677"/>
                <a:gd name="connsiteY3" fmla="*/ 611530 h 642294"/>
                <a:gd name="connsiteX4" fmla="*/ 902345 w 931677"/>
                <a:gd name="connsiteY4" fmla="*/ 619072 h 642294"/>
                <a:gd name="connsiteX5" fmla="*/ 671990 w 931677"/>
                <a:gd name="connsiteY5" fmla="*/ 642294 h 642294"/>
                <a:gd name="connsiteX6" fmla="*/ 32928 w 931677"/>
                <a:gd name="connsiteY6" fmla="*/ 447088 h 642294"/>
                <a:gd name="connsiteX7" fmla="*/ 0 w 931677"/>
                <a:gd name="connsiteY7" fmla="*/ 410416 h 642294"/>
                <a:gd name="connsiteX8" fmla="*/ 53140 w 931677"/>
                <a:gd name="connsiteY8" fmla="*/ 383383 h 642294"/>
                <a:gd name="connsiteX9" fmla="*/ 462456 w 931677"/>
                <a:gd name="connsiteY9" fmla="*/ 1896 h 642294"/>
                <a:gd name="connsiteX0" fmla="*/ 462456 w 931677"/>
                <a:gd name="connsiteY0" fmla="*/ 1896 h 642294"/>
                <a:gd name="connsiteX1" fmla="*/ 523317 w 931677"/>
                <a:gd name="connsiteY1" fmla="*/ 1957 h 642294"/>
                <a:gd name="connsiteX2" fmla="*/ 911585 w 931677"/>
                <a:gd name="connsiteY2" fmla="*/ 507332 h 642294"/>
                <a:gd name="connsiteX3" fmla="*/ 931677 w 931677"/>
                <a:gd name="connsiteY3" fmla="*/ 611530 h 642294"/>
                <a:gd name="connsiteX4" fmla="*/ 902345 w 931677"/>
                <a:gd name="connsiteY4" fmla="*/ 619072 h 642294"/>
                <a:gd name="connsiteX5" fmla="*/ 671990 w 931677"/>
                <a:gd name="connsiteY5" fmla="*/ 642294 h 642294"/>
                <a:gd name="connsiteX6" fmla="*/ 32928 w 931677"/>
                <a:gd name="connsiteY6" fmla="*/ 447088 h 642294"/>
                <a:gd name="connsiteX7" fmla="*/ 0 w 931677"/>
                <a:gd name="connsiteY7" fmla="*/ 410416 h 642294"/>
                <a:gd name="connsiteX8" fmla="*/ 17150 w 931677"/>
                <a:gd name="connsiteY8" fmla="*/ 359390 h 642294"/>
                <a:gd name="connsiteX9" fmla="*/ 462456 w 931677"/>
                <a:gd name="connsiteY9" fmla="*/ 1896 h 642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1677" h="642294">
                  <a:moveTo>
                    <a:pt x="462456" y="1896"/>
                  </a:moveTo>
                  <a:cubicBezTo>
                    <a:pt x="482796" y="-632"/>
                    <a:pt x="503105" y="-651"/>
                    <a:pt x="523317" y="1957"/>
                  </a:cubicBezTo>
                  <a:cubicBezTo>
                    <a:pt x="685019" y="22823"/>
                    <a:pt x="836394" y="187889"/>
                    <a:pt x="911585" y="507332"/>
                  </a:cubicBezTo>
                  <a:lnTo>
                    <a:pt x="931677" y="611530"/>
                  </a:lnTo>
                  <a:lnTo>
                    <a:pt x="902345" y="619072"/>
                  </a:lnTo>
                  <a:cubicBezTo>
                    <a:pt x="827938" y="634298"/>
                    <a:pt x="750898" y="642294"/>
                    <a:pt x="671990" y="642294"/>
                  </a:cubicBezTo>
                  <a:cubicBezTo>
                    <a:pt x="435267" y="642294"/>
                    <a:pt x="215352" y="570331"/>
                    <a:pt x="32928" y="447088"/>
                  </a:cubicBezTo>
                  <a:lnTo>
                    <a:pt x="0" y="410416"/>
                  </a:lnTo>
                  <a:cubicBezTo>
                    <a:pt x="9716" y="391408"/>
                    <a:pt x="7434" y="378398"/>
                    <a:pt x="17150" y="359390"/>
                  </a:cubicBezTo>
                  <a:cubicBezTo>
                    <a:pt x="140209" y="136263"/>
                    <a:pt x="320081" y="19597"/>
                    <a:pt x="462456" y="1896"/>
                  </a:cubicBezTo>
                  <a:close/>
                </a:path>
              </a:pathLst>
            </a:custGeom>
            <a:solidFill>
              <a:srgbClr val="FFFF5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467563B-3090-5B64-234A-CDB35B593147}"/>
                </a:ext>
              </a:extLst>
            </p:cNvPr>
            <p:cNvSpPr/>
            <p:nvPr/>
          </p:nvSpPr>
          <p:spPr>
            <a:xfrm rot="1372649">
              <a:off x="846171" y="2955479"/>
              <a:ext cx="1331536" cy="4590169"/>
            </a:xfrm>
            <a:custGeom>
              <a:avLst/>
              <a:gdLst>
                <a:gd name="connsiteX0" fmla="*/ 320199 w 612339"/>
                <a:gd name="connsiteY0" fmla="*/ 17377 h 2174723"/>
                <a:gd name="connsiteX1" fmla="*/ 367976 w 612339"/>
                <a:gd name="connsiteY1" fmla="*/ 0 h 2174723"/>
                <a:gd name="connsiteX2" fmla="*/ 369260 w 612339"/>
                <a:gd name="connsiteY2" fmla="*/ 2527 h 2174723"/>
                <a:gd name="connsiteX3" fmla="*/ 612339 w 612339"/>
                <a:gd name="connsiteY3" fmla="*/ 1151187 h 2174723"/>
                <a:gd name="connsiteX4" fmla="*/ 491104 w 612339"/>
                <a:gd name="connsiteY4" fmla="*/ 2120312 h 2174723"/>
                <a:gd name="connsiteX5" fmla="*/ 473872 w 612339"/>
                <a:gd name="connsiteY5" fmla="*/ 2174723 h 2174723"/>
                <a:gd name="connsiteX6" fmla="*/ 437578 w 612339"/>
                <a:gd name="connsiteY6" fmla="*/ 2165733 h 2174723"/>
                <a:gd name="connsiteX7" fmla="*/ 321443 w 612339"/>
                <a:gd name="connsiteY7" fmla="*/ 2124081 h 2174723"/>
                <a:gd name="connsiteX8" fmla="*/ 244794 w 612339"/>
                <a:gd name="connsiteY8" fmla="*/ 2086892 h 2174723"/>
                <a:gd name="connsiteX9" fmla="*/ 265814 w 612339"/>
                <a:gd name="connsiteY9" fmla="*/ 2039653 h 2174723"/>
                <a:gd name="connsiteX10" fmla="*/ 448601 w 612339"/>
                <a:gd name="connsiteY10" fmla="*/ 1146990 h 2174723"/>
                <a:gd name="connsiteX11" fmla="*/ 30206 w 612339"/>
                <a:gd name="connsiteY11" fmla="*/ 258189 h 2174723"/>
                <a:gd name="connsiteX12" fmla="*/ 0 w 612339"/>
                <a:gd name="connsiteY12" fmla="*/ 222039 h 2174723"/>
                <a:gd name="connsiteX13" fmla="*/ 27020 w 612339"/>
                <a:gd name="connsiteY13" fmla="*/ 196859 h 2174723"/>
                <a:gd name="connsiteX14" fmla="*/ 320199 w 612339"/>
                <a:gd name="connsiteY14" fmla="*/ 17377 h 217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2339" h="2174723">
                  <a:moveTo>
                    <a:pt x="320199" y="17377"/>
                  </a:moveTo>
                  <a:lnTo>
                    <a:pt x="367976" y="0"/>
                  </a:lnTo>
                  <a:lnTo>
                    <a:pt x="369260" y="2527"/>
                  </a:lnTo>
                  <a:cubicBezTo>
                    <a:pt x="499130" y="275544"/>
                    <a:pt x="612339" y="677877"/>
                    <a:pt x="612339" y="1151187"/>
                  </a:cubicBezTo>
                  <a:cubicBezTo>
                    <a:pt x="612339" y="1519316"/>
                    <a:pt x="566842" y="1856952"/>
                    <a:pt x="491104" y="2120312"/>
                  </a:cubicBezTo>
                  <a:lnTo>
                    <a:pt x="473872" y="2174723"/>
                  </a:lnTo>
                  <a:lnTo>
                    <a:pt x="437578" y="2165733"/>
                  </a:lnTo>
                  <a:cubicBezTo>
                    <a:pt x="398134" y="2153934"/>
                    <a:pt x="359363" y="2140026"/>
                    <a:pt x="321443" y="2124081"/>
                  </a:cubicBezTo>
                  <a:lnTo>
                    <a:pt x="244794" y="2086892"/>
                  </a:lnTo>
                  <a:lnTo>
                    <a:pt x="265814" y="2039653"/>
                  </a:lnTo>
                  <a:cubicBezTo>
                    <a:pt x="391068" y="1738650"/>
                    <a:pt x="473457" y="1379516"/>
                    <a:pt x="448601" y="1146990"/>
                  </a:cubicBezTo>
                  <a:cubicBezTo>
                    <a:pt x="413820" y="825608"/>
                    <a:pt x="229034" y="506580"/>
                    <a:pt x="30206" y="258189"/>
                  </a:cubicBezTo>
                  <a:lnTo>
                    <a:pt x="0" y="222039"/>
                  </a:lnTo>
                  <a:lnTo>
                    <a:pt x="27020" y="196859"/>
                  </a:lnTo>
                  <a:cubicBezTo>
                    <a:pt x="112963" y="124348"/>
                    <a:pt x="211148" y="63392"/>
                    <a:pt x="320199" y="17377"/>
                  </a:cubicBezTo>
                  <a:close/>
                </a:path>
              </a:pathLst>
            </a:custGeom>
            <a:solidFill>
              <a:srgbClr val="96B3A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8AE6806-45C1-546B-805D-D3D5CEA9A4C3}"/>
                </a:ext>
              </a:extLst>
            </p:cNvPr>
            <p:cNvSpPr/>
            <p:nvPr/>
          </p:nvSpPr>
          <p:spPr>
            <a:xfrm>
              <a:off x="474822" y="6416737"/>
              <a:ext cx="3124699" cy="1460258"/>
            </a:xfrm>
            <a:custGeom>
              <a:avLst/>
              <a:gdLst>
                <a:gd name="connsiteX0" fmla="*/ 655162 w 1475813"/>
                <a:gd name="connsiteY0" fmla="*/ 906 h 689688"/>
                <a:gd name="connsiteX1" fmla="*/ 739054 w 1475813"/>
                <a:gd name="connsiteY1" fmla="*/ 2464 h 689688"/>
                <a:gd name="connsiteX2" fmla="*/ 1437825 w 1475813"/>
                <a:gd name="connsiteY2" fmla="*/ 530787 h 689688"/>
                <a:gd name="connsiteX3" fmla="*/ 1475813 w 1475813"/>
                <a:gd name="connsiteY3" fmla="*/ 596807 h 689688"/>
                <a:gd name="connsiteX4" fmla="*/ 1458463 w 1475813"/>
                <a:gd name="connsiteY4" fmla="*/ 607347 h 689688"/>
                <a:gd name="connsiteX5" fmla="*/ 1358548 w 1475813"/>
                <a:gd name="connsiteY5" fmla="*/ 655478 h 689688"/>
                <a:gd name="connsiteX6" fmla="*/ 1265082 w 1475813"/>
                <a:gd name="connsiteY6" fmla="*/ 689688 h 689688"/>
                <a:gd name="connsiteX7" fmla="*/ 1263016 w 1475813"/>
                <a:gd name="connsiteY7" fmla="*/ 676293 h 689688"/>
                <a:gd name="connsiteX8" fmla="*/ 725768 w 1475813"/>
                <a:gd name="connsiteY8" fmla="*/ 48953 h 689688"/>
                <a:gd name="connsiteX9" fmla="*/ 110116 w 1475813"/>
                <a:gd name="connsiteY9" fmla="*/ 317814 h 689688"/>
                <a:gd name="connsiteX10" fmla="*/ 59093 w 1475813"/>
                <a:gd name="connsiteY10" fmla="*/ 359553 h 689688"/>
                <a:gd name="connsiteX11" fmla="*/ 31647 w 1475813"/>
                <a:gd name="connsiteY11" fmla="*/ 329355 h 689688"/>
                <a:gd name="connsiteX12" fmla="*/ 0 w 1475813"/>
                <a:gd name="connsiteY12" fmla="*/ 287033 h 689688"/>
                <a:gd name="connsiteX13" fmla="*/ 11224 w 1475813"/>
                <a:gd name="connsiteY13" fmla="*/ 278264 h 689688"/>
                <a:gd name="connsiteX14" fmla="*/ 655162 w 1475813"/>
                <a:gd name="connsiteY14" fmla="*/ 906 h 68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75813" h="689688">
                  <a:moveTo>
                    <a:pt x="655162" y="906"/>
                  </a:moveTo>
                  <a:cubicBezTo>
                    <a:pt x="683590" y="-664"/>
                    <a:pt x="711605" y="-221"/>
                    <a:pt x="739054" y="2464"/>
                  </a:cubicBezTo>
                  <a:cubicBezTo>
                    <a:pt x="957412" y="24234"/>
                    <a:pt x="1280150" y="282532"/>
                    <a:pt x="1437825" y="530787"/>
                  </a:cubicBezTo>
                  <a:lnTo>
                    <a:pt x="1475813" y="596807"/>
                  </a:lnTo>
                  <a:lnTo>
                    <a:pt x="1458463" y="607347"/>
                  </a:lnTo>
                  <a:cubicBezTo>
                    <a:pt x="1426072" y="624943"/>
                    <a:pt x="1392735" y="641019"/>
                    <a:pt x="1358548" y="655478"/>
                  </a:cubicBezTo>
                  <a:lnTo>
                    <a:pt x="1265082" y="689688"/>
                  </a:lnTo>
                  <a:lnTo>
                    <a:pt x="1263016" y="676293"/>
                  </a:lnTo>
                  <a:cubicBezTo>
                    <a:pt x="1206009" y="408347"/>
                    <a:pt x="938827" y="65109"/>
                    <a:pt x="725768" y="48953"/>
                  </a:cubicBezTo>
                  <a:cubicBezTo>
                    <a:pt x="544455" y="35590"/>
                    <a:pt x="310799" y="165132"/>
                    <a:pt x="110116" y="317814"/>
                  </a:cubicBezTo>
                  <a:lnTo>
                    <a:pt x="59093" y="359553"/>
                  </a:lnTo>
                  <a:lnTo>
                    <a:pt x="31647" y="329355"/>
                  </a:lnTo>
                  <a:lnTo>
                    <a:pt x="0" y="287033"/>
                  </a:lnTo>
                  <a:lnTo>
                    <a:pt x="11224" y="278264"/>
                  </a:lnTo>
                  <a:cubicBezTo>
                    <a:pt x="205567" y="137608"/>
                    <a:pt x="441954" y="12674"/>
                    <a:pt x="655162" y="906"/>
                  </a:cubicBezTo>
                  <a:close/>
                </a:path>
              </a:pathLst>
            </a:custGeom>
            <a:solidFill>
              <a:srgbClr val="D1B4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AAD800B-7BC2-C8CC-52F4-B28FD5C260CD}"/>
                </a:ext>
              </a:extLst>
            </p:cNvPr>
            <p:cNvSpPr/>
            <p:nvPr/>
          </p:nvSpPr>
          <p:spPr>
            <a:xfrm>
              <a:off x="2795282" y="3219191"/>
              <a:ext cx="1409249" cy="4245409"/>
            </a:xfrm>
            <a:custGeom>
              <a:avLst/>
              <a:gdLst>
                <a:gd name="connsiteX0" fmla="*/ 14068 w 681045"/>
                <a:gd name="connsiteY0" fmla="*/ 0 h 2016155"/>
                <a:gd name="connsiteX1" fmla="*/ 67261 w 681045"/>
                <a:gd name="connsiteY1" fmla="*/ 8118 h 2016155"/>
                <a:gd name="connsiteX2" fmla="*/ 121844 w 681045"/>
                <a:gd name="connsiteY2" fmla="*/ 22153 h 2016155"/>
                <a:gd name="connsiteX3" fmla="*/ 118562 w 681045"/>
                <a:gd name="connsiteY3" fmla="*/ 53427 h 2016155"/>
                <a:gd name="connsiteX4" fmla="*/ 160756 w 681045"/>
                <a:gd name="connsiteY4" fmla="*/ 1159644 h 2016155"/>
                <a:gd name="connsiteX5" fmla="*/ 662552 w 681045"/>
                <a:gd name="connsiteY5" fmla="*/ 1873142 h 2016155"/>
                <a:gd name="connsiteX6" fmla="*/ 681045 w 681045"/>
                <a:gd name="connsiteY6" fmla="*/ 1896602 h 2016155"/>
                <a:gd name="connsiteX7" fmla="*/ 645129 w 681045"/>
                <a:gd name="connsiteY7" fmla="*/ 1936119 h 2016155"/>
                <a:gd name="connsiteX8" fmla="*/ 563960 w 681045"/>
                <a:gd name="connsiteY8" fmla="*/ 2009891 h 2016155"/>
                <a:gd name="connsiteX9" fmla="*/ 555584 w 681045"/>
                <a:gd name="connsiteY9" fmla="*/ 2016155 h 2016155"/>
                <a:gd name="connsiteX10" fmla="*/ 518650 w 681045"/>
                <a:gd name="connsiteY10" fmla="*/ 1979628 h 2016155"/>
                <a:gd name="connsiteX11" fmla="*/ 250168 w 681045"/>
                <a:gd name="connsiteY11" fmla="*/ 1626394 h 2016155"/>
                <a:gd name="connsiteX12" fmla="*/ 12305 w 681045"/>
                <a:gd name="connsiteY12" fmla="*/ 15479 h 2016155"/>
                <a:gd name="connsiteX13" fmla="*/ 14068 w 681045"/>
                <a:gd name="connsiteY13" fmla="*/ 0 h 201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1045" h="2016155">
                  <a:moveTo>
                    <a:pt x="14068" y="0"/>
                  </a:moveTo>
                  <a:lnTo>
                    <a:pt x="67261" y="8118"/>
                  </a:lnTo>
                  <a:lnTo>
                    <a:pt x="121844" y="22153"/>
                  </a:lnTo>
                  <a:lnTo>
                    <a:pt x="118562" y="53427"/>
                  </a:lnTo>
                  <a:cubicBezTo>
                    <a:pt x="74196" y="457519"/>
                    <a:pt x="32323" y="607103"/>
                    <a:pt x="160756" y="1159644"/>
                  </a:cubicBezTo>
                  <a:cubicBezTo>
                    <a:pt x="257662" y="1454184"/>
                    <a:pt x="536049" y="1724894"/>
                    <a:pt x="662552" y="1873142"/>
                  </a:cubicBezTo>
                  <a:lnTo>
                    <a:pt x="681045" y="1896602"/>
                  </a:lnTo>
                  <a:lnTo>
                    <a:pt x="645129" y="1936119"/>
                  </a:lnTo>
                  <a:cubicBezTo>
                    <a:pt x="619274" y="1961975"/>
                    <a:pt x="592186" y="1986597"/>
                    <a:pt x="563960" y="2009891"/>
                  </a:cubicBezTo>
                  <a:lnTo>
                    <a:pt x="555584" y="2016155"/>
                  </a:lnTo>
                  <a:lnTo>
                    <a:pt x="518650" y="1979628"/>
                  </a:lnTo>
                  <a:cubicBezTo>
                    <a:pt x="439334" y="1895719"/>
                    <a:pt x="348394" y="1782070"/>
                    <a:pt x="250168" y="1626394"/>
                  </a:cubicBezTo>
                  <a:cubicBezTo>
                    <a:pt x="3710" y="1261464"/>
                    <a:pt x="-22220" y="401422"/>
                    <a:pt x="12305" y="15479"/>
                  </a:cubicBezTo>
                  <a:lnTo>
                    <a:pt x="14068" y="0"/>
                  </a:lnTo>
                  <a:close/>
                </a:path>
              </a:pathLst>
            </a:custGeom>
            <a:solidFill>
              <a:srgbClr val="D1B4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B311242-59C2-074B-E491-525F98442E9D}"/>
                </a:ext>
              </a:extLst>
            </p:cNvPr>
            <p:cNvSpPr/>
            <p:nvPr/>
          </p:nvSpPr>
          <p:spPr>
            <a:xfrm>
              <a:off x="2895767" y="6388661"/>
              <a:ext cx="1471446" cy="1515756"/>
            </a:xfrm>
            <a:custGeom>
              <a:avLst/>
              <a:gdLst>
                <a:gd name="connsiteX0" fmla="*/ 165460 w 664773"/>
                <a:gd name="connsiteY0" fmla="*/ 173 h 662823"/>
                <a:gd name="connsiteX1" fmla="*/ 599155 w 664773"/>
                <a:gd name="connsiteY1" fmla="*/ 202095 h 662823"/>
                <a:gd name="connsiteX2" fmla="*/ 664773 w 664773"/>
                <a:gd name="connsiteY2" fmla="*/ 270443 h 662823"/>
                <a:gd name="connsiteX3" fmla="*/ 648950 w 664773"/>
                <a:gd name="connsiteY3" fmla="*/ 291602 h 662823"/>
                <a:gd name="connsiteX4" fmla="*/ 631143 w 664773"/>
                <a:gd name="connsiteY4" fmla="*/ 310281 h 662823"/>
                <a:gd name="connsiteX5" fmla="*/ 612524 w 664773"/>
                <a:gd name="connsiteY5" fmla="*/ 282523 h 662823"/>
                <a:gd name="connsiteX6" fmla="*/ 116381 w 664773"/>
                <a:gd name="connsiteY6" fmla="*/ 38932 h 662823"/>
                <a:gd name="connsiteX7" fmla="*/ 104684 w 664773"/>
                <a:gd name="connsiteY7" fmla="*/ 586729 h 662823"/>
                <a:gd name="connsiteX8" fmla="*/ 131356 w 664773"/>
                <a:gd name="connsiteY8" fmla="*/ 646505 h 662823"/>
                <a:gd name="connsiteX9" fmla="*/ 106848 w 664773"/>
                <a:gd name="connsiteY9" fmla="*/ 656161 h 662823"/>
                <a:gd name="connsiteX10" fmla="*/ 80939 w 664773"/>
                <a:gd name="connsiteY10" fmla="*/ 662823 h 662823"/>
                <a:gd name="connsiteX11" fmla="*/ 66695 w 664773"/>
                <a:gd name="connsiteY11" fmla="*/ 630498 h 662823"/>
                <a:gd name="connsiteX12" fmla="*/ 97274 w 664773"/>
                <a:gd name="connsiteY12" fmla="*/ 15135 h 662823"/>
                <a:gd name="connsiteX13" fmla="*/ 165460 w 664773"/>
                <a:gd name="connsiteY13" fmla="*/ 173 h 66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4773" h="662823">
                  <a:moveTo>
                    <a:pt x="165460" y="173"/>
                  </a:moveTo>
                  <a:cubicBezTo>
                    <a:pt x="291593" y="-4514"/>
                    <a:pt x="472844" y="87172"/>
                    <a:pt x="599155" y="202095"/>
                  </a:cubicBezTo>
                  <a:lnTo>
                    <a:pt x="664773" y="270443"/>
                  </a:lnTo>
                  <a:lnTo>
                    <a:pt x="648950" y="291602"/>
                  </a:lnTo>
                  <a:lnTo>
                    <a:pt x="631143" y="310281"/>
                  </a:lnTo>
                  <a:lnTo>
                    <a:pt x="612524" y="282523"/>
                  </a:lnTo>
                  <a:cubicBezTo>
                    <a:pt x="488263" y="127844"/>
                    <a:pt x="234787" y="-15368"/>
                    <a:pt x="116381" y="38932"/>
                  </a:cubicBezTo>
                  <a:cubicBezTo>
                    <a:pt x="-2024" y="93231"/>
                    <a:pt x="31670" y="394286"/>
                    <a:pt x="104684" y="586729"/>
                  </a:cubicBezTo>
                  <a:lnTo>
                    <a:pt x="131356" y="646505"/>
                  </a:lnTo>
                  <a:lnTo>
                    <a:pt x="106848" y="656161"/>
                  </a:lnTo>
                  <a:lnTo>
                    <a:pt x="80939" y="662823"/>
                  </a:lnTo>
                  <a:lnTo>
                    <a:pt x="66695" y="630498"/>
                  </a:lnTo>
                  <a:cubicBezTo>
                    <a:pt x="-12370" y="416706"/>
                    <a:pt x="-42285" y="79762"/>
                    <a:pt x="97274" y="15135"/>
                  </a:cubicBezTo>
                  <a:cubicBezTo>
                    <a:pt x="117211" y="5903"/>
                    <a:pt x="140233" y="1111"/>
                    <a:pt x="165460" y="173"/>
                  </a:cubicBezTo>
                  <a:close/>
                </a:path>
              </a:pathLst>
            </a:custGeom>
            <a:solidFill>
              <a:srgbClr val="D1B4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A6D8B98-76D0-EBB3-8629-7504F75421E1}"/>
                </a:ext>
              </a:extLst>
            </p:cNvPr>
            <p:cNvSpPr/>
            <p:nvPr/>
          </p:nvSpPr>
          <p:spPr>
            <a:xfrm>
              <a:off x="-98609" y="6995126"/>
              <a:ext cx="3177438" cy="1602775"/>
            </a:xfrm>
            <a:custGeom>
              <a:avLst/>
              <a:gdLst>
                <a:gd name="connsiteX0" fmla="*/ 190129 w 1500722"/>
                <a:gd name="connsiteY0" fmla="*/ 0 h 757000"/>
                <a:gd name="connsiteX1" fmla="*/ 257804 w 1500722"/>
                <a:gd name="connsiteY1" fmla="*/ 90501 h 757000"/>
                <a:gd name="connsiteX2" fmla="*/ 1186348 w 1500722"/>
                <a:gd name="connsiteY2" fmla="*/ 528400 h 757000"/>
                <a:gd name="connsiteX3" fmla="*/ 1428860 w 1500722"/>
                <a:gd name="connsiteY3" fmla="*/ 503953 h 757000"/>
                <a:gd name="connsiteX4" fmla="*/ 1448220 w 1500722"/>
                <a:gd name="connsiteY4" fmla="*/ 498975 h 757000"/>
                <a:gd name="connsiteX5" fmla="*/ 1500722 w 1500722"/>
                <a:gd name="connsiteY5" fmla="*/ 718528 h 757000"/>
                <a:gd name="connsiteX6" fmla="*/ 1463486 w 1500722"/>
                <a:gd name="connsiteY6" fmla="*/ 728102 h 757000"/>
                <a:gd name="connsiteX7" fmla="*/ 1176823 w 1500722"/>
                <a:gd name="connsiteY7" fmla="*/ 757000 h 757000"/>
                <a:gd name="connsiteX8" fmla="*/ 79230 w 1500722"/>
                <a:gd name="connsiteY8" fmla="*/ 239379 h 757000"/>
                <a:gd name="connsiteX9" fmla="*/ 0 w 1500722"/>
                <a:gd name="connsiteY9" fmla="*/ 133424 h 757000"/>
                <a:gd name="connsiteX10" fmla="*/ 190129 w 1500722"/>
                <a:gd name="connsiteY10" fmla="*/ 0 h 75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0722" h="757000">
                  <a:moveTo>
                    <a:pt x="190129" y="0"/>
                  </a:moveTo>
                  <a:lnTo>
                    <a:pt x="257804" y="90501"/>
                  </a:lnTo>
                  <a:cubicBezTo>
                    <a:pt x="478512" y="357937"/>
                    <a:pt x="812523" y="528400"/>
                    <a:pt x="1186348" y="528400"/>
                  </a:cubicBezTo>
                  <a:cubicBezTo>
                    <a:pt x="1269420" y="528400"/>
                    <a:pt x="1350527" y="519982"/>
                    <a:pt x="1428860" y="503953"/>
                  </a:cubicBezTo>
                  <a:lnTo>
                    <a:pt x="1448220" y="498975"/>
                  </a:lnTo>
                  <a:lnTo>
                    <a:pt x="1500722" y="718528"/>
                  </a:lnTo>
                  <a:lnTo>
                    <a:pt x="1463486" y="728102"/>
                  </a:lnTo>
                  <a:cubicBezTo>
                    <a:pt x="1370892" y="747050"/>
                    <a:pt x="1275019" y="757000"/>
                    <a:pt x="1176823" y="757000"/>
                  </a:cubicBezTo>
                  <a:cubicBezTo>
                    <a:pt x="734940" y="757000"/>
                    <a:pt x="340119" y="555503"/>
                    <a:pt x="79230" y="239379"/>
                  </a:cubicBezTo>
                  <a:lnTo>
                    <a:pt x="0" y="133424"/>
                  </a:lnTo>
                  <a:lnTo>
                    <a:pt x="190129" y="0"/>
                  </a:lnTo>
                  <a:close/>
                </a:path>
              </a:pathLst>
            </a:custGeom>
            <a:solidFill>
              <a:srgbClr val="FFFF5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5FC77A8-9811-3CEA-6D17-EB6CF209CCD2}"/>
                </a:ext>
              </a:extLst>
            </p:cNvPr>
            <p:cNvSpPr/>
            <p:nvPr/>
          </p:nvSpPr>
          <p:spPr>
            <a:xfrm>
              <a:off x="3113351" y="7290793"/>
              <a:ext cx="1504866" cy="1172404"/>
            </a:xfrm>
            <a:custGeom>
              <a:avLst/>
              <a:gdLst>
                <a:gd name="connsiteX0" fmla="*/ 551739 w 710757"/>
                <a:gd name="connsiteY0" fmla="*/ 0 h 553733"/>
                <a:gd name="connsiteX1" fmla="*/ 710757 w 710757"/>
                <a:gd name="connsiteY1" fmla="*/ 149435 h 553733"/>
                <a:gd name="connsiteX2" fmla="*/ 666172 w 710757"/>
                <a:gd name="connsiteY2" fmla="*/ 198491 h 553733"/>
                <a:gd name="connsiteX3" fmla="*/ 83361 w 710757"/>
                <a:gd name="connsiteY3" fmla="*/ 551154 h 553733"/>
                <a:gd name="connsiteX4" fmla="*/ 73330 w 710757"/>
                <a:gd name="connsiteY4" fmla="*/ 553733 h 553733"/>
                <a:gd name="connsiteX5" fmla="*/ 0 w 710757"/>
                <a:gd name="connsiteY5" fmla="*/ 339536 h 553733"/>
                <a:gd name="connsiteX6" fmla="*/ 27740 w 710757"/>
                <a:gd name="connsiteY6" fmla="*/ 332403 h 553733"/>
                <a:gd name="connsiteX7" fmla="*/ 520787 w 710757"/>
                <a:gd name="connsiteY7" fmla="*/ 34056 h 553733"/>
                <a:gd name="connsiteX8" fmla="*/ 551739 w 710757"/>
                <a:gd name="connsiteY8" fmla="*/ 0 h 5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757" h="553733">
                  <a:moveTo>
                    <a:pt x="551739" y="0"/>
                  </a:moveTo>
                  <a:lnTo>
                    <a:pt x="710757" y="149435"/>
                  </a:lnTo>
                  <a:lnTo>
                    <a:pt x="666172" y="198491"/>
                  </a:lnTo>
                  <a:cubicBezTo>
                    <a:pt x="505295" y="359368"/>
                    <a:pt x="306059" y="481888"/>
                    <a:pt x="83361" y="551154"/>
                  </a:cubicBezTo>
                  <a:lnTo>
                    <a:pt x="73330" y="553733"/>
                  </a:lnTo>
                  <a:lnTo>
                    <a:pt x="0" y="339536"/>
                  </a:lnTo>
                  <a:lnTo>
                    <a:pt x="27740" y="332403"/>
                  </a:lnTo>
                  <a:cubicBezTo>
                    <a:pt x="216139" y="273805"/>
                    <a:pt x="384688" y="170156"/>
                    <a:pt x="520787" y="34056"/>
                  </a:cubicBezTo>
                  <a:lnTo>
                    <a:pt x="551739" y="0"/>
                  </a:lnTo>
                  <a:close/>
                </a:path>
              </a:pathLst>
            </a:custGeom>
            <a:solidFill>
              <a:srgbClr val="D1B4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5128F6F-DB77-6020-A0F7-35EDDF79E389}"/>
                </a:ext>
              </a:extLst>
            </p:cNvPr>
            <p:cNvSpPr/>
            <p:nvPr/>
          </p:nvSpPr>
          <p:spPr>
            <a:xfrm>
              <a:off x="3205952" y="2733532"/>
              <a:ext cx="2208260" cy="4728137"/>
            </a:xfrm>
            <a:custGeom>
              <a:avLst/>
              <a:gdLst>
                <a:gd name="connsiteX0" fmla="*/ 81641 w 1042974"/>
                <a:gd name="connsiteY0" fmla="*/ 0 h 2233126"/>
                <a:gd name="connsiteX1" fmla="*/ 174236 w 1042974"/>
                <a:gd name="connsiteY1" fmla="*/ 33890 h 2233126"/>
                <a:gd name="connsiteX2" fmla="*/ 1042974 w 1042974"/>
                <a:gd name="connsiteY2" fmla="*/ 1344511 h 2233126"/>
                <a:gd name="connsiteX3" fmla="*/ 800050 w 1042974"/>
                <a:gd name="connsiteY3" fmla="*/ 2139788 h 2233126"/>
                <a:gd name="connsiteX4" fmla="*/ 730254 w 1042974"/>
                <a:gd name="connsiteY4" fmla="*/ 2233126 h 2233126"/>
                <a:gd name="connsiteX5" fmla="*/ 560112 w 1042974"/>
                <a:gd name="connsiteY5" fmla="*/ 2098449 h 2233126"/>
                <a:gd name="connsiteX6" fmla="*/ 627915 w 1042974"/>
                <a:gd name="connsiteY6" fmla="*/ 2007776 h 2233126"/>
                <a:gd name="connsiteX7" fmla="*/ 833424 w 1042974"/>
                <a:gd name="connsiteY7" fmla="*/ 1334986 h 2233126"/>
                <a:gd name="connsiteX8" fmla="*/ 98487 w 1042974"/>
                <a:gd name="connsiteY8" fmla="*/ 226224 h 2233126"/>
                <a:gd name="connsiteX9" fmla="*/ 0 w 1042974"/>
                <a:gd name="connsiteY9" fmla="*/ 190177 h 2233126"/>
                <a:gd name="connsiteX10" fmla="*/ 81641 w 1042974"/>
                <a:gd name="connsiteY10" fmla="*/ 0 h 2233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974" h="2233126">
                  <a:moveTo>
                    <a:pt x="81641" y="0"/>
                  </a:moveTo>
                  <a:lnTo>
                    <a:pt x="174236" y="33890"/>
                  </a:lnTo>
                  <a:cubicBezTo>
                    <a:pt x="684757" y="249822"/>
                    <a:pt x="1042974" y="755334"/>
                    <a:pt x="1042974" y="1344511"/>
                  </a:cubicBezTo>
                  <a:cubicBezTo>
                    <a:pt x="1042974" y="1639100"/>
                    <a:pt x="953420" y="1912772"/>
                    <a:pt x="800050" y="2139788"/>
                  </a:cubicBezTo>
                  <a:lnTo>
                    <a:pt x="730254" y="2233126"/>
                  </a:lnTo>
                  <a:lnTo>
                    <a:pt x="560112" y="2098449"/>
                  </a:lnTo>
                  <a:lnTo>
                    <a:pt x="627915" y="2007776"/>
                  </a:lnTo>
                  <a:cubicBezTo>
                    <a:pt x="757663" y="1815725"/>
                    <a:pt x="833424" y="1584203"/>
                    <a:pt x="833424" y="1334986"/>
                  </a:cubicBezTo>
                  <a:cubicBezTo>
                    <a:pt x="833424" y="836553"/>
                    <a:pt x="530379" y="408899"/>
                    <a:pt x="98487" y="226224"/>
                  </a:cubicBezTo>
                  <a:lnTo>
                    <a:pt x="0" y="190177"/>
                  </a:lnTo>
                  <a:lnTo>
                    <a:pt x="81641" y="0"/>
                  </a:lnTo>
                  <a:close/>
                </a:path>
              </a:pathLst>
            </a:custGeom>
            <a:solidFill>
              <a:srgbClr val="FF535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ED0907E-EC8D-E15C-67D2-6C3CC600E048}"/>
                </a:ext>
              </a:extLst>
            </p:cNvPr>
            <p:cNvSpPr/>
            <p:nvPr/>
          </p:nvSpPr>
          <p:spPr>
            <a:xfrm>
              <a:off x="-625749" y="2571751"/>
              <a:ext cx="3797443" cy="4533231"/>
            </a:xfrm>
            <a:custGeom>
              <a:avLst/>
              <a:gdLst>
                <a:gd name="connsiteX0" fmla="*/ 1422400 w 1793554"/>
                <a:gd name="connsiteY0" fmla="*/ 0 h 2141071"/>
                <a:gd name="connsiteX1" fmla="*/ 1709063 w 1793554"/>
                <a:gd name="connsiteY1" fmla="*/ 28898 h 2141071"/>
                <a:gd name="connsiteX2" fmla="*/ 1793554 w 1793554"/>
                <a:gd name="connsiteY2" fmla="*/ 50623 h 2141071"/>
                <a:gd name="connsiteX3" fmla="*/ 1739610 w 1793554"/>
                <a:gd name="connsiteY3" fmla="*/ 250755 h 2141071"/>
                <a:gd name="connsiteX4" fmla="*/ 1674437 w 1793554"/>
                <a:gd name="connsiteY4" fmla="*/ 233997 h 2141071"/>
                <a:gd name="connsiteX5" fmla="*/ 1431925 w 1793554"/>
                <a:gd name="connsiteY5" fmla="*/ 209550 h 2141071"/>
                <a:gd name="connsiteX6" fmla="*/ 228600 w 1793554"/>
                <a:gd name="connsiteY6" fmla="*/ 1412875 h 2141071"/>
                <a:gd name="connsiteX7" fmla="*/ 373835 w 1793554"/>
                <a:gd name="connsiteY7" fmla="*/ 1986451 h 2141071"/>
                <a:gd name="connsiteX8" fmla="*/ 398598 w 1793554"/>
                <a:gd name="connsiteY8" fmla="*/ 2027212 h 2141071"/>
                <a:gd name="connsiteX9" fmla="*/ 196385 w 1793554"/>
                <a:gd name="connsiteY9" fmla="*/ 2141071 h 2141071"/>
                <a:gd name="connsiteX10" fmla="*/ 171676 w 1793554"/>
                <a:gd name="connsiteY10" fmla="*/ 2100400 h 2141071"/>
                <a:gd name="connsiteX11" fmla="*/ 0 w 1793554"/>
                <a:gd name="connsiteY11" fmla="*/ 1422400 h 2141071"/>
                <a:gd name="connsiteX12" fmla="*/ 1422400 w 1793554"/>
                <a:gd name="connsiteY12" fmla="*/ 0 h 214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93554" h="2141071">
                  <a:moveTo>
                    <a:pt x="1422400" y="0"/>
                  </a:moveTo>
                  <a:cubicBezTo>
                    <a:pt x="1520596" y="0"/>
                    <a:pt x="1616469" y="9951"/>
                    <a:pt x="1709063" y="28898"/>
                  </a:cubicBezTo>
                  <a:lnTo>
                    <a:pt x="1793554" y="50623"/>
                  </a:lnTo>
                  <a:lnTo>
                    <a:pt x="1739610" y="250755"/>
                  </a:lnTo>
                  <a:lnTo>
                    <a:pt x="1674437" y="233997"/>
                  </a:lnTo>
                  <a:cubicBezTo>
                    <a:pt x="1596104" y="217968"/>
                    <a:pt x="1514997" y="209550"/>
                    <a:pt x="1431925" y="209550"/>
                  </a:cubicBezTo>
                  <a:cubicBezTo>
                    <a:pt x="767347" y="209550"/>
                    <a:pt x="228600" y="748297"/>
                    <a:pt x="228600" y="1412875"/>
                  </a:cubicBezTo>
                  <a:cubicBezTo>
                    <a:pt x="228600" y="1620556"/>
                    <a:pt x="281212" y="1815948"/>
                    <a:pt x="373835" y="1986451"/>
                  </a:cubicBezTo>
                  <a:lnTo>
                    <a:pt x="398598" y="2027212"/>
                  </a:lnTo>
                  <a:lnTo>
                    <a:pt x="196385" y="2141071"/>
                  </a:lnTo>
                  <a:lnTo>
                    <a:pt x="171676" y="2100400"/>
                  </a:lnTo>
                  <a:cubicBezTo>
                    <a:pt x="62191" y="1898856"/>
                    <a:pt x="0" y="1667891"/>
                    <a:pt x="0" y="1422400"/>
                  </a:cubicBezTo>
                  <a:cubicBezTo>
                    <a:pt x="0" y="636830"/>
                    <a:pt x="636830" y="0"/>
                    <a:pt x="1422400" y="0"/>
                  </a:cubicBezTo>
                  <a:close/>
                </a:path>
              </a:pathLst>
            </a:custGeom>
            <a:solidFill>
              <a:srgbClr val="96B3A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F4188B-C81C-4CA2-D381-5C590A2E8D92}"/>
                </a:ext>
              </a:extLst>
            </p:cNvPr>
            <p:cNvSpPr/>
            <p:nvPr/>
          </p:nvSpPr>
          <p:spPr>
            <a:xfrm>
              <a:off x="-21490" y="3302926"/>
              <a:ext cx="1928257" cy="3477611"/>
            </a:xfrm>
            <a:custGeom>
              <a:avLst/>
              <a:gdLst>
                <a:gd name="connsiteX0" fmla="*/ 746118 w 869950"/>
                <a:gd name="connsiteY0" fmla="*/ 0 h 1628601"/>
                <a:gd name="connsiteX1" fmla="*/ 780127 w 869950"/>
                <a:gd name="connsiteY1" fmla="*/ 72855 h 1628601"/>
                <a:gd name="connsiteX2" fmla="*/ 869950 w 869950"/>
                <a:gd name="connsiteY2" fmla="*/ 531971 h 1628601"/>
                <a:gd name="connsiteX3" fmla="*/ 171857 w 869950"/>
                <a:gd name="connsiteY3" fmla="*/ 1618784 h 1628601"/>
                <a:gd name="connsiteX4" fmla="*/ 145867 w 869950"/>
                <a:gd name="connsiteY4" fmla="*/ 1628601 h 1628601"/>
                <a:gd name="connsiteX5" fmla="*/ 137954 w 869950"/>
                <a:gd name="connsiteY5" fmla="*/ 1615576 h 1628601"/>
                <a:gd name="connsiteX6" fmla="*/ 0 w 869950"/>
                <a:gd name="connsiteY6" fmla="*/ 1070754 h 1628601"/>
                <a:gd name="connsiteX7" fmla="*/ 698093 w 869950"/>
                <a:gd name="connsiteY7" fmla="*/ 17577 h 1628601"/>
                <a:gd name="connsiteX8" fmla="*/ 746118 w 869950"/>
                <a:gd name="connsiteY8" fmla="*/ 0 h 162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950" h="1628601">
                  <a:moveTo>
                    <a:pt x="746118" y="0"/>
                  </a:moveTo>
                  <a:lnTo>
                    <a:pt x="780127" y="72855"/>
                  </a:lnTo>
                  <a:cubicBezTo>
                    <a:pt x="837967" y="213969"/>
                    <a:pt x="869950" y="369116"/>
                    <a:pt x="869950" y="531971"/>
                  </a:cubicBezTo>
                  <a:cubicBezTo>
                    <a:pt x="869950" y="1020538"/>
                    <a:pt x="582098" y="1439725"/>
                    <a:pt x="171857" y="1618784"/>
                  </a:cubicBezTo>
                  <a:lnTo>
                    <a:pt x="145867" y="1628601"/>
                  </a:lnTo>
                  <a:lnTo>
                    <a:pt x="137954" y="1615576"/>
                  </a:lnTo>
                  <a:cubicBezTo>
                    <a:pt x="49975" y="1453621"/>
                    <a:pt x="0" y="1268024"/>
                    <a:pt x="0" y="1070754"/>
                  </a:cubicBezTo>
                  <a:cubicBezTo>
                    <a:pt x="0" y="597308"/>
                    <a:pt x="287853" y="191094"/>
                    <a:pt x="698093" y="17577"/>
                  </a:cubicBezTo>
                  <a:lnTo>
                    <a:pt x="746118" y="0"/>
                  </a:lnTo>
                  <a:close/>
                </a:path>
              </a:pathLst>
            </a:custGeom>
            <a:solidFill>
              <a:srgbClr val="96B3A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5E3EBFA-53D9-18CE-97CC-FEF9520756E6}"/>
                </a:ext>
              </a:extLst>
            </p:cNvPr>
            <p:cNvSpPr/>
            <p:nvPr/>
          </p:nvSpPr>
          <p:spPr>
            <a:xfrm>
              <a:off x="2530378" y="3176765"/>
              <a:ext cx="2084021" cy="3641872"/>
            </a:xfrm>
            <a:custGeom>
              <a:avLst/>
              <a:gdLst>
                <a:gd name="connsiteX0" fmla="*/ 11790 w 2093665"/>
                <a:gd name="connsiteY0" fmla="*/ 0 h 3613731"/>
                <a:gd name="connsiteX1" fmla="*/ 150183 w 2093665"/>
                <a:gd name="connsiteY1" fmla="*/ 6988 h 3613731"/>
                <a:gd name="connsiteX2" fmla="*/ 371298 w 2093665"/>
                <a:gd name="connsiteY2" fmla="*/ 40735 h 3613731"/>
                <a:gd name="connsiteX3" fmla="*/ 352896 w 2093665"/>
                <a:gd name="connsiteY3" fmla="*/ 149708 h 3613731"/>
                <a:gd name="connsiteX4" fmla="*/ 2038062 w 2093665"/>
                <a:gd name="connsiteY4" fmla="*/ 3417771 h 3613731"/>
                <a:gd name="connsiteX5" fmla="*/ 2093665 w 2093665"/>
                <a:gd name="connsiteY5" fmla="*/ 3437376 h 3613731"/>
                <a:gd name="connsiteX6" fmla="*/ 2030705 w 2093665"/>
                <a:gd name="connsiteY6" fmla="*/ 3568073 h 3613731"/>
                <a:gd name="connsiteX7" fmla="*/ 2002968 w 2093665"/>
                <a:gd name="connsiteY7" fmla="*/ 3613731 h 3613731"/>
                <a:gd name="connsiteX8" fmla="*/ 1908721 w 2093665"/>
                <a:gd name="connsiteY8" fmla="*/ 3573215 h 3613731"/>
                <a:gd name="connsiteX9" fmla="*/ 0 w 2093665"/>
                <a:gd name="connsiteY9" fmla="*/ 315309 h 3613731"/>
                <a:gd name="connsiteX10" fmla="*/ 11790 w 2093665"/>
                <a:gd name="connsiteY10" fmla="*/ 0 h 3613731"/>
                <a:gd name="connsiteX0" fmla="*/ 11790 w 2093665"/>
                <a:gd name="connsiteY0" fmla="*/ 0 h 3651936"/>
                <a:gd name="connsiteX1" fmla="*/ 150183 w 2093665"/>
                <a:gd name="connsiteY1" fmla="*/ 6988 h 3651936"/>
                <a:gd name="connsiteX2" fmla="*/ 371298 w 2093665"/>
                <a:gd name="connsiteY2" fmla="*/ 40735 h 3651936"/>
                <a:gd name="connsiteX3" fmla="*/ 352896 w 2093665"/>
                <a:gd name="connsiteY3" fmla="*/ 149708 h 3651936"/>
                <a:gd name="connsiteX4" fmla="*/ 2038062 w 2093665"/>
                <a:gd name="connsiteY4" fmla="*/ 3417771 h 3651936"/>
                <a:gd name="connsiteX5" fmla="*/ 2093665 w 2093665"/>
                <a:gd name="connsiteY5" fmla="*/ 3437376 h 3651936"/>
                <a:gd name="connsiteX6" fmla="*/ 2030705 w 2093665"/>
                <a:gd name="connsiteY6" fmla="*/ 3568073 h 3651936"/>
                <a:gd name="connsiteX7" fmla="*/ 1964692 w 2093665"/>
                <a:gd name="connsiteY7" fmla="*/ 3651936 h 3651936"/>
                <a:gd name="connsiteX8" fmla="*/ 1908721 w 2093665"/>
                <a:gd name="connsiteY8" fmla="*/ 3573215 h 3651936"/>
                <a:gd name="connsiteX9" fmla="*/ 0 w 2093665"/>
                <a:gd name="connsiteY9" fmla="*/ 315309 h 3651936"/>
                <a:gd name="connsiteX10" fmla="*/ 11790 w 2093665"/>
                <a:gd name="connsiteY10" fmla="*/ 0 h 3651936"/>
                <a:gd name="connsiteX0" fmla="*/ 11790 w 2093665"/>
                <a:gd name="connsiteY0" fmla="*/ 0 h 3651936"/>
                <a:gd name="connsiteX1" fmla="*/ 150183 w 2093665"/>
                <a:gd name="connsiteY1" fmla="*/ 6988 h 3651936"/>
                <a:gd name="connsiteX2" fmla="*/ 371298 w 2093665"/>
                <a:gd name="connsiteY2" fmla="*/ 40735 h 3651936"/>
                <a:gd name="connsiteX3" fmla="*/ 352896 w 2093665"/>
                <a:gd name="connsiteY3" fmla="*/ 149708 h 3651936"/>
                <a:gd name="connsiteX4" fmla="*/ 2038062 w 2093665"/>
                <a:gd name="connsiteY4" fmla="*/ 3417771 h 3651936"/>
                <a:gd name="connsiteX5" fmla="*/ 2093665 w 2093665"/>
                <a:gd name="connsiteY5" fmla="*/ 3437376 h 3651936"/>
                <a:gd name="connsiteX6" fmla="*/ 2030705 w 2093665"/>
                <a:gd name="connsiteY6" fmla="*/ 3568073 h 3651936"/>
                <a:gd name="connsiteX7" fmla="*/ 1964692 w 2093665"/>
                <a:gd name="connsiteY7" fmla="*/ 3651936 h 3651936"/>
                <a:gd name="connsiteX8" fmla="*/ 1889583 w 2093665"/>
                <a:gd name="connsiteY8" fmla="*/ 3592318 h 3651936"/>
                <a:gd name="connsiteX9" fmla="*/ 0 w 2093665"/>
                <a:gd name="connsiteY9" fmla="*/ 315309 h 3651936"/>
                <a:gd name="connsiteX10" fmla="*/ 11790 w 2093665"/>
                <a:gd name="connsiteY10" fmla="*/ 0 h 365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3665" h="3651936">
                  <a:moveTo>
                    <a:pt x="11790" y="0"/>
                  </a:moveTo>
                  <a:lnTo>
                    <a:pt x="150183" y="6988"/>
                  </a:lnTo>
                  <a:lnTo>
                    <a:pt x="371298" y="40735"/>
                  </a:lnTo>
                  <a:lnTo>
                    <a:pt x="352896" y="149708"/>
                  </a:lnTo>
                  <a:cubicBezTo>
                    <a:pt x="139614" y="1926193"/>
                    <a:pt x="977044" y="2981349"/>
                    <a:pt x="2038062" y="3417771"/>
                  </a:cubicBezTo>
                  <a:lnTo>
                    <a:pt x="2093665" y="3437376"/>
                  </a:lnTo>
                  <a:lnTo>
                    <a:pt x="2030705" y="3568073"/>
                  </a:lnTo>
                  <a:lnTo>
                    <a:pt x="1964692" y="3651936"/>
                  </a:lnTo>
                  <a:cubicBezTo>
                    <a:pt x="1933276" y="3638431"/>
                    <a:pt x="1920999" y="3605823"/>
                    <a:pt x="1889583" y="3592318"/>
                  </a:cubicBezTo>
                  <a:cubicBezTo>
                    <a:pt x="868291" y="3087725"/>
                    <a:pt x="22664" y="1967479"/>
                    <a:pt x="0" y="315309"/>
                  </a:cubicBezTo>
                  <a:lnTo>
                    <a:pt x="11790" y="0"/>
                  </a:lnTo>
                  <a:close/>
                </a:path>
              </a:pathLst>
            </a:custGeom>
            <a:solidFill>
              <a:srgbClr val="FF535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CB88E72-E636-D354-40DE-62B0CD98D7B8}"/>
                </a:ext>
              </a:extLst>
            </p:cNvPr>
            <p:cNvSpPr/>
            <p:nvPr/>
          </p:nvSpPr>
          <p:spPr>
            <a:xfrm>
              <a:off x="392460" y="5968526"/>
              <a:ext cx="4089595" cy="1036839"/>
            </a:xfrm>
            <a:custGeom>
              <a:avLst/>
              <a:gdLst>
                <a:gd name="connsiteX0" fmla="*/ 1078535 w 1904450"/>
                <a:gd name="connsiteY0" fmla="*/ 702 h 395788"/>
                <a:gd name="connsiteX1" fmla="*/ 1199978 w 1904450"/>
                <a:gd name="connsiteY1" fmla="*/ 11238 h 395788"/>
                <a:gd name="connsiteX2" fmla="*/ 1814142 w 1904450"/>
                <a:gd name="connsiteY2" fmla="*/ 269224 h 395788"/>
                <a:gd name="connsiteX3" fmla="*/ 1904450 w 1904450"/>
                <a:gd name="connsiteY3" fmla="*/ 330849 h 395788"/>
                <a:gd name="connsiteX4" fmla="*/ 1903842 w 1904450"/>
                <a:gd name="connsiteY4" fmla="*/ 331850 h 395788"/>
                <a:gd name="connsiteX5" fmla="*/ 1854828 w 1904450"/>
                <a:gd name="connsiteY5" fmla="*/ 395788 h 395788"/>
                <a:gd name="connsiteX6" fmla="*/ 1750742 w 1904450"/>
                <a:gd name="connsiteY6" fmla="*/ 325419 h 395788"/>
                <a:gd name="connsiteX7" fmla="*/ 1112467 w 1904450"/>
                <a:gd name="connsiteY7" fmla="*/ 53368 h 395788"/>
                <a:gd name="connsiteX8" fmla="*/ 82093 w 1904450"/>
                <a:gd name="connsiteY8" fmla="*/ 313260 h 395788"/>
                <a:gd name="connsiteX9" fmla="*/ 22084 w 1904450"/>
                <a:gd name="connsiteY9" fmla="*/ 349888 h 395788"/>
                <a:gd name="connsiteX10" fmla="*/ 8256 w 1904450"/>
                <a:gd name="connsiteY10" fmla="*/ 331850 h 395788"/>
                <a:gd name="connsiteX11" fmla="*/ 0 w 1904450"/>
                <a:gd name="connsiteY11" fmla="*/ 318260 h 395788"/>
                <a:gd name="connsiteX12" fmla="*/ 31449 w 1904450"/>
                <a:gd name="connsiteY12" fmla="*/ 299935 h 395788"/>
                <a:gd name="connsiteX13" fmla="*/ 1078535 w 1904450"/>
                <a:gd name="connsiteY13" fmla="*/ 702 h 395788"/>
                <a:gd name="connsiteX0" fmla="*/ 1078535 w 1904450"/>
                <a:gd name="connsiteY0" fmla="*/ 702 h 395788"/>
                <a:gd name="connsiteX1" fmla="*/ 1199978 w 1904450"/>
                <a:gd name="connsiteY1" fmla="*/ 11238 h 395788"/>
                <a:gd name="connsiteX2" fmla="*/ 1814142 w 1904450"/>
                <a:gd name="connsiteY2" fmla="*/ 269224 h 395788"/>
                <a:gd name="connsiteX3" fmla="*/ 1904450 w 1904450"/>
                <a:gd name="connsiteY3" fmla="*/ 330849 h 395788"/>
                <a:gd name="connsiteX4" fmla="*/ 1903842 w 1904450"/>
                <a:gd name="connsiteY4" fmla="*/ 331850 h 395788"/>
                <a:gd name="connsiteX5" fmla="*/ 1854828 w 1904450"/>
                <a:gd name="connsiteY5" fmla="*/ 395788 h 395788"/>
                <a:gd name="connsiteX6" fmla="*/ 1750742 w 1904450"/>
                <a:gd name="connsiteY6" fmla="*/ 325419 h 395788"/>
                <a:gd name="connsiteX7" fmla="*/ 1112467 w 1904450"/>
                <a:gd name="connsiteY7" fmla="*/ 53368 h 395788"/>
                <a:gd name="connsiteX8" fmla="*/ 82093 w 1904450"/>
                <a:gd name="connsiteY8" fmla="*/ 313260 h 395788"/>
                <a:gd name="connsiteX9" fmla="*/ 22084 w 1904450"/>
                <a:gd name="connsiteY9" fmla="*/ 349888 h 395788"/>
                <a:gd name="connsiteX10" fmla="*/ 0 w 1904450"/>
                <a:gd name="connsiteY10" fmla="*/ 318260 h 395788"/>
                <a:gd name="connsiteX11" fmla="*/ 31449 w 1904450"/>
                <a:gd name="connsiteY11" fmla="*/ 299935 h 395788"/>
                <a:gd name="connsiteX12" fmla="*/ 1078535 w 1904450"/>
                <a:gd name="connsiteY12" fmla="*/ 702 h 395788"/>
                <a:gd name="connsiteX0" fmla="*/ 1136358 w 1962273"/>
                <a:gd name="connsiteY0" fmla="*/ 702 h 395788"/>
                <a:gd name="connsiteX1" fmla="*/ 1257801 w 1962273"/>
                <a:gd name="connsiteY1" fmla="*/ 11238 h 395788"/>
                <a:gd name="connsiteX2" fmla="*/ 1871965 w 1962273"/>
                <a:gd name="connsiteY2" fmla="*/ 269224 h 395788"/>
                <a:gd name="connsiteX3" fmla="*/ 1962273 w 1962273"/>
                <a:gd name="connsiteY3" fmla="*/ 330849 h 395788"/>
                <a:gd name="connsiteX4" fmla="*/ 1961665 w 1962273"/>
                <a:gd name="connsiteY4" fmla="*/ 331850 h 395788"/>
                <a:gd name="connsiteX5" fmla="*/ 1912651 w 1962273"/>
                <a:gd name="connsiteY5" fmla="*/ 395788 h 395788"/>
                <a:gd name="connsiteX6" fmla="*/ 1808565 w 1962273"/>
                <a:gd name="connsiteY6" fmla="*/ 325419 h 395788"/>
                <a:gd name="connsiteX7" fmla="*/ 1170290 w 1962273"/>
                <a:gd name="connsiteY7" fmla="*/ 53368 h 395788"/>
                <a:gd name="connsiteX8" fmla="*/ 139916 w 1962273"/>
                <a:gd name="connsiteY8" fmla="*/ 313260 h 395788"/>
                <a:gd name="connsiteX9" fmla="*/ 79907 w 1962273"/>
                <a:gd name="connsiteY9" fmla="*/ 349888 h 395788"/>
                <a:gd name="connsiteX10" fmla="*/ 0 w 1962273"/>
                <a:gd name="connsiteY10" fmla="*/ 372348 h 395788"/>
                <a:gd name="connsiteX11" fmla="*/ 89272 w 1962273"/>
                <a:gd name="connsiteY11" fmla="*/ 299935 h 395788"/>
                <a:gd name="connsiteX12" fmla="*/ 1136358 w 1962273"/>
                <a:gd name="connsiteY12" fmla="*/ 702 h 395788"/>
                <a:gd name="connsiteX0" fmla="*/ 1136358 w 1962273"/>
                <a:gd name="connsiteY0" fmla="*/ 702 h 401517"/>
                <a:gd name="connsiteX1" fmla="*/ 1257801 w 1962273"/>
                <a:gd name="connsiteY1" fmla="*/ 11238 h 401517"/>
                <a:gd name="connsiteX2" fmla="*/ 1871965 w 1962273"/>
                <a:gd name="connsiteY2" fmla="*/ 269224 h 401517"/>
                <a:gd name="connsiteX3" fmla="*/ 1962273 w 1962273"/>
                <a:gd name="connsiteY3" fmla="*/ 330849 h 401517"/>
                <a:gd name="connsiteX4" fmla="*/ 1961665 w 1962273"/>
                <a:gd name="connsiteY4" fmla="*/ 331850 h 401517"/>
                <a:gd name="connsiteX5" fmla="*/ 1912651 w 1962273"/>
                <a:gd name="connsiteY5" fmla="*/ 395788 h 401517"/>
                <a:gd name="connsiteX6" fmla="*/ 1808565 w 1962273"/>
                <a:gd name="connsiteY6" fmla="*/ 325419 h 401517"/>
                <a:gd name="connsiteX7" fmla="*/ 1170290 w 1962273"/>
                <a:gd name="connsiteY7" fmla="*/ 53368 h 401517"/>
                <a:gd name="connsiteX8" fmla="*/ 139916 w 1962273"/>
                <a:gd name="connsiteY8" fmla="*/ 313260 h 401517"/>
                <a:gd name="connsiteX9" fmla="*/ 28171 w 1962273"/>
                <a:gd name="connsiteY9" fmla="*/ 401517 h 401517"/>
                <a:gd name="connsiteX10" fmla="*/ 0 w 1962273"/>
                <a:gd name="connsiteY10" fmla="*/ 372348 h 401517"/>
                <a:gd name="connsiteX11" fmla="*/ 89272 w 1962273"/>
                <a:gd name="connsiteY11" fmla="*/ 299935 h 401517"/>
                <a:gd name="connsiteX12" fmla="*/ 1136358 w 1962273"/>
                <a:gd name="connsiteY12" fmla="*/ 702 h 401517"/>
                <a:gd name="connsiteX0" fmla="*/ 1136358 w 1962273"/>
                <a:gd name="connsiteY0" fmla="*/ 686 h 401501"/>
                <a:gd name="connsiteX1" fmla="*/ 1257801 w 1962273"/>
                <a:gd name="connsiteY1" fmla="*/ 11222 h 401501"/>
                <a:gd name="connsiteX2" fmla="*/ 1871965 w 1962273"/>
                <a:gd name="connsiteY2" fmla="*/ 269208 h 401501"/>
                <a:gd name="connsiteX3" fmla="*/ 1962273 w 1962273"/>
                <a:gd name="connsiteY3" fmla="*/ 330833 h 401501"/>
                <a:gd name="connsiteX4" fmla="*/ 1961665 w 1962273"/>
                <a:gd name="connsiteY4" fmla="*/ 331834 h 401501"/>
                <a:gd name="connsiteX5" fmla="*/ 1912651 w 1962273"/>
                <a:gd name="connsiteY5" fmla="*/ 395772 h 401501"/>
                <a:gd name="connsiteX6" fmla="*/ 1808565 w 1962273"/>
                <a:gd name="connsiteY6" fmla="*/ 325403 h 401501"/>
                <a:gd name="connsiteX7" fmla="*/ 1170290 w 1962273"/>
                <a:gd name="connsiteY7" fmla="*/ 53352 h 401501"/>
                <a:gd name="connsiteX8" fmla="*/ 139916 w 1962273"/>
                <a:gd name="connsiteY8" fmla="*/ 313244 h 401501"/>
                <a:gd name="connsiteX9" fmla="*/ 28171 w 1962273"/>
                <a:gd name="connsiteY9" fmla="*/ 401501 h 401501"/>
                <a:gd name="connsiteX10" fmla="*/ 0 w 1962273"/>
                <a:gd name="connsiteY10" fmla="*/ 372332 h 401501"/>
                <a:gd name="connsiteX11" fmla="*/ 95358 w 1962273"/>
                <a:gd name="connsiteY11" fmla="*/ 303607 h 401501"/>
                <a:gd name="connsiteX12" fmla="*/ 1136358 w 1962273"/>
                <a:gd name="connsiteY12" fmla="*/ 686 h 401501"/>
                <a:gd name="connsiteX0" fmla="*/ 1134076 w 1959991"/>
                <a:gd name="connsiteY0" fmla="*/ 686 h 401501"/>
                <a:gd name="connsiteX1" fmla="*/ 1255519 w 1959991"/>
                <a:gd name="connsiteY1" fmla="*/ 11222 h 401501"/>
                <a:gd name="connsiteX2" fmla="*/ 1869683 w 1959991"/>
                <a:gd name="connsiteY2" fmla="*/ 269208 h 401501"/>
                <a:gd name="connsiteX3" fmla="*/ 1959991 w 1959991"/>
                <a:gd name="connsiteY3" fmla="*/ 330833 h 401501"/>
                <a:gd name="connsiteX4" fmla="*/ 1959383 w 1959991"/>
                <a:gd name="connsiteY4" fmla="*/ 331834 h 401501"/>
                <a:gd name="connsiteX5" fmla="*/ 1910369 w 1959991"/>
                <a:gd name="connsiteY5" fmla="*/ 395772 h 401501"/>
                <a:gd name="connsiteX6" fmla="*/ 1806283 w 1959991"/>
                <a:gd name="connsiteY6" fmla="*/ 325403 h 401501"/>
                <a:gd name="connsiteX7" fmla="*/ 1168008 w 1959991"/>
                <a:gd name="connsiteY7" fmla="*/ 53352 h 401501"/>
                <a:gd name="connsiteX8" fmla="*/ 137634 w 1959991"/>
                <a:gd name="connsiteY8" fmla="*/ 313244 h 401501"/>
                <a:gd name="connsiteX9" fmla="*/ 25889 w 1959991"/>
                <a:gd name="connsiteY9" fmla="*/ 401501 h 401501"/>
                <a:gd name="connsiteX10" fmla="*/ 0 w 1959991"/>
                <a:gd name="connsiteY10" fmla="*/ 369567 h 401501"/>
                <a:gd name="connsiteX11" fmla="*/ 93076 w 1959991"/>
                <a:gd name="connsiteY11" fmla="*/ 303607 h 401501"/>
                <a:gd name="connsiteX12" fmla="*/ 1134076 w 1959991"/>
                <a:gd name="connsiteY12" fmla="*/ 686 h 401501"/>
                <a:gd name="connsiteX0" fmla="*/ 1134076 w 1959991"/>
                <a:gd name="connsiteY0" fmla="*/ 675 h 401490"/>
                <a:gd name="connsiteX1" fmla="*/ 1255519 w 1959991"/>
                <a:gd name="connsiteY1" fmla="*/ 11211 h 401490"/>
                <a:gd name="connsiteX2" fmla="*/ 1869683 w 1959991"/>
                <a:gd name="connsiteY2" fmla="*/ 269197 h 401490"/>
                <a:gd name="connsiteX3" fmla="*/ 1959991 w 1959991"/>
                <a:gd name="connsiteY3" fmla="*/ 330822 h 401490"/>
                <a:gd name="connsiteX4" fmla="*/ 1959383 w 1959991"/>
                <a:gd name="connsiteY4" fmla="*/ 331823 h 401490"/>
                <a:gd name="connsiteX5" fmla="*/ 1910369 w 1959991"/>
                <a:gd name="connsiteY5" fmla="*/ 395761 h 401490"/>
                <a:gd name="connsiteX6" fmla="*/ 1806283 w 1959991"/>
                <a:gd name="connsiteY6" fmla="*/ 325392 h 401490"/>
                <a:gd name="connsiteX7" fmla="*/ 1168008 w 1959991"/>
                <a:gd name="connsiteY7" fmla="*/ 53341 h 401490"/>
                <a:gd name="connsiteX8" fmla="*/ 137634 w 1959991"/>
                <a:gd name="connsiteY8" fmla="*/ 313233 h 401490"/>
                <a:gd name="connsiteX9" fmla="*/ 25889 w 1959991"/>
                <a:gd name="connsiteY9" fmla="*/ 401490 h 401490"/>
                <a:gd name="connsiteX10" fmla="*/ 0 w 1959991"/>
                <a:gd name="connsiteY10" fmla="*/ 369556 h 401490"/>
                <a:gd name="connsiteX11" fmla="*/ 99923 w 1959991"/>
                <a:gd name="connsiteY11" fmla="*/ 306362 h 401490"/>
                <a:gd name="connsiteX12" fmla="*/ 1134076 w 1959991"/>
                <a:gd name="connsiteY12" fmla="*/ 675 h 401490"/>
                <a:gd name="connsiteX0" fmla="*/ 1134076 w 1959991"/>
                <a:gd name="connsiteY0" fmla="*/ 617 h 401432"/>
                <a:gd name="connsiteX1" fmla="*/ 1255519 w 1959991"/>
                <a:gd name="connsiteY1" fmla="*/ 11153 h 401432"/>
                <a:gd name="connsiteX2" fmla="*/ 1869683 w 1959991"/>
                <a:gd name="connsiteY2" fmla="*/ 269139 h 401432"/>
                <a:gd name="connsiteX3" fmla="*/ 1959991 w 1959991"/>
                <a:gd name="connsiteY3" fmla="*/ 330764 h 401432"/>
                <a:gd name="connsiteX4" fmla="*/ 1959383 w 1959991"/>
                <a:gd name="connsiteY4" fmla="*/ 331765 h 401432"/>
                <a:gd name="connsiteX5" fmla="*/ 1910369 w 1959991"/>
                <a:gd name="connsiteY5" fmla="*/ 395703 h 401432"/>
                <a:gd name="connsiteX6" fmla="*/ 1806283 w 1959991"/>
                <a:gd name="connsiteY6" fmla="*/ 325334 h 401432"/>
                <a:gd name="connsiteX7" fmla="*/ 1168008 w 1959991"/>
                <a:gd name="connsiteY7" fmla="*/ 53283 h 401432"/>
                <a:gd name="connsiteX8" fmla="*/ 137634 w 1959991"/>
                <a:gd name="connsiteY8" fmla="*/ 313175 h 401432"/>
                <a:gd name="connsiteX9" fmla="*/ 25889 w 1959991"/>
                <a:gd name="connsiteY9" fmla="*/ 401432 h 401432"/>
                <a:gd name="connsiteX10" fmla="*/ 0 w 1959991"/>
                <a:gd name="connsiteY10" fmla="*/ 369498 h 401432"/>
                <a:gd name="connsiteX11" fmla="*/ 99923 w 1959991"/>
                <a:gd name="connsiteY11" fmla="*/ 306304 h 401432"/>
                <a:gd name="connsiteX12" fmla="*/ 1134076 w 1959991"/>
                <a:gd name="connsiteY12" fmla="*/ 617 h 401432"/>
                <a:gd name="connsiteX0" fmla="*/ 1134076 w 1959991"/>
                <a:gd name="connsiteY0" fmla="*/ 617 h 401432"/>
                <a:gd name="connsiteX1" fmla="*/ 1255519 w 1959991"/>
                <a:gd name="connsiteY1" fmla="*/ 11153 h 401432"/>
                <a:gd name="connsiteX2" fmla="*/ 1869683 w 1959991"/>
                <a:gd name="connsiteY2" fmla="*/ 269139 h 401432"/>
                <a:gd name="connsiteX3" fmla="*/ 1959991 w 1959991"/>
                <a:gd name="connsiteY3" fmla="*/ 330764 h 401432"/>
                <a:gd name="connsiteX4" fmla="*/ 1959383 w 1959991"/>
                <a:gd name="connsiteY4" fmla="*/ 331765 h 401432"/>
                <a:gd name="connsiteX5" fmla="*/ 1910369 w 1959991"/>
                <a:gd name="connsiteY5" fmla="*/ 395703 h 401432"/>
                <a:gd name="connsiteX6" fmla="*/ 1806283 w 1959991"/>
                <a:gd name="connsiteY6" fmla="*/ 325334 h 401432"/>
                <a:gd name="connsiteX7" fmla="*/ 1168008 w 1959991"/>
                <a:gd name="connsiteY7" fmla="*/ 53283 h 401432"/>
                <a:gd name="connsiteX8" fmla="*/ 141058 w 1959991"/>
                <a:gd name="connsiteY8" fmla="*/ 317785 h 401432"/>
                <a:gd name="connsiteX9" fmla="*/ 25889 w 1959991"/>
                <a:gd name="connsiteY9" fmla="*/ 401432 h 401432"/>
                <a:gd name="connsiteX10" fmla="*/ 0 w 1959991"/>
                <a:gd name="connsiteY10" fmla="*/ 369498 h 401432"/>
                <a:gd name="connsiteX11" fmla="*/ 99923 w 1959991"/>
                <a:gd name="connsiteY11" fmla="*/ 306304 h 401432"/>
                <a:gd name="connsiteX12" fmla="*/ 1134076 w 1959991"/>
                <a:gd name="connsiteY12" fmla="*/ 617 h 40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59991" h="401432">
                  <a:moveTo>
                    <a:pt x="1134076" y="617"/>
                  </a:moveTo>
                  <a:cubicBezTo>
                    <a:pt x="1174972" y="1996"/>
                    <a:pt x="1215518" y="5433"/>
                    <a:pt x="1255519" y="11153"/>
                  </a:cubicBezTo>
                  <a:cubicBezTo>
                    <a:pt x="1429111" y="36210"/>
                    <a:pt x="1656761" y="137416"/>
                    <a:pt x="1869683" y="269139"/>
                  </a:cubicBezTo>
                  <a:lnTo>
                    <a:pt x="1959991" y="330764"/>
                  </a:lnTo>
                  <a:lnTo>
                    <a:pt x="1959383" y="331765"/>
                  </a:lnTo>
                  <a:lnTo>
                    <a:pt x="1910369" y="395703"/>
                  </a:lnTo>
                  <a:lnTo>
                    <a:pt x="1806283" y="325334"/>
                  </a:lnTo>
                  <a:cubicBezTo>
                    <a:pt x="1579966" y="185798"/>
                    <a:pt x="1445545" y="54541"/>
                    <a:pt x="1168008" y="53283"/>
                  </a:cubicBezTo>
                  <a:cubicBezTo>
                    <a:pt x="890471" y="52025"/>
                    <a:pt x="427359" y="151589"/>
                    <a:pt x="141058" y="317785"/>
                  </a:cubicBezTo>
                  <a:lnTo>
                    <a:pt x="25889" y="401432"/>
                  </a:lnTo>
                  <a:lnTo>
                    <a:pt x="0" y="369498"/>
                  </a:lnTo>
                  <a:lnTo>
                    <a:pt x="99923" y="306304"/>
                  </a:lnTo>
                  <a:cubicBezTo>
                    <a:pt x="344868" y="165596"/>
                    <a:pt x="766012" y="-11790"/>
                    <a:pt x="1134076" y="617"/>
                  </a:cubicBezTo>
                  <a:close/>
                </a:path>
              </a:pathLst>
            </a:custGeom>
            <a:solidFill>
              <a:srgbClr val="FF535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9AAA4D4-7510-EACA-F464-36F9358A5643}"/>
                </a:ext>
              </a:extLst>
            </p:cNvPr>
            <p:cNvSpPr/>
            <p:nvPr/>
          </p:nvSpPr>
          <p:spPr>
            <a:xfrm>
              <a:off x="3147343" y="6564385"/>
              <a:ext cx="813689" cy="1098020"/>
            </a:xfrm>
            <a:custGeom>
              <a:avLst/>
              <a:gdLst>
                <a:gd name="connsiteX0" fmla="*/ 4217 w 384310"/>
                <a:gd name="connsiteY0" fmla="*/ 811 h 518601"/>
                <a:gd name="connsiteX1" fmla="*/ 373019 w 384310"/>
                <a:gd name="connsiteY1" fmla="*/ 396032 h 518601"/>
                <a:gd name="connsiteX2" fmla="*/ 384310 w 384310"/>
                <a:gd name="connsiteY2" fmla="*/ 413002 h 518601"/>
                <a:gd name="connsiteX3" fmla="*/ 329300 w 384310"/>
                <a:gd name="connsiteY3" fmla="*/ 454137 h 518601"/>
                <a:gd name="connsiteX4" fmla="*/ 235060 w 384310"/>
                <a:gd name="connsiteY4" fmla="*/ 511389 h 518601"/>
                <a:gd name="connsiteX5" fmla="*/ 220089 w 384310"/>
                <a:gd name="connsiteY5" fmla="*/ 518601 h 518601"/>
                <a:gd name="connsiteX6" fmla="*/ 164321 w 384310"/>
                <a:gd name="connsiteY6" fmla="*/ 407703 h 518601"/>
                <a:gd name="connsiteX7" fmla="*/ 119 w 384310"/>
                <a:gd name="connsiteY7" fmla="*/ 8335 h 518601"/>
                <a:gd name="connsiteX8" fmla="*/ 4217 w 384310"/>
                <a:gd name="connsiteY8" fmla="*/ 811 h 51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310" h="518601">
                  <a:moveTo>
                    <a:pt x="4217" y="811"/>
                  </a:moveTo>
                  <a:cubicBezTo>
                    <a:pt x="34856" y="-14493"/>
                    <a:pt x="227604" y="189569"/>
                    <a:pt x="373019" y="396032"/>
                  </a:cubicBezTo>
                  <a:lnTo>
                    <a:pt x="384310" y="413002"/>
                  </a:lnTo>
                  <a:lnTo>
                    <a:pt x="329300" y="454137"/>
                  </a:lnTo>
                  <a:cubicBezTo>
                    <a:pt x="298897" y="474677"/>
                    <a:pt x="267451" y="493794"/>
                    <a:pt x="235060" y="511389"/>
                  </a:cubicBezTo>
                  <a:lnTo>
                    <a:pt x="220089" y="518601"/>
                  </a:lnTo>
                  <a:lnTo>
                    <a:pt x="164321" y="407703"/>
                  </a:lnTo>
                  <a:cubicBezTo>
                    <a:pt x="74223" y="224995"/>
                    <a:pt x="-3449" y="51509"/>
                    <a:pt x="119" y="8335"/>
                  </a:cubicBezTo>
                  <a:cubicBezTo>
                    <a:pt x="462" y="4463"/>
                    <a:pt x="1860" y="1988"/>
                    <a:pt x="4217" y="811"/>
                  </a:cubicBezTo>
                  <a:close/>
                </a:path>
              </a:pathLst>
            </a:custGeom>
            <a:solidFill>
              <a:srgbClr val="D1B4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4AC9292D-B309-A276-6AFD-951CB35916FE}"/>
              </a:ext>
            </a:extLst>
          </p:cNvPr>
          <p:cNvSpPr txBox="1"/>
          <p:nvPr/>
        </p:nvSpPr>
        <p:spPr>
          <a:xfrm rot="18719438">
            <a:off x="2581602" y="2426864"/>
            <a:ext cx="1371606" cy="324724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2400" dirty="0"/>
              <a:t>Samsung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2CCF512-7DA1-BDBD-2A11-C9508B0E40BA}"/>
              </a:ext>
            </a:extLst>
          </p:cNvPr>
          <p:cNvSpPr txBox="1"/>
          <p:nvPr/>
        </p:nvSpPr>
        <p:spPr>
          <a:xfrm rot="4751470">
            <a:off x="6465919" y="3364483"/>
            <a:ext cx="1371606" cy="324724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2400" dirty="0"/>
              <a:t>Apple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1E5A1A-3351-9CA6-DF26-E2745A7B3F4D}"/>
              </a:ext>
            </a:extLst>
          </p:cNvPr>
          <p:cNvSpPr txBox="1"/>
          <p:nvPr/>
        </p:nvSpPr>
        <p:spPr>
          <a:xfrm rot="19307897">
            <a:off x="5719874" y="5717411"/>
            <a:ext cx="1371606" cy="324724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2400" dirty="0"/>
              <a:t>Huawei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C1665DD-B7A3-A372-B02C-B90F37DBEF67}"/>
              </a:ext>
            </a:extLst>
          </p:cNvPr>
          <p:cNvSpPr txBox="1"/>
          <p:nvPr/>
        </p:nvSpPr>
        <p:spPr>
          <a:xfrm rot="1242460">
            <a:off x="3465996" y="6098565"/>
            <a:ext cx="1371606" cy="324724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2400" dirty="0"/>
              <a:t>Other Android</a:t>
            </a:r>
          </a:p>
        </p:txBody>
      </p:sp>
    </p:spTree>
    <p:extLst>
      <p:ext uri="{BB962C8B-B14F-4D97-AF65-F5344CB8AC3E}">
        <p14:creationId xmlns:p14="http://schemas.microsoft.com/office/powerpoint/2010/main" val="374609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D325B3C-91BD-5369-05BB-329329D624D7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EC43C9-88CF-BFF1-D123-2B3E82E21B12}"/>
              </a:ext>
            </a:extLst>
          </p:cNvPr>
          <p:cNvGrpSpPr/>
          <p:nvPr/>
        </p:nvGrpSpPr>
        <p:grpSpPr>
          <a:xfrm>
            <a:off x="1522118" y="161585"/>
            <a:ext cx="8057311" cy="7449230"/>
            <a:chOff x="946230" y="254270"/>
            <a:chExt cx="8057311" cy="730296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5DF5E9F-2D50-64E3-AD4B-66E0058FCBED}"/>
                </a:ext>
              </a:extLst>
            </p:cNvPr>
            <p:cNvGrpSpPr/>
            <p:nvPr/>
          </p:nvGrpSpPr>
          <p:grpSpPr>
            <a:xfrm>
              <a:off x="1582763" y="254270"/>
              <a:ext cx="7420778" cy="6085990"/>
              <a:chOff x="1685441" y="1097473"/>
              <a:chExt cx="7420778" cy="608599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6A29BF4-5180-96E5-5F0C-6B72E1AE956B}"/>
                  </a:ext>
                </a:extLst>
              </p:cNvPr>
              <p:cNvSpPr/>
              <p:nvPr/>
            </p:nvSpPr>
            <p:spPr>
              <a:xfrm>
                <a:off x="7645907" y="6848558"/>
                <a:ext cx="572922" cy="310217"/>
              </a:xfrm>
              <a:prstGeom prst="rect">
                <a:avLst/>
              </a:prstGeom>
              <a:solidFill>
                <a:srgbClr val="F2C3B9"/>
              </a:solidFill>
              <a:ln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1D66BD-4F86-2243-E3CE-20B7ECC7039B}"/>
                  </a:ext>
                </a:extLst>
              </p:cNvPr>
              <p:cNvSpPr/>
              <p:nvPr/>
            </p:nvSpPr>
            <p:spPr>
              <a:xfrm>
                <a:off x="5909937" y="7042650"/>
                <a:ext cx="572922" cy="112238"/>
              </a:xfrm>
              <a:prstGeom prst="rect">
                <a:avLst/>
              </a:prstGeom>
              <a:solidFill>
                <a:srgbClr val="F2C3B9"/>
              </a:solidFill>
              <a:ln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C1C7EAE-56A7-BAD8-7667-56940B81CBC6}"/>
                  </a:ext>
                </a:extLst>
              </p:cNvPr>
              <p:cNvSpPr/>
              <p:nvPr/>
            </p:nvSpPr>
            <p:spPr>
              <a:xfrm>
                <a:off x="4208303" y="6901837"/>
                <a:ext cx="572922" cy="253051"/>
              </a:xfrm>
              <a:prstGeom prst="rect">
                <a:avLst/>
              </a:prstGeom>
              <a:solidFill>
                <a:srgbClr val="F2C3B9"/>
              </a:solidFill>
              <a:ln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60E83C7-4D85-7598-C61A-1A0BE12C2B1A}"/>
                  </a:ext>
                </a:extLst>
              </p:cNvPr>
              <p:cNvSpPr/>
              <p:nvPr/>
            </p:nvSpPr>
            <p:spPr>
              <a:xfrm>
                <a:off x="2469969" y="7007171"/>
                <a:ext cx="572922" cy="135386"/>
              </a:xfrm>
              <a:prstGeom prst="rect">
                <a:avLst/>
              </a:prstGeom>
              <a:solidFill>
                <a:srgbClr val="F2C3B9"/>
              </a:solidFill>
              <a:ln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74F571B-F8A3-9B05-485D-4582B9AD725B}"/>
                  </a:ext>
                </a:extLst>
              </p:cNvPr>
              <p:cNvGrpSpPr/>
              <p:nvPr/>
            </p:nvGrpSpPr>
            <p:grpSpPr>
              <a:xfrm>
                <a:off x="1685441" y="1097473"/>
                <a:ext cx="7420778" cy="6085990"/>
                <a:chOff x="1685441" y="1097473"/>
                <a:chExt cx="7420778" cy="6085990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9EFE599B-E9B1-E5B3-325E-05D1C476AA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5441" y="1097473"/>
                  <a:ext cx="0" cy="608599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4F3DD9A1-B4AC-1D42-702F-D42E719B90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85441" y="7154888"/>
                  <a:ext cx="742077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C23744B-36BD-7DF2-B696-6BE05D5BDF8E}"/>
                </a:ext>
              </a:extLst>
            </p:cNvPr>
            <p:cNvSpPr/>
            <p:nvPr/>
          </p:nvSpPr>
          <p:spPr>
            <a:xfrm>
              <a:off x="5293152" y="7021096"/>
              <a:ext cx="2769423" cy="534692"/>
            </a:xfrm>
            <a:prstGeom prst="roundRect">
              <a:avLst/>
            </a:prstGeom>
            <a:solidFill>
              <a:srgbClr val="B9E3F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Total Transaction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7408D68-2093-FFD0-D183-280E33EC10D0}"/>
                </a:ext>
              </a:extLst>
            </p:cNvPr>
            <p:cNvSpPr/>
            <p:nvPr/>
          </p:nvSpPr>
          <p:spPr>
            <a:xfrm>
              <a:off x="2274043" y="6419679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Jan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104E9B0-3AE5-9FF6-FCB7-ADD7F039E4E8}"/>
                </a:ext>
              </a:extLst>
            </p:cNvPr>
            <p:cNvSpPr/>
            <p:nvPr/>
          </p:nvSpPr>
          <p:spPr>
            <a:xfrm>
              <a:off x="4002744" y="6423922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Feb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1E41AB7-A1FC-D262-ADBC-00A9E3355797}"/>
                </a:ext>
              </a:extLst>
            </p:cNvPr>
            <p:cNvSpPr/>
            <p:nvPr/>
          </p:nvSpPr>
          <p:spPr>
            <a:xfrm>
              <a:off x="5710720" y="6423922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BF84201-1E4D-D33F-7192-5FA85788BD11}"/>
                </a:ext>
              </a:extLst>
            </p:cNvPr>
            <p:cNvSpPr/>
            <p:nvPr/>
          </p:nvSpPr>
          <p:spPr>
            <a:xfrm>
              <a:off x="7406762" y="6418234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April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E15AC07-A78E-AED8-42F3-F9DFC1E5302E}"/>
                </a:ext>
              </a:extLst>
            </p:cNvPr>
            <p:cNvSpPr/>
            <p:nvPr/>
          </p:nvSpPr>
          <p:spPr>
            <a:xfrm>
              <a:off x="946233" y="6058634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B85E2B4-8C9F-53FD-338B-0CA0345B6287}"/>
                </a:ext>
              </a:extLst>
            </p:cNvPr>
            <p:cNvSpPr/>
            <p:nvPr/>
          </p:nvSpPr>
          <p:spPr>
            <a:xfrm>
              <a:off x="946233" y="4982707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9B209CA-95F0-E87C-68AF-B5DD7E5F2E6E}"/>
                </a:ext>
              </a:extLst>
            </p:cNvPr>
            <p:cNvSpPr/>
            <p:nvPr/>
          </p:nvSpPr>
          <p:spPr>
            <a:xfrm>
              <a:off x="946233" y="3906780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CE788E8-B2BD-14D7-2D4C-479175CDEEF1}"/>
                </a:ext>
              </a:extLst>
            </p:cNvPr>
            <p:cNvSpPr/>
            <p:nvPr/>
          </p:nvSpPr>
          <p:spPr>
            <a:xfrm>
              <a:off x="946231" y="1754926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DBE6083-14D0-A02A-0DB3-EA997BC5779C}"/>
                </a:ext>
              </a:extLst>
            </p:cNvPr>
            <p:cNvSpPr/>
            <p:nvPr/>
          </p:nvSpPr>
          <p:spPr>
            <a:xfrm>
              <a:off x="946232" y="2830853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506C9AF-D693-D4C9-EFBC-7B4528149DC4}"/>
                </a:ext>
              </a:extLst>
            </p:cNvPr>
            <p:cNvSpPr/>
            <p:nvPr/>
          </p:nvSpPr>
          <p:spPr>
            <a:xfrm>
              <a:off x="946230" y="678999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50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3C75FC-28C7-9669-B931-E26DCA320890}"/>
                </a:ext>
              </a:extLst>
            </p:cNvPr>
            <p:cNvCxnSpPr>
              <a:stCxn id="34" idx="3"/>
            </p:cNvCxnSpPr>
            <p:nvPr/>
          </p:nvCxnSpPr>
          <p:spPr>
            <a:xfrm>
              <a:off x="1418089" y="819812"/>
              <a:ext cx="1646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A25F44-266C-D2A0-D386-230881F13A7F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1418090" y="1895739"/>
              <a:ext cx="160149" cy="6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E9D44B-1E79-F0B0-2EAC-C67F20F2117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418091" y="2971666"/>
              <a:ext cx="143836" cy="1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389E47C-B4FB-C903-8BA4-8404B5A043DA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1418092" y="4047593"/>
              <a:ext cx="143833" cy="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81514D3-039F-DA67-BBA5-9EFAAC4623D5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418092" y="5123520"/>
              <a:ext cx="140318" cy="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EC1BD73-FB3B-6A2F-6F51-69B0CA80A87E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1418092" y="6199447"/>
              <a:ext cx="1601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63651B2-EEF6-E488-903C-AF6975EF0352}"/>
                </a:ext>
              </a:extLst>
            </p:cNvPr>
            <p:cNvSpPr/>
            <p:nvPr/>
          </p:nvSpPr>
          <p:spPr>
            <a:xfrm>
              <a:off x="2211483" y="7022541"/>
              <a:ext cx="2769423" cy="534692"/>
            </a:xfrm>
            <a:prstGeom prst="roundRect">
              <a:avLst/>
            </a:prstGeom>
            <a:solidFill>
              <a:srgbClr val="F2C3B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Units Sold</a:t>
              </a:r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75E864-70D0-075D-54AF-59C12F836473}"/>
              </a:ext>
            </a:extLst>
          </p:cNvPr>
          <p:cNvSpPr/>
          <p:nvPr/>
        </p:nvSpPr>
        <p:spPr>
          <a:xfrm>
            <a:off x="2566218" y="2158438"/>
            <a:ext cx="6363541" cy="3896488"/>
          </a:xfrm>
          <a:custGeom>
            <a:avLst/>
            <a:gdLst>
              <a:gd name="connsiteX0" fmla="*/ 0 w 6459794"/>
              <a:gd name="connsiteY0" fmla="*/ 3598606 h 3900761"/>
              <a:gd name="connsiteX1" fmla="*/ 2005781 w 6459794"/>
              <a:gd name="connsiteY1" fmla="*/ 2035277 h 3900761"/>
              <a:gd name="connsiteX2" fmla="*/ 3864078 w 6459794"/>
              <a:gd name="connsiteY2" fmla="*/ 3864077 h 3900761"/>
              <a:gd name="connsiteX3" fmla="*/ 6459794 w 6459794"/>
              <a:gd name="connsiteY3" fmla="*/ 0 h 3900761"/>
              <a:gd name="connsiteX4" fmla="*/ 6459794 w 6459794"/>
              <a:gd name="connsiteY4" fmla="*/ 0 h 3900761"/>
              <a:gd name="connsiteX0" fmla="*/ 0 w 6459794"/>
              <a:gd name="connsiteY0" fmla="*/ 3598606 h 3900044"/>
              <a:gd name="connsiteX1" fmla="*/ 2005781 w 6459794"/>
              <a:gd name="connsiteY1" fmla="*/ 2035277 h 3900044"/>
              <a:gd name="connsiteX2" fmla="*/ 3864078 w 6459794"/>
              <a:gd name="connsiteY2" fmla="*/ 3864077 h 3900044"/>
              <a:gd name="connsiteX3" fmla="*/ 6459794 w 6459794"/>
              <a:gd name="connsiteY3" fmla="*/ 0 h 3900044"/>
              <a:gd name="connsiteX4" fmla="*/ 6459794 w 6459794"/>
              <a:gd name="connsiteY4" fmla="*/ 0 h 3900044"/>
              <a:gd name="connsiteX0" fmla="*/ 0 w 6459794"/>
              <a:gd name="connsiteY0" fmla="*/ 3598606 h 3900044"/>
              <a:gd name="connsiteX1" fmla="*/ 2005781 w 6459794"/>
              <a:gd name="connsiteY1" fmla="*/ 2035277 h 3900044"/>
              <a:gd name="connsiteX2" fmla="*/ 3864078 w 6459794"/>
              <a:gd name="connsiteY2" fmla="*/ 3864077 h 3900044"/>
              <a:gd name="connsiteX3" fmla="*/ 6459794 w 6459794"/>
              <a:gd name="connsiteY3" fmla="*/ 0 h 3900044"/>
              <a:gd name="connsiteX4" fmla="*/ 6459794 w 6459794"/>
              <a:gd name="connsiteY4" fmla="*/ 0 h 3900044"/>
              <a:gd name="connsiteX0" fmla="*/ 0 w 6459794"/>
              <a:gd name="connsiteY0" fmla="*/ 3598606 h 3875327"/>
              <a:gd name="connsiteX1" fmla="*/ 2005781 w 6459794"/>
              <a:gd name="connsiteY1" fmla="*/ 2035277 h 3875327"/>
              <a:gd name="connsiteX2" fmla="*/ 3864078 w 6459794"/>
              <a:gd name="connsiteY2" fmla="*/ 3864077 h 3875327"/>
              <a:gd name="connsiteX3" fmla="*/ 6459794 w 6459794"/>
              <a:gd name="connsiteY3" fmla="*/ 0 h 3875327"/>
              <a:gd name="connsiteX4" fmla="*/ 6459794 w 6459794"/>
              <a:gd name="connsiteY4" fmla="*/ 0 h 3875327"/>
              <a:gd name="connsiteX0" fmla="*/ 0 w 6459794"/>
              <a:gd name="connsiteY0" fmla="*/ 3598606 h 3871847"/>
              <a:gd name="connsiteX1" fmla="*/ 2005781 w 6459794"/>
              <a:gd name="connsiteY1" fmla="*/ 2035277 h 3871847"/>
              <a:gd name="connsiteX2" fmla="*/ 3864078 w 6459794"/>
              <a:gd name="connsiteY2" fmla="*/ 3864077 h 3871847"/>
              <a:gd name="connsiteX3" fmla="*/ 6459794 w 6459794"/>
              <a:gd name="connsiteY3" fmla="*/ 0 h 3871847"/>
              <a:gd name="connsiteX4" fmla="*/ 6459794 w 6459794"/>
              <a:gd name="connsiteY4" fmla="*/ 0 h 3871847"/>
              <a:gd name="connsiteX0" fmla="*/ 0 w 6459794"/>
              <a:gd name="connsiteY0" fmla="*/ 3598606 h 3872029"/>
              <a:gd name="connsiteX1" fmla="*/ 2005781 w 6459794"/>
              <a:gd name="connsiteY1" fmla="*/ 2035277 h 3872029"/>
              <a:gd name="connsiteX2" fmla="*/ 4008457 w 6459794"/>
              <a:gd name="connsiteY2" fmla="*/ 3864077 h 3872029"/>
              <a:gd name="connsiteX3" fmla="*/ 6459794 w 6459794"/>
              <a:gd name="connsiteY3" fmla="*/ 0 h 3872029"/>
              <a:gd name="connsiteX4" fmla="*/ 6459794 w 6459794"/>
              <a:gd name="connsiteY4" fmla="*/ 0 h 3872029"/>
              <a:gd name="connsiteX0" fmla="*/ 0 w 6459794"/>
              <a:gd name="connsiteY0" fmla="*/ 3598606 h 3865826"/>
              <a:gd name="connsiteX1" fmla="*/ 2005781 w 6459794"/>
              <a:gd name="connsiteY1" fmla="*/ 2035277 h 3865826"/>
              <a:gd name="connsiteX2" fmla="*/ 4008457 w 6459794"/>
              <a:gd name="connsiteY2" fmla="*/ 3864077 h 3865826"/>
              <a:gd name="connsiteX3" fmla="*/ 6459794 w 6459794"/>
              <a:gd name="connsiteY3" fmla="*/ 0 h 3865826"/>
              <a:gd name="connsiteX4" fmla="*/ 6459794 w 6459794"/>
              <a:gd name="connsiteY4" fmla="*/ 0 h 3865826"/>
              <a:gd name="connsiteX0" fmla="*/ 0 w 6459794"/>
              <a:gd name="connsiteY0" fmla="*/ 3598606 h 3865826"/>
              <a:gd name="connsiteX1" fmla="*/ 2005781 w 6459794"/>
              <a:gd name="connsiteY1" fmla="*/ 2035277 h 3865826"/>
              <a:gd name="connsiteX2" fmla="*/ 4008457 w 6459794"/>
              <a:gd name="connsiteY2" fmla="*/ 3864077 h 3865826"/>
              <a:gd name="connsiteX3" fmla="*/ 6459794 w 6459794"/>
              <a:gd name="connsiteY3" fmla="*/ 0 h 3865826"/>
              <a:gd name="connsiteX4" fmla="*/ 6459794 w 6459794"/>
              <a:gd name="connsiteY4" fmla="*/ 0 h 3865826"/>
              <a:gd name="connsiteX0" fmla="*/ 0 w 6459794"/>
              <a:gd name="connsiteY0" fmla="*/ 3598606 h 3865769"/>
              <a:gd name="connsiteX1" fmla="*/ 2005781 w 6459794"/>
              <a:gd name="connsiteY1" fmla="*/ 2035277 h 3865769"/>
              <a:gd name="connsiteX2" fmla="*/ 4008457 w 6459794"/>
              <a:gd name="connsiteY2" fmla="*/ 3864077 h 3865769"/>
              <a:gd name="connsiteX3" fmla="*/ 6459794 w 6459794"/>
              <a:gd name="connsiteY3" fmla="*/ 0 h 3865769"/>
              <a:gd name="connsiteX4" fmla="*/ 6459794 w 6459794"/>
              <a:gd name="connsiteY4" fmla="*/ 0 h 3865769"/>
              <a:gd name="connsiteX0" fmla="*/ 0 w 6459794"/>
              <a:gd name="connsiteY0" fmla="*/ 3598606 h 3865769"/>
              <a:gd name="connsiteX1" fmla="*/ 2005781 w 6459794"/>
              <a:gd name="connsiteY1" fmla="*/ 2035277 h 3865769"/>
              <a:gd name="connsiteX2" fmla="*/ 4008457 w 6459794"/>
              <a:gd name="connsiteY2" fmla="*/ 3864077 h 3865769"/>
              <a:gd name="connsiteX3" fmla="*/ 6459794 w 6459794"/>
              <a:gd name="connsiteY3" fmla="*/ 0 h 3865769"/>
              <a:gd name="connsiteX4" fmla="*/ 6459794 w 6459794"/>
              <a:gd name="connsiteY4" fmla="*/ 0 h 3865769"/>
              <a:gd name="connsiteX0" fmla="*/ 0 w 6459794"/>
              <a:gd name="connsiteY0" fmla="*/ 3598606 h 3899812"/>
              <a:gd name="connsiteX1" fmla="*/ 2166202 w 6459794"/>
              <a:gd name="connsiteY1" fmla="*/ 2035277 h 3899812"/>
              <a:gd name="connsiteX2" fmla="*/ 4008457 w 6459794"/>
              <a:gd name="connsiteY2" fmla="*/ 3864077 h 3899812"/>
              <a:gd name="connsiteX3" fmla="*/ 6459794 w 6459794"/>
              <a:gd name="connsiteY3" fmla="*/ 0 h 3899812"/>
              <a:gd name="connsiteX4" fmla="*/ 6459794 w 6459794"/>
              <a:gd name="connsiteY4" fmla="*/ 0 h 3899812"/>
              <a:gd name="connsiteX0" fmla="*/ 0 w 6459794"/>
              <a:gd name="connsiteY0" fmla="*/ 3598606 h 3867697"/>
              <a:gd name="connsiteX1" fmla="*/ 2166202 w 6459794"/>
              <a:gd name="connsiteY1" fmla="*/ 2035277 h 3867697"/>
              <a:gd name="connsiteX2" fmla="*/ 4008457 w 6459794"/>
              <a:gd name="connsiteY2" fmla="*/ 3864077 h 3867697"/>
              <a:gd name="connsiteX3" fmla="*/ 6459794 w 6459794"/>
              <a:gd name="connsiteY3" fmla="*/ 0 h 3867697"/>
              <a:gd name="connsiteX4" fmla="*/ 6459794 w 6459794"/>
              <a:gd name="connsiteY4" fmla="*/ 0 h 3867697"/>
              <a:gd name="connsiteX0" fmla="*/ 0 w 6459794"/>
              <a:gd name="connsiteY0" fmla="*/ 3598606 h 3864211"/>
              <a:gd name="connsiteX1" fmla="*/ 2166202 w 6459794"/>
              <a:gd name="connsiteY1" fmla="*/ 2035277 h 3864211"/>
              <a:gd name="connsiteX2" fmla="*/ 4008457 w 6459794"/>
              <a:gd name="connsiteY2" fmla="*/ 3864077 h 3864211"/>
              <a:gd name="connsiteX3" fmla="*/ 6459794 w 6459794"/>
              <a:gd name="connsiteY3" fmla="*/ 0 h 3864211"/>
              <a:gd name="connsiteX4" fmla="*/ 6459794 w 6459794"/>
              <a:gd name="connsiteY4" fmla="*/ 0 h 3864211"/>
              <a:gd name="connsiteX0" fmla="*/ 0 w 6459794"/>
              <a:gd name="connsiteY0" fmla="*/ 3598606 h 3864543"/>
              <a:gd name="connsiteX1" fmla="*/ 2166202 w 6459794"/>
              <a:gd name="connsiteY1" fmla="*/ 2035277 h 3864543"/>
              <a:gd name="connsiteX2" fmla="*/ 4008457 w 6459794"/>
              <a:gd name="connsiteY2" fmla="*/ 3864077 h 3864543"/>
              <a:gd name="connsiteX3" fmla="*/ 6459794 w 6459794"/>
              <a:gd name="connsiteY3" fmla="*/ 0 h 3864543"/>
              <a:gd name="connsiteX4" fmla="*/ 6459794 w 6459794"/>
              <a:gd name="connsiteY4" fmla="*/ 0 h 3864543"/>
              <a:gd name="connsiteX0" fmla="*/ 0 w 6459794"/>
              <a:gd name="connsiteY0" fmla="*/ 3598606 h 3864543"/>
              <a:gd name="connsiteX1" fmla="*/ 2166202 w 6459794"/>
              <a:gd name="connsiteY1" fmla="*/ 2035277 h 3864543"/>
              <a:gd name="connsiteX2" fmla="*/ 4008457 w 6459794"/>
              <a:gd name="connsiteY2" fmla="*/ 3864077 h 3864543"/>
              <a:gd name="connsiteX3" fmla="*/ 6459794 w 6459794"/>
              <a:gd name="connsiteY3" fmla="*/ 0 h 3864543"/>
              <a:gd name="connsiteX4" fmla="*/ 6459794 w 6459794"/>
              <a:gd name="connsiteY4" fmla="*/ 0 h 3864543"/>
              <a:gd name="connsiteX0" fmla="*/ 0 w 6652300"/>
              <a:gd name="connsiteY0" fmla="*/ 3598606 h 3864543"/>
              <a:gd name="connsiteX1" fmla="*/ 2166202 w 6652300"/>
              <a:gd name="connsiteY1" fmla="*/ 2035277 h 3864543"/>
              <a:gd name="connsiteX2" fmla="*/ 4008457 w 6652300"/>
              <a:gd name="connsiteY2" fmla="*/ 3864077 h 3864543"/>
              <a:gd name="connsiteX3" fmla="*/ 6459794 w 6652300"/>
              <a:gd name="connsiteY3" fmla="*/ 0 h 3864543"/>
              <a:gd name="connsiteX4" fmla="*/ 6652300 w 6652300"/>
              <a:gd name="connsiteY4" fmla="*/ 80211 h 3864543"/>
              <a:gd name="connsiteX0" fmla="*/ 0 w 6459794"/>
              <a:gd name="connsiteY0" fmla="*/ 3598606 h 3864543"/>
              <a:gd name="connsiteX1" fmla="*/ 2166202 w 6459794"/>
              <a:gd name="connsiteY1" fmla="*/ 2035277 h 3864543"/>
              <a:gd name="connsiteX2" fmla="*/ 4008457 w 6459794"/>
              <a:gd name="connsiteY2" fmla="*/ 3864077 h 3864543"/>
              <a:gd name="connsiteX3" fmla="*/ 6459794 w 6459794"/>
              <a:gd name="connsiteY3" fmla="*/ 0 h 3864543"/>
              <a:gd name="connsiteX0" fmla="*/ 0 w 6427710"/>
              <a:gd name="connsiteY0" fmla="*/ 3582564 h 3883274"/>
              <a:gd name="connsiteX1" fmla="*/ 2166202 w 6427710"/>
              <a:gd name="connsiteY1" fmla="*/ 2019235 h 3883274"/>
              <a:gd name="connsiteX2" fmla="*/ 4008457 w 6427710"/>
              <a:gd name="connsiteY2" fmla="*/ 3848035 h 3883274"/>
              <a:gd name="connsiteX3" fmla="*/ 6427710 w 6427710"/>
              <a:gd name="connsiteY3" fmla="*/ 0 h 3883274"/>
              <a:gd name="connsiteX0" fmla="*/ 0 w 6427710"/>
              <a:gd name="connsiteY0" fmla="*/ 3582564 h 3848922"/>
              <a:gd name="connsiteX1" fmla="*/ 2166202 w 6427710"/>
              <a:gd name="connsiteY1" fmla="*/ 2019235 h 3848922"/>
              <a:gd name="connsiteX2" fmla="*/ 4008457 w 6427710"/>
              <a:gd name="connsiteY2" fmla="*/ 3848035 h 3848922"/>
              <a:gd name="connsiteX3" fmla="*/ 6427710 w 6427710"/>
              <a:gd name="connsiteY3" fmla="*/ 0 h 3848922"/>
              <a:gd name="connsiteX0" fmla="*/ 0 w 6427710"/>
              <a:gd name="connsiteY0" fmla="*/ 3582564 h 3848922"/>
              <a:gd name="connsiteX1" fmla="*/ 2166202 w 6427710"/>
              <a:gd name="connsiteY1" fmla="*/ 2019235 h 3848922"/>
              <a:gd name="connsiteX2" fmla="*/ 4008457 w 6427710"/>
              <a:gd name="connsiteY2" fmla="*/ 3848035 h 3848922"/>
              <a:gd name="connsiteX3" fmla="*/ 6427710 w 6427710"/>
              <a:gd name="connsiteY3" fmla="*/ 0 h 3848922"/>
              <a:gd name="connsiteX0" fmla="*/ 0 w 6363541"/>
              <a:gd name="connsiteY0" fmla="*/ 3534438 h 3800796"/>
              <a:gd name="connsiteX1" fmla="*/ 2166202 w 6363541"/>
              <a:gd name="connsiteY1" fmla="*/ 1971109 h 3800796"/>
              <a:gd name="connsiteX2" fmla="*/ 4008457 w 6363541"/>
              <a:gd name="connsiteY2" fmla="*/ 3799909 h 3800796"/>
              <a:gd name="connsiteX3" fmla="*/ 6363541 w 6363541"/>
              <a:gd name="connsiteY3" fmla="*/ 0 h 3800796"/>
              <a:gd name="connsiteX0" fmla="*/ 0 w 6363541"/>
              <a:gd name="connsiteY0" fmla="*/ 3534438 h 3704615"/>
              <a:gd name="connsiteX1" fmla="*/ 2166202 w 6363541"/>
              <a:gd name="connsiteY1" fmla="*/ 1971109 h 3704615"/>
              <a:gd name="connsiteX2" fmla="*/ 4008457 w 6363541"/>
              <a:gd name="connsiteY2" fmla="*/ 3703656 h 3704615"/>
              <a:gd name="connsiteX3" fmla="*/ 6363541 w 6363541"/>
              <a:gd name="connsiteY3" fmla="*/ 0 h 3704615"/>
              <a:gd name="connsiteX0" fmla="*/ 0 w 6363541"/>
              <a:gd name="connsiteY0" fmla="*/ 3534438 h 3897042"/>
              <a:gd name="connsiteX1" fmla="*/ 2166202 w 6363541"/>
              <a:gd name="connsiteY1" fmla="*/ 1971109 h 3897042"/>
              <a:gd name="connsiteX2" fmla="*/ 4040541 w 6363541"/>
              <a:gd name="connsiteY2" fmla="*/ 3896162 h 3897042"/>
              <a:gd name="connsiteX3" fmla="*/ 6363541 w 6363541"/>
              <a:gd name="connsiteY3" fmla="*/ 0 h 3897042"/>
              <a:gd name="connsiteX0" fmla="*/ 0 w 6363541"/>
              <a:gd name="connsiteY0" fmla="*/ 3534438 h 3897049"/>
              <a:gd name="connsiteX1" fmla="*/ 2166202 w 6363541"/>
              <a:gd name="connsiteY1" fmla="*/ 1971109 h 3897049"/>
              <a:gd name="connsiteX2" fmla="*/ 4040541 w 6363541"/>
              <a:gd name="connsiteY2" fmla="*/ 3896162 h 3897049"/>
              <a:gd name="connsiteX3" fmla="*/ 6363541 w 6363541"/>
              <a:gd name="connsiteY3" fmla="*/ 0 h 3897049"/>
              <a:gd name="connsiteX0" fmla="*/ 0 w 6363541"/>
              <a:gd name="connsiteY0" fmla="*/ 3534438 h 3897049"/>
              <a:gd name="connsiteX1" fmla="*/ 2166202 w 6363541"/>
              <a:gd name="connsiteY1" fmla="*/ 1971109 h 3897049"/>
              <a:gd name="connsiteX2" fmla="*/ 4040541 w 6363541"/>
              <a:gd name="connsiteY2" fmla="*/ 3896162 h 3897049"/>
              <a:gd name="connsiteX3" fmla="*/ 6363541 w 6363541"/>
              <a:gd name="connsiteY3" fmla="*/ 0 h 3897049"/>
              <a:gd name="connsiteX0" fmla="*/ 0 w 6363541"/>
              <a:gd name="connsiteY0" fmla="*/ 3534438 h 3897049"/>
              <a:gd name="connsiteX1" fmla="*/ 2166202 w 6363541"/>
              <a:gd name="connsiteY1" fmla="*/ 1971109 h 3897049"/>
              <a:gd name="connsiteX2" fmla="*/ 4040541 w 6363541"/>
              <a:gd name="connsiteY2" fmla="*/ 3896162 h 3897049"/>
              <a:gd name="connsiteX3" fmla="*/ 6363541 w 6363541"/>
              <a:gd name="connsiteY3" fmla="*/ 0 h 3897049"/>
              <a:gd name="connsiteX0" fmla="*/ 0 w 6363541"/>
              <a:gd name="connsiteY0" fmla="*/ 3534438 h 3896488"/>
              <a:gd name="connsiteX1" fmla="*/ 2166202 w 6363541"/>
              <a:gd name="connsiteY1" fmla="*/ 1971109 h 3896488"/>
              <a:gd name="connsiteX2" fmla="*/ 4040541 w 6363541"/>
              <a:gd name="connsiteY2" fmla="*/ 3896162 h 3896488"/>
              <a:gd name="connsiteX3" fmla="*/ 6363541 w 6363541"/>
              <a:gd name="connsiteY3" fmla="*/ 0 h 389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3541" h="3896488">
                <a:moveTo>
                  <a:pt x="0" y="3534438"/>
                </a:moveTo>
                <a:cubicBezTo>
                  <a:pt x="135452" y="3356293"/>
                  <a:pt x="1974041" y="2055200"/>
                  <a:pt x="2166202" y="1971109"/>
                </a:cubicBezTo>
                <a:cubicBezTo>
                  <a:pt x="2326279" y="2047438"/>
                  <a:pt x="4003056" y="3924893"/>
                  <a:pt x="4040541" y="3896162"/>
                </a:cubicBezTo>
                <a:cubicBezTo>
                  <a:pt x="4157234" y="3856402"/>
                  <a:pt x="6363541" y="0"/>
                  <a:pt x="6363541" y="0"/>
                </a:cubicBezTo>
              </a:path>
            </a:pathLst>
          </a:custGeom>
          <a:noFill/>
          <a:ln w="76200">
            <a:solidFill>
              <a:srgbClr val="B9E3F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11865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A43E99F-D19C-4F27-7CC2-1D9B3D1B22B7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586C77-C92D-6FA9-EF4F-C32CFBDC1706}"/>
              </a:ext>
            </a:extLst>
          </p:cNvPr>
          <p:cNvGrpSpPr/>
          <p:nvPr/>
        </p:nvGrpSpPr>
        <p:grpSpPr>
          <a:xfrm>
            <a:off x="6602398" y="2539321"/>
            <a:ext cx="1619251" cy="4013200"/>
            <a:chOff x="5701666" y="2559050"/>
            <a:chExt cx="1619251" cy="4013200"/>
          </a:xfrm>
          <a:effectLst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9B7486B-1D25-4318-4B79-37A310D045C4}"/>
                </a:ext>
              </a:extLst>
            </p:cNvPr>
            <p:cNvSpPr/>
            <p:nvPr/>
          </p:nvSpPr>
          <p:spPr>
            <a:xfrm>
              <a:off x="5701666" y="2559050"/>
              <a:ext cx="1619251" cy="4013200"/>
            </a:xfrm>
            <a:custGeom>
              <a:avLst/>
              <a:gdLst>
                <a:gd name="connsiteX0" fmla="*/ 0 w 1676400"/>
                <a:gd name="connsiteY0" fmla="*/ 0 h 1600200"/>
                <a:gd name="connsiteX1" fmla="*/ 1676400 w 1676400"/>
                <a:gd name="connsiteY1" fmla="*/ 0 h 1600200"/>
                <a:gd name="connsiteX2" fmla="*/ 1676400 w 1676400"/>
                <a:gd name="connsiteY2" fmla="*/ 1600200 h 1600200"/>
                <a:gd name="connsiteX3" fmla="*/ 0 w 1676400"/>
                <a:gd name="connsiteY3" fmla="*/ 1600200 h 1600200"/>
                <a:gd name="connsiteX4" fmla="*/ 0 w 1676400"/>
                <a:gd name="connsiteY4" fmla="*/ 0 h 1600200"/>
                <a:gd name="connsiteX0" fmla="*/ 857250 w 1676400"/>
                <a:gd name="connsiteY0" fmla="*/ 0 h 2114550"/>
                <a:gd name="connsiteX1" fmla="*/ 1676400 w 1676400"/>
                <a:gd name="connsiteY1" fmla="*/ 514350 h 2114550"/>
                <a:gd name="connsiteX2" fmla="*/ 1676400 w 1676400"/>
                <a:gd name="connsiteY2" fmla="*/ 2114550 h 2114550"/>
                <a:gd name="connsiteX3" fmla="*/ 0 w 1676400"/>
                <a:gd name="connsiteY3" fmla="*/ 2114550 h 2114550"/>
                <a:gd name="connsiteX4" fmla="*/ 857250 w 1676400"/>
                <a:gd name="connsiteY4" fmla="*/ 0 h 2114550"/>
                <a:gd name="connsiteX0" fmla="*/ 857250 w 1676400"/>
                <a:gd name="connsiteY0" fmla="*/ 0 h 4013200"/>
                <a:gd name="connsiteX1" fmla="*/ 1676400 w 1676400"/>
                <a:gd name="connsiteY1" fmla="*/ 514350 h 4013200"/>
                <a:gd name="connsiteX2" fmla="*/ 850900 w 1676400"/>
                <a:gd name="connsiteY2" fmla="*/ 4013200 h 4013200"/>
                <a:gd name="connsiteX3" fmla="*/ 0 w 1676400"/>
                <a:gd name="connsiteY3" fmla="*/ 2114550 h 4013200"/>
                <a:gd name="connsiteX4" fmla="*/ 857250 w 1676400"/>
                <a:gd name="connsiteY4" fmla="*/ 0 h 4013200"/>
                <a:gd name="connsiteX0" fmla="*/ 857250 w 1653540"/>
                <a:gd name="connsiteY0" fmla="*/ 0 h 4013200"/>
                <a:gd name="connsiteX1" fmla="*/ 1653540 w 1653540"/>
                <a:gd name="connsiteY1" fmla="*/ 2023110 h 4013200"/>
                <a:gd name="connsiteX2" fmla="*/ 850900 w 1653540"/>
                <a:gd name="connsiteY2" fmla="*/ 4013200 h 4013200"/>
                <a:gd name="connsiteX3" fmla="*/ 0 w 1653540"/>
                <a:gd name="connsiteY3" fmla="*/ 2114550 h 4013200"/>
                <a:gd name="connsiteX4" fmla="*/ 857250 w 1653540"/>
                <a:gd name="connsiteY4" fmla="*/ 0 h 4013200"/>
                <a:gd name="connsiteX0" fmla="*/ 842010 w 1638300"/>
                <a:gd name="connsiteY0" fmla="*/ 0 h 4013200"/>
                <a:gd name="connsiteX1" fmla="*/ 1638300 w 1638300"/>
                <a:gd name="connsiteY1" fmla="*/ 2023110 h 4013200"/>
                <a:gd name="connsiteX2" fmla="*/ 835660 w 1638300"/>
                <a:gd name="connsiteY2" fmla="*/ 4013200 h 4013200"/>
                <a:gd name="connsiteX3" fmla="*/ 0 w 1638300"/>
                <a:gd name="connsiteY3" fmla="*/ 2068830 h 4013200"/>
                <a:gd name="connsiteX4" fmla="*/ 842010 w 1638300"/>
                <a:gd name="connsiteY4" fmla="*/ 0 h 4013200"/>
                <a:gd name="connsiteX0" fmla="*/ 819785 w 1616075"/>
                <a:gd name="connsiteY0" fmla="*/ 0 h 4013200"/>
                <a:gd name="connsiteX1" fmla="*/ 1616075 w 1616075"/>
                <a:gd name="connsiteY1" fmla="*/ 2023110 h 4013200"/>
                <a:gd name="connsiteX2" fmla="*/ 813435 w 1616075"/>
                <a:gd name="connsiteY2" fmla="*/ 4013200 h 4013200"/>
                <a:gd name="connsiteX3" fmla="*/ 0 w 1616075"/>
                <a:gd name="connsiteY3" fmla="*/ 1986280 h 4013200"/>
                <a:gd name="connsiteX4" fmla="*/ 819785 w 1616075"/>
                <a:gd name="connsiteY4" fmla="*/ 0 h 4013200"/>
                <a:gd name="connsiteX0" fmla="*/ 819785 w 1619250"/>
                <a:gd name="connsiteY0" fmla="*/ 0 h 4013200"/>
                <a:gd name="connsiteX1" fmla="*/ 1619250 w 1619250"/>
                <a:gd name="connsiteY1" fmla="*/ 1988185 h 4013200"/>
                <a:gd name="connsiteX2" fmla="*/ 813435 w 1619250"/>
                <a:gd name="connsiteY2" fmla="*/ 4013200 h 4013200"/>
                <a:gd name="connsiteX3" fmla="*/ 0 w 1619250"/>
                <a:gd name="connsiteY3" fmla="*/ 1986280 h 4013200"/>
                <a:gd name="connsiteX4" fmla="*/ 819785 w 1619250"/>
                <a:gd name="connsiteY4" fmla="*/ 0 h 4013200"/>
                <a:gd name="connsiteX0" fmla="*/ 819785 w 1619250"/>
                <a:gd name="connsiteY0" fmla="*/ 0 h 4013200"/>
                <a:gd name="connsiteX1" fmla="*/ 1619250 w 1619250"/>
                <a:gd name="connsiteY1" fmla="*/ 1988185 h 4013200"/>
                <a:gd name="connsiteX2" fmla="*/ 813435 w 1619250"/>
                <a:gd name="connsiteY2" fmla="*/ 4013200 h 4013200"/>
                <a:gd name="connsiteX3" fmla="*/ 0 w 1619250"/>
                <a:gd name="connsiteY3" fmla="*/ 1986280 h 4013200"/>
                <a:gd name="connsiteX4" fmla="*/ 819785 w 1619250"/>
                <a:gd name="connsiteY4" fmla="*/ 0 h 4013200"/>
                <a:gd name="connsiteX0" fmla="*/ 819785 w 1619250"/>
                <a:gd name="connsiteY0" fmla="*/ 0 h 4013200"/>
                <a:gd name="connsiteX1" fmla="*/ 1619250 w 1619250"/>
                <a:gd name="connsiteY1" fmla="*/ 1988185 h 4013200"/>
                <a:gd name="connsiteX2" fmla="*/ 813435 w 1619250"/>
                <a:gd name="connsiteY2" fmla="*/ 4013200 h 4013200"/>
                <a:gd name="connsiteX3" fmla="*/ 0 w 1619250"/>
                <a:gd name="connsiteY3" fmla="*/ 1986280 h 4013200"/>
                <a:gd name="connsiteX4" fmla="*/ 819785 w 1619250"/>
                <a:gd name="connsiteY4" fmla="*/ 0 h 4013200"/>
                <a:gd name="connsiteX0" fmla="*/ 819785 w 1619250"/>
                <a:gd name="connsiteY0" fmla="*/ 0 h 4013200"/>
                <a:gd name="connsiteX1" fmla="*/ 1619250 w 1619250"/>
                <a:gd name="connsiteY1" fmla="*/ 1988185 h 4013200"/>
                <a:gd name="connsiteX2" fmla="*/ 813435 w 1619250"/>
                <a:gd name="connsiteY2" fmla="*/ 4013200 h 4013200"/>
                <a:gd name="connsiteX3" fmla="*/ 0 w 1619250"/>
                <a:gd name="connsiteY3" fmla="*/ 1986280 h 4013200"/>
                <a:gd name="connsiteX4" fmla="*/ 819785 w 1619250"/>
                <a:gd name="connsiteY4" fmla="*/ 0 h 4013200"/>
                <a:gd name="connsiteX0" fmla="*/ 819785 w 1619250"/>
                <a:gd name="connsiteY0" fmla="*/ 0 h 4013200"/>
                <a:gd name="connsiteX1" fmla="*/ 1619250 w 1619250"/>
                <a:gd name="connsiteY1" fmla="*/ 1988185 h 4013200"/>
                <a:gd name="connsiteX2" fmla="*/ 813435 w 1619250"/>
                <a:gd name="connsiteY2" fmla="*/ 4013200 h 4013200"/>
                <a:gd name="connsiteX3" fmla="*/ 0 w 1619250"/>
                <a:gd name="connsiteY3" fmla="*/ 1986280 h 4013200"/>
                <a:gd name="connsiteX4" fmla="*/ 819785 w 1619250"/>
                <a:gd name="connsiteY4" fmla="*/ 0 h 4013200"/>
                <a:gd name="connsiteX0" fmla="*/ 819785 w 1619250"/>
                <a:gd name="connsiteY0" fmla="*/ 0 h 4013200"/>
                <a:gd name="connsiteX1" fmla="*/ 1619250 w 1619250"/>
                <a:gd name="connsiteY1" fmla="*/ 1988185 h 4013200"/>
                <a:gd name="connsiteX2" fmla="*/ 813435 w 1619250"/>
                <a:gd name="connsiteY2" fmla="*/ 4013200 h 4013200"/>
                <a:gd name="connsiteX3" fmla="*/ 0 w 1619250"/>
                <a:gd name="connsiteY3" fmla="*/ 1986280 h 4013200"/>
                <a:gd name="connsiteX4" fmla="*/ 819785 w 1619250"/>
                <a:gd name="connsiteY4" fmla="*/ 0 h 4013200"/>
                <a:gd name="connsiteX0" fmla="*/ 819785 w 1619250"/>
                <a:gd name="connsiteY0" fmla="*/ 0 h 4013200"/>
                <a:gd name="connsiteX1" fmla="*/ 1619250 w 1619250"/>
                <a:gd name="connsiteY1" fmla="*/ 1988185 h 4013200"/>
                <a:gd name="connsiteX2" fmla="*/ 813435 w 1619250"/>
                <a:gd name="connsiteY2" fmla="*/ 4013200 h 4013200"/>
                <a:gd name="connsiteX3" fmla="*/ 0 w 1619250"/>
                <a:gd name="connsiteY3" fmla="*/ 1986280 h 4013200"/>
                <a:gd name="connsiteX4" fmla="*/ 819785 w 1619250"/>
                <a:gd name="connsiteY4" fmla="*/ 0 h 4013200"/>
                <a:gd name="connsiteX0" fmla="*/ 819785 w 1619250"/>
                <a:gd name="connsiteY0" fmla="*/ 0 h 4013200"/>
                <a:gd name="connsiteX1" fmla="*/ 1619250 w 1619250"/>
                <a:gd name="connsiteY1" fmla="*/ 1988185 h 4013200"/>
                <a:gd name="connsiteX2" fmla="*/ 813435 w 1619250"/>
                <a:gd name="connsiteY2" fmla="*/ 4013200 h 4013200"/>
                <a:gd name="connsiteX3" fmla="*/ 0 w 1619250"/>
                <a:gd name="connsiteY3" fmla="*/ 1986280 h 4013200"/>
                <a:gd name="connsiteX4" fmla="*/ 819785 w 1619250"/>
                <a:gd name="connsiteY4" fmla="*/ 0 h 4013200"/>
                <a:gd name="connsiteX0" fmla="*/ 819785 w 1619250"/>
                <a:gd name="connsiteY0" fmla="*/ 0 h 4013200"/>
                <a:gd name="connsiteX1" fmla="*/ 1619250 w 1619250"/>
                <a:gd name="connsiteY1" fmla="*/ 1988185 h 4013200"/>
                <a:gd name="connsiteX2" fmla="*/ 813435 w 1619250"/>
                <a:gd name="connsiteY2" fmla="*/ 4013200 h 4013200"/>
                <a:gd name="connsiteX3" fmla="*/ 0 w 1619250"/>
                <a:gd name="connsiteY3" fmla="*/ 1986280 h 4013200"/>
                <a:gd name="connsiteX4" fmla="*/ 819785 w 1619250"/>
                <a:gd name="connsiteY4" fmla="*/ 0 h 4013200"/>
                <a:gd name="connsiteX0" fmla="*/ 819785 w 1619250"/>
                <a:gd name="connsiteY0" fmla="*/ 0 h 4013200"/>
                <a:gd name="connsiteX1" fmla="*/ 1619250 w 1619250"/>
                <a:gd name="connsiteY1" fmla="*/ 1988185 h 4013200"/>
                <a:gd name="connsiteX2" fmla="*/ 813435 w 1619250"/>
                <a:gd name="connsiteY2" fmla="*/ 4013200 h 4013200"/>
                <a:gd name="connsiteX3" fmla="*/ 0 w 1619250"/>
                <a:gd name="connsiteY3" fmla="*/ 1986280 h 4013200"/>
                <a:gd name="connsiteX4" fmla="*/ 819785 w 1619250"/>
                <a:gd name="connsiteY4" fmla="*/ 0 h 4013200"/>
                <a:gd name="connsiteX0" fmla="*/ 819785 w 1619250"/>
                <a:gd name="connsiteY0" fmla="*/ 0 h 4013200"/>
                <a:gd name="connsiteX1" fmla="*/ 1619250 w 1619250"/>
                <a:gd name="connsiteY1" fmla="*/ 1988185 h 4013200"/>
                <a:gd name="connsiteX2" fmla="*/ 813435 w 1619250"/>
                <a:gd name="connsiteY2" fmla="*/ 4013200 h 4013200"/>
                <a:gd name="connsiteX3" fmla="*/ 0 w 1619250"/>
                <a:gd name="connsiteY3" fmla="*/ 1986280 h 4013200"/>
                <a:gd name="connsiteX4" fmla="*/ 819785 w 1619250"/>
                <a:gd name="connsiteY4" fmla="*/ 0 h 4013200"/>
                <a:gd name="connsiteX0" fmla="*/ 819785 w 1619250"/>
                <a:gd name="connsiteY0" fmla="*/ 0 h 4013200"/>
                <a:gd name="connsiteX1" fmla="*/ 1619250 w 1619250"/>
                <a:gd name="connsiteY1" fmla="*/ 1988185 h 4013200"/>
                <a:gd name="connsiteX2" fmla="*/ 813435 w 1619250"/>
                <a:gd name="connsiteY2" fmla="*/ 4013200 h 4013200"/>
                <a:gd name="connsiteX3" fmla="*/ 0 w 1619250"/>
                <a:gd name="connsiteY3" fmla="*/ 1986280 h 4013200"/>
                <a:gd name="connsiteX4" fmla="*/ 819785 w 1619250"/>
                <a:gd name="connsiteY4" fmla="*/ 0 h 4013200"/>
                <a:gd name="connsiteX0" fmla="*/ 819785 w 1619250"/>
                <a:gd name="connsiteY0" fmla="*/ 0 h 4013200"/>
                <a:gd name="connsiteX1" fmla="*/ 1619250 w 1619250"/>
                <a:gd name="connsiteY1" fmla="*/ 1988185 h 4013200"/>
                <a:gd name="connsiteX2" fmla="*/ 813435 w 1619250"/>
                <a:gd name="connsiteY2" fmla="*/ 4013200 h 4013200"/>
                <a:gd name="connsiteX3" fmla="*/ 0 w 1619250"/>
                <a:gd name="connsiteY3" fmla="*/ 1986280 h 4013200"/>
                <a:gd name="connsiteX4" fmla="*/ 819785 w 1619250"/>
                <a:gd name="connsiteY4" fmla="*/ 0 h 4013200"/>
                <a:gd name="connsiteX0" fmla="*/ 819785 w 1619250"/>
                <a:gd name="connsiteY0" fmla="*/ 0 h 4013200"/>
                <a:gd name="connsiteX1" fmla="*/ 1619250 w 1619250"/>
                <a:gd name="connsiteY1" fmla="*/ 1988185 h 4013200"/>
                <a:gd name="connsiteX2" fmla="*/ 813435 w 1619250"/>
                <a:gd name="connsiteY2" fmla="*/ 4013200 h 4013200"/>
                <a:gd name="connsiteX3" fmla="*/ 0 w 1619250"/>
                <a:gd name="connsiteY3" fmla="*/ 1986280 h 4013200"/>
                <a:gd name="connsiteX4" fmla="*/ 819785 w 1619250"/>
                <a:gd name="connsiteY4" fmla="*/ 0 h 4013200"/>
                <a:gd name="connsiteX0" fmla="*/ 819785 w 1619250"/>
                <a:gd name="connsiteY0" fmla="*/ 0 h 4013200"/>
                <a:gd name="connsiteX1" fmla="*/ 1619250 w 1619250"/>
                <a:gd name="connsiteY1" fmla="*/ 1988185 h 4013200"/>
                <a:gd name="connsiteX2" fmla="*/ 813435 w 1619250"/>
                <a:gd name="connsiteY2" fmla="*/ 4013200 h 4013200"/>
                <a:gd name="connsiteX3" fmla="*/ 0 w 1619250"/>
                <a:gd name="connsiteY3" fmla="*/ 1986280 h 4013200"/>
                <a:gd name="connsiteX4" fmla="*/ 819785 w 1619250"/>
                <a:gd name="connsiteY4" fmla="*/ 0 h 4013200"/>
                <a:gd name="connsiteX0" fmla="*/ 819785 w 1619979"/>
                <a:gd name="connsiteY0" fmla="*/ 0 h 4013200"/>
                <a:gd name="connsiteX1" fmla="*/ 1619250 w 1619979"/>
                <a:gd name="connsiteY1" fmla="*/ 1988185 h 4013200"/>
                <a:gd name="connsiteX2" fmla="*/ 813435 w 1619979"/>
                <a:gd name="connsiteY2" fmla="*/ 4013200 h 4013200"/>
                <a:gd name="connsiteX3" fmla="*/ 0 w 1619979"/>
                <a:gd name="connsiteY3" fmla="*/ 1986280 h 4013200"/>
                <a:gd name="connsiteX4" fmla="*/ 819785 w 1619979"/>
                <a:gd name="connsiteY4" fmla="*/ 0 h 4013200"/>
                <a:gd name="connsiteX0" fmla="*/ 819785 w 1619979"/>
                <a:gd name="connsiteY0" fmla="*/ 0 h 4013200"/>
                <a:gd name="connsiteX1" fmla="*/ 1619250 w 1619979"/>
                <a:gd name="connsiteY1" fmla="*/ 1988185 h 4013200"/>
                <a:gd name="connsiteX2" fmla="*/ 813435 w 1619979"/>
                <a:gd name="connsiteY2" fmla="*/ 4013200 h 4013200"/>
                <a:gd name="connsiteX3" fmla="*/ 0 w 1619979"/>
                <a:gd name="connsiteY3" fmla="*/ 1986280 h 4013200"/>
                <a:gd name="connsiteX4" fmla="*/ 819785 w 1619979"/>
                <a:gd name="connsiteY4" fmla="*/ 0 h 4013200"/>
                <a:gd name="connsiteX0" fmla="*/ 819785 w 1619979"/>
                <a:gd name="connsiteY0" fmla="*/ 0 h 4013200"/>
                <a:gd name="connsiteX1" fmla="*/ 1619250 w 1619979"/>
                <a:gd name="connsiteY1" fmla="*/ 1988185 h 4013200"/>
                <a:gd name="connsiteX2" fmla="*/ 813435 w 1619979"/>
                <a:gd name="connsiteY2" fmla="*/ 4013200 h 4013200"/>
                <a:gd name="connsiteX3" fmla="*/ 0 w 1619979"/>
                <a:gd name="connsiteY3" fmla="*/ 1986280 h 4013200"/>
                <a:gd name="connsiteX4" fmla="*/ 819785 w 1619979"/>
                <a:gd name="connsiteY4" fmla="*/ 0 h 4013200"/>
                <a:gd name="connsiteX0" fmla="*/ 819785 w 1619251"/>
                <a:gd name="connsiteY0" fmla="*/ 0 h 4013200"/>
                <a:gd name="connsiteX1" fmla="*/ 1619250 w 1619251"/>
                <a:gd name="connsiteY1" fmla="*/ 1988185 h 4013200"/>
                <a:gd name="connsiteX2" fmla="*/ 813435 w 1619251"/>
                <a:gd name="connsiteY2" fmla="*/ 4013200 h 4013200"/>
                <a:gd name="connsiteX3" fmla="*/ 0 w 1619251"/>
                <a:gd name="connsiteY3" fmla="*/ 1986280 h 4013200"/>
                <a:gd name="connsiteX4" fmla="*/ 819785 w 1619251"/>
                <a:gd name="connsiteY4" fmla="*/ 0 h 4013200"/>
                <a:gd name="connsiteX0" fmla="*/ 819785 w 1619251"/>
                <a:gd name="connsiteY0" fmla="*/ 0 h 4013200"/>
                <a:gd name="connsiteX1" fmla="*/ 1619250 w 1619251"/>
                <a:gd name="connsiteY1" fmla="*/ 1988185 h 4013200"/>
                <a:gd name="connsiteX2" fmla="*/ 813435 w 1619251"/>
                <a:gd name="connsiteY2" fmla="*/ 4013200 h 4013200"/>
                <a:gd name="connsiteX3" fmla="*/ 0 w 1619251"/>
                <a:gd name="connsiteY3" fmla="*/ 1986280 h 4013200"/>
                <a:gd name="connsiteX4" fmla="*/ 819785 w 1619251"/>
                <a:gd name="connsiteY4" fmla="*/ 0 h 4013200"/>
                <a:gd name="connsiteX0" fmla="*/ 819785 w 1619251"/>
                <a:gd name="connsiteY0" fmla="*/ 0 h 4013200"/>
                <a:gd name="connsiteX1" fmla="*/ 1619250 w 1619251"/>
                <a:gd name="connsiteY1" fmla="*/ 1988185 h 4013200"/>
                <a:gd name="connsiteX2" fmla="*/ 813435 w 1619251"/>
                <a:gd name="connsiteY2" fmla="*/ 4013200 h 4013200"/>
                <a:gd name="connsiteX3" fmla="*/ 0 w 1619251"/>
                <a:gd name="connsiteY3" fmla="*/ 1986280 h 4013200"/>
                <a:gd name="connsiteX4" fmla="*/ 819785 w 1619251"/>
                <a:gd name="connsiteY4" fmla="*/ 0 h 4013200"/>
                <a:gd name="connsiteX0" fmla="*/ 819785 w 1619251"/>
                <a:gd name="connsiteY0" fmla="*/ 0 h 4013200"/>
                <a:gd name="connsiteX1" fmla="*/ 1619250 w 1619251"/>
                <a:gd name="connsiteY1" fmla="*/ 1988185 h 4013200"/>
                <a:gd name="connsiteX2" fmla="*/ 813435 w 1619251"/>
                <a:gd name="connsiteY2" fmla="*/ 4013200 h 4013200"/>
                <a:gd name="connsiteX3" fmla="*/ 0 w 1619251"/>
                <a:gd name="connsiteY3" fmla="*/ 1986280 h 4013200"/>
                <a:gd name="connsiteX4" fmla="*/ 819785 w 1619251"/>
                <a:gd name="connsiteY4" fmla="*/ 0 h 401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1" h="4013200">
                  <a:moveTo>
                    <a:pt x="819785" y="0"/>
                  </a:moveTo>
                  <a:cubicBezTo>
                    <a:pt x="829098" y="926253"/>
                    <a:pt x="1578187" y="1338157"/>
                    <a:pt x="1619250" y="1988185"/>
                  </a:cubicBezTo>
                  <a:cubicBezTo>
                    <a:pt x="1620520" y="2602865"/>
                    <a:pt x="932815" y="2811145"/>
                    <a:pt x="813435" y="4013200"/>
                  </a:cubicBezTo>
                  <a:cubicBezTo>
                    <a:pt x="685165" y="2775585"/>
                    <a:pt x="23495" y="2661920"/>
                    <a:pt x="0" y="1986280"/>
                  </a:cubicBezTo>
                  <a:cubicBezTo>
                    <a:pt x="51012" y="1400387"/>
                    <a:pt x="698923" y="1112943"/>
                    <a:pt x="819785" y="0"/>
                  </a:cubicBezTo>
                  <a:close/>
                </a:path>
              </a:pathLst>
            </a:custGeom>
            <a:solidFill>
              <a:srgbClr val="CED2F8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A28B28A-6D01-6BC2-8836-3A64F44CB3B6}"/>
                </a:ext>
              </a:extLst>
            </p:cNvPr>
            <p:cNvGrpSpPr/>
            <p:nvPr/>
          </p:nvGrpSpPr>
          <p:grpSpPr>
            <a:xfrm>
              <a:off x="6463506" y="3452813"/>
              <a:ext cx="102393" cy="2276475"/>
              <a:chOff x="6463506" y="3452813"/>
              <a:chExt cx="102393" cy="227647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6AF1807-3CFC-24BC-6948-07C3F9A7E6C1}"/>
                  </a:ext>
                </a:extLst>
              </p:cNvPr>
              <p:cNvSpPr/>
              <p:nvPr/>
            </p:nvSpPr>
            <p:spPr>
              <a:xfrm>
                <a:off x="6463506" y="3945731"/>
                <a:ext cx="102393" cy="1088232"/>
              </a:xfrm>
              <a:prstGeom prst="rect">
                <a:avLst/>
              </a:prstGeom>
              <a:solidFill>
                <a:srgbClr val="A8ABDE"/>
              </a:solidFill>
              <a:ln w="38100">
                <a:solidFill>
                  <a:srgbClr val="A8ABD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FE4F49D-94A1-7083-5BD1-2A8C7D84FD6F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6514703" y="3452813"/>
                <a:ext cx="0" cy="492918"/>
              </a:xfrm>
              <a:prstGeom prst="line">
                <a:avLst/>
              </a:prstGeom>
              <a:ln w="38100">
                <a:solidFill>
                  <a:srgbClr val="A8ABD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FE9A52E-2342-855F-A22B-ACE2B9F9A245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6514703" y="5033963"/>
                <a:ext cx="0" cy="695325"/>
              </a:xfrm>
              <a:prstGeom prst="line">
                <a:avLst/>
              </a:prstGeom>
              <a:ln w="38100">
                <a:solidFill>
                  <a:srgbClr val="A8ABD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DB38D7-C017-4C57-5489-4C65F25549CD}"/>
                  </a:ext>
                </a:extLst>
              </p:cNvPr>
              <p:cNvSpPr/>
              <p:nvPr/>
            </p:nvSpPr>
            <p:spPr>
              <a:xfrm>
                <a:off x="6488431" y="4610894"/>
                <a:ext cx="45719" cy="45719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2587934-EAC2-9A61-8107-8A0828738571}"/>
              </a:ext>
            </a:extLst>
          </p:cNvPr>
          <p:cNvGrpSpPr/>
          <p:nvPr/>
        </p:nvGrpSpPr>
        <p:grpSpPr>
          <a:xfrm>
            <a:off x="3551381" y="501863"/>
            <a:ext cx="1555152" cy="6130491"/>
            <a:chOff x="3788229" y="427923"/>
            <a:chExt cx="1555152" cy="6130491"/>
          </a:xfrm>
          <a:solidFill>
            <a:srgbClr val="ECD1E0"/>
          </a:solidFill>
          <a:effectLst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02DD731-097F-345A-A568-CA74DCA0ECF6}"/>
                </a:ext>
              </a:extLst>
            </p:cNvPr>
            <p:cNvSpPr/>
            <p:nvPr/>
          </p:nvSpPr>
          <p:spPr>
            <a:xfrm>
              <a:off x="3788229" y="427923"/>
              <a:ext cx="1555152" cy="6130491"/>
            </a:xfrm>
            <a:custGeom>
              <a:avLst/>
              <a:gdLst>
                <a:gd name="connsiteX0" fmla="*/ 0 w 224589"/>
                <a:gd name="connsiteY0" fmla="*/ 0 h 2823411"/>
                <a:gd name="connsiteX1" fmla="*/ 224589 w 224589"/>
                <a:gd name="connsiteY1" fmla="*/ 0 h 2823411"/>
                <a:gd name="connsiteX2" fmla="*/ 224589 w 224589"/>
                <a:gd name="connsiteY2" fmla="*/ 2823411 h 2823411"/>
                <a:gd name="connsiteX3" fmla="*/ 0 w 224589"/>
                <a:gd name="connsiteY3" fmla="*/ 2823411 h 2823411"/>
                <a:gd name="connsiteX4" fmla="*/ 0 w 224589"/>
                <a:gd name="connsiteY4" fmla="*/ 0 h 2823411"/>
                <a:gd name="connsiteX0" fmla="*/ 144780 w 224589"/>
                <a:gd name="connsiteY0" fmla="*/ 0 h 3181551"/>
                <a:gd name="connsiteX1" fmla="*/ 224589 w 224589"/>
                <a:gd name="connsiteY1" fmla="*/ 358140 h 3181551"/>
                <a:gd name="connsiteX2" fmla="*/ 224589 w 224589"/>
                <a:gd name="connsiteY2" fmla="*/ 3181551 h 3181551"/>
                <a:gd name="connsiteX3" fmla="*/ 0 w 224589"/>
                <a:gd name="connsiteY3" fmla="*/ 3181551 h 3181551"/>
                <a:gd name="connsiteX4" fmla="*/ 144780 w 224589"/>
                <a:gd name="connsiteY4" fmla="*/ 0 h 3181551"/>
                <a:gd name="connsiteX0" fmla="*/ 144780 w 407469"/>
                <a:gd name="connsiteY0" fmla="*/ 0 h 3181551"/>
                <a:gd name="connsiteX1" fmla="*/ 407469 w 407469"/>
                <a:gd name="connsiteY1" fmla="*/ 2872740 h 3181551"/>
                <a:gd name="connsiteX2" fmla="*/ 224589 w 407469"/>
                <a:gd name="connsiteY2" fmla="*/ 3181551 h 3181551"/>
                <a:gd name="connsiteX3" fmla="*/ 0 w 407469"/>
                <a:gd name="connsiteY3" fmla="*/ 3181551 h 3181551"/>
                <a:gd name="connsiteX4" fmla="*/ 144780 w 407469"/>
                <a:gd name="connsiteY4" fmla="*/ 0 h 3181551"/>
                <a:gd name="connsiteX0" fmla="*/ 220980 w 483669"/>
                <a:gd name="connsiteY0" fmla="*/ 0 h 3181551"/>
                <a:gd name="connsiteX1" fmla="*/ 483669 w 483669"/>
                <a:gd name="connsiteY1" fmla="*/ 2872740 h 3181551"/>
                <a:gd name="connsiteX2" fmla="*/ 300789 w 483669"/>
                <a:gd name="connsiteY2" fmla="*/ 3181551 h 3181551"/>
                <a:gd name="connsiteX3" fmla="*/ 0 w 483669"/>
                <a:gd name="connsiteY3" fmla="*/ 2869131 h 3181551"/>
                <a:gd name="connsiteX4" fmla="*/ 220980 w 483669"/>
                <a:gd name="connsiteY4" fmla="*/ 0 h 3181551"/>
                <a:gd name="connsiteX0" fmla="*/ 220980 w 483669"/>
                <a:gd name="connsiteY0" fmla="*/ 0 h 3783531"/>
                <a:gd name="connsiteX1" fmla="*/ 483669 w 483669"/>
                <a:gd name="connsiteY1" fmla="*/ 2872740 h 3783531"/>
                <a:gd name="connsiteX2" fmla="*/ 186489 w 483669"/>
                <a:gd name="connsiteY2" fmla="*/ 3783531 h 3783531"/>
                <a:gd name="connsiteX3" fmla="*/ 0 w 483669"/>
                <a:gd name="connsiteY3" fmla="*/ 2869131 h 3783531"/>
                <a:gd name="connsiteX4" fmla="*/ 220980 w 483669"/>
                <a:gd name="connsiteY4" fmla="*/ 0 h 3783531"/>
                <a:gd name="connsiteX0" fmla="*/ 220980 w 483669"/>
                <a:gd name="connsiteY0" fmla="*/ 0 h 6130491"/>
                <a:gd name="connsiteX1" fmla="*/ 483669 w 483669"/>
                <a:gd name="connsiteY1" fmla="*/ 2872740 h 6130491"/>
                <a:gd name="connsiteX2" fmla="*/ 247449 w 483669"/>
                <a:gd name="connsiteY2" fmla="*/ 6130491 h 6130491"/>
                <a:gd name="connsiteX3" fmla="*/ 0 w 483669"/>
                <a:gd name="connsiteY3" fmla="*/ 2869131 h 6130491"/>
                <a:gd name="connsiteX4" fmla="*/ 220980 w 483669"/>
                <a:gd name="connsiteY4" fmla="*/ 0 h 6130491"/>
                <a:gd name="connsiteX0" fmla="*/ 220980 w 490842"/>
                <a:gd name="connsiteY0" fmla="*/ 0 h 6130491"/>
                <a:gd name="connsiteX1" fmla="*/ 483669 w 490842"/>
                <a:gd name="connsiteY1" fmla="*/ 2872740 h 6130491"/>
                <a:gd name="connsiteX2" fmla="*/ 247449 w 490842"/>
                <a:gd name="connsiteY2" fmla="*/ 6130491 h 6130491"/>
                <a:gd name="connsiteX3" fmla="*/ 0 w 490842"/>
                <a:gd name="connsiteY3" fmla="*/ 2869131 h 6130491"/>
                <a:gd name="connsiteX4" fmla="*/ 220980 w 490842"/>
                <a:gd name="connsiteY4" fmla="*/ 0 h 6130491"/>
                <a:gd name="connsiteX0" fmla="*/ 220980 w 1008001"/>
                <a:gd name="connsiteY0" fmla="*/ 0 h 6149114"/>
                <a:gd name="connsiteX1" fmla="*/ 483669 w 1008001"/>
                <a:gd name="connsiteY1" fmla="*/ 2872740 h 6149114"/>
                <a:gd name="connsiteX2" fmla="*/ 1005877 w 1008001"/>
                <a:gd name="connsiteY2" fmla="*/ 4245677 h 6149114"/>
                <a:gd name="connsiteX3" fmla="*/ 247449 w 1008001"/>
                <a:gd name="connsiteY3" fmla="*/ 6130491 h 6149114"/>
                <a:gd name="connsiteX4" fmla="*/ 0 w 1008001"/>
                <a:gd name="connsiteY4" fmla="*/ 2869131 h 6149114"/>
                <a:gd name="connsiteX5" fmla="*/ 220980 w 1008001"/>
                <a:gd name="connsiteY5" fmla="*/ 0 h 6149114"/>
                <a:gd name="connsiteX0" fmla="*/ 768131 w 1555152"/>
                <a:gd name="connsiteY0" fmla="*/ 0 h 6130647"/>
                <a:gd name="connsiteX1" fmla="*/ 1030820 w 1555152"/>
                <a:gd name="connsiteY1" fmla="*/ 2872740 h 6130647"/>
                <a:gd name="connsiteX2" fmla="*/ 1553028 w 1555152"/>
                <a:gd name="connsiteY2" fmla="*/ 4245677 h 6130647"/>
                <a:gd name="connsiteX3" fmla="*/ 794600 w 1555152"/>
                <a:gd name="connsiteY3" fmla="*/ 6130491 h 6130647"/>
                <a:gd name="connsiteX4" fmla="*/ 0 w 1555152"/>
                <a:gd name="connsiteY4" fmla="*/ 4144076 h 6130647"/>
                <a:gd name="connsiteX5" fmla="*/ 547151 w 1555152"/>
                <a:gd name="connsiteY5" fmla="*/ 2869131 h 6130647"/>
                <a:gd name="connsiteX6" fmla="*/ 768131 w 1555152"/>
                <a:gd name="connsiteY6" fmla="*/ 0 h 6130647"/>
                <a:gd name="connsiteX0" fmla="*/ 768131 w 1555152"/>
                <a:gd name="connsiteY0" fmla="*/ 0 h 6130647"/>
                <a:gd name="connsiteX1" fmla="*/ 1030820 w 1555152"/>
                <a:gd name="connsiteY1" fmla="*/ 2872740 h 6130647"/>
                <a:gd name="connsiteX2" fmla="*/ 1553028 w 1555152"/>
                <a:gd name="connsiteY2" fmla="*/ 4245677 h 6130647"/>
                <a:gd name="connsiteX3" fmla="*/ 794600 w 1555152"/>
                <a:gd name="connsiteY3" fmla="*/ 6130491 h 6130647"/>
                <a:gd name="connsiteX4" fmla="*/ 0 w 1555152"/>
                <a:gd name="connsiteY4" fmla="*/ 4144076 h 6130647"/>
                <a:gd name="connsiteX5" fmla="*/ 547151 w 1555152"/>
                <a:gd name="connsiteY5" fmla="*/ 2869131 h 6130647"/>
                <a:gd name="connsiteX6" fmla="*/ 290285 w 1555152"/>
                <a:gd name="connsiteY6" fmla="*/ 1647620 h 6130647"/>
                <a:gd name="connsiteX7" fmla="*/ 768131 w 1555152"/>
                <a:gd name="connsiteY7" fmla="*/ 0 h 6130647"/>
                <a:gd name="connsiteX0" fmla="*/ 768131 w 1555152"/>
                <a:gd name="connsiteY0" fmla="*/ 0 h 6130647"/>
                <a:gd name="connsiteX1" fmla="*/ 1262742 w 1555152"/>
                <a:gd name="connsiteY1" fmla="*/ 1821791 h 6130647"/>
                <a:gd name="connsiteX2" fmla="*/ 1030820 w 1555152"/>
                <a:gd name="connsiteY2" fmla="*/ 2872740 h 6130647"/>
                <a:gd name="connsiteX3" fmla="*/ 1553028 w 1555152"/>
                <a:gd name="connsiteY3" fmla="*/ 4245677 h 6130647"/>
                <a:gd name="connsiteX4" fmla="*/ 794600 w 1555152"/>
                <a:gd name="connsiteY4" fmla="*/ 6130491 h 6130647"/>
                <a:gd name="connsiteX5" fmla="*/ 0 w 1555152"/>
                <a:gd name="connsiteY5" fmla="*/ 4144076 h 6130647"/>
                <a:gd name="connsiteX6" fmla="*/ 547151 w 1555152"/>
                <a:gd name="connsiteY6" fmla="*/ 2869131 h 6130647"/>
                <a:gd name="connsiteX7" fmla="*/ 290285 w 1555152"/>
                <a:gd name="connsiteY7" fmla="*/ 1647620 h 6130647"/>
                <a:gd name="connsiteX8" fmla="*/ 768131 w 1555152"/>
                <a:gd name="connsiteY8" fmla="*/ 0 h 6130647"/>
                <a:gd name="connsiteX0" fmla="*/ 768131 w 1555152"/>
                <a:gd name="connsiteY0" fmla="*/ 0 h 6130647"/>
                <a:gd name="connsiteX1" fmla="*/ 1262742 w 1555152"/>
                <a:gd name="connsiteY1" fmla="*/ 1821791 h 6130647"/>
                <a:gd name="connsiteX2" fmla="*/ 1030820 w 1555152"/>
                <a:gd name="connsiteY2" fmla="*/ 2872740 h 6130647"/>
                <a:gd name="connsiteX3" fmla="*/ 1553028 w 1555152"/>
                <a:gd name="connsiteY3" fmla="*/ 4245677 h 6130647"/>
                <a:gd name="connsiteX4" fmla="*/ 794600 w 1555152"/>
                <a:gd name="connsiteY4" fmla="*/ 6130491 h 6130647"/>
                <a:gd name="connsiteX5" fmla="*/ 0 w 1555152"/>
                <a:gd name="connsiteY5" fmla="*/ 4144076 h 6130647"/>
                <a:gd name="connsiteX6" fmla="*/ 547151 w 1555152"/>
                <a:gd name="connsiteY6" fmla="*/ 2869131 h 6130647"/>
                <a:gd name="connsiteX7" fmla="*/ 290285 w 1555152"/>
                <a:gd name="connsiteY7" fmla="*/ 1720191 h 6130647"/>
                <a:gd name="connsiteX8" fmla="*/ 768131 w 1555152"/>
                <a:gd name="connsiteY8" fmla="*/ 0 h 6130647"/>
                <a:gd name="connsiteX0" fmla="*/ 768131 w 1555152"/>
                <a:gd name="connsiteY0" fmla="*/ 0 h 6130647"/>
                <a:gd name="connsiteX1" fmla="*/ 1294492 w 1555152"/>
                <a:gd name="connsiteY1" fmla="*/ 1796391 h 6130647"/>
                <a:gd name="connsiteX2" fmla="*/ 1030820 w 1555152"/>
                <a:gd name="connsiteY2" fmla="*/ 2872740 h 6130647"/>
                <a:gd name="connsiteX3" fmla="*/ 1553028 w 1555152"/>
                <a:gd name="connsiteY3" fmla="*/ 4245677 h 6130647"/>
                <a:gd name="connsiteX4" fmla="*/ 794600 w 1555152"/>
                <a:gd name="connsiteY4" fmla="*/ 6130491 h 6130647"/>
                <a:gd name="connsiteX5" fmla="*/ 0 w 1555152"/>
                <a:gd name="connsiteY5" fmla="*/ 4144076 h 6130647"/>
                <a:gd name="connsiteX6" fmla="*/ 547151 w 1555152"/>
                <a:gd name="connsiteY6" fmla="*/ 2869131 h 6130647"/>
                <a:gd name="connsiteX7" fmla="*/ 290285 w 1555152"/>
                <a:gd name="connsiteY7" fmla="*/ 1720191 h 6130647"/>
                <a:gd name="connsiteX8" fmla="*/ 768131 w 1555152"/>
                <a:gd name="connsiteY8" fmla="*/ 0 h 6130647"/>
                <a:gd name="connsiteX0" fmla="*/ 768131 w 1555152"/>
                <a:gd name="connsiteY0" fmla="*/ 0 h 6130647"/>
                <a:gd name="connsiteX1" fmla="*/ 1294492 w 1555152"/>
                <a:gd name="connsiteY1" fmla="*/ 1796391 h 6130647"/>
                <a:gd name="connsiteX2" fmla="*/ 1030820 w 1555152"/>
                <a:gd name="connsiteY2" fmla="*/ 2802890 h 6130647"/>
                <a:gd name="connsiteX3" fmla="*/ 1553028 w 1555152"/>
                <a:gd name="connsiteY3" fmla="*/ 4245677 h 6130647"/>
                <a:gd name="connsiteX4" fmla="*/ 794600 w 1555152"/>
                <a:gd name="connsiteY4" fmla="*/ 6130491 h 6130647"/>
                <a:gd name="connsiteX5" fmla="*/ 0 w 1555152"/>
                <a:gd name="connsiteY5" fmla="*/ 4144076 h 6130647"/>
                <a:gd name="connsiteX6" fmla="*/ 547151 w 1555152"/>
                <a:gd name="connsiteY6" fmla="*/ 2869131 h 6130647"/>
                <a:gd name="connsiteX7" fmla="*/ 290285 w 1555152"/>
                <a:gd name="connsiteY7" fmla="*/ 1720191 h 6130647"/>
                <a:gd name="connsiteX8" fmla="*/ 768131 w 1555152"/>
                <a:gd name="connsiteY8" fmla="*/ 0 h 6130647"/>
                <a:gd name="connsiteX0" fmla="*/ 768131 w 1555152"/>
                <a:gd name="connsiteY0" fmla="*/ 0 h 6130647"/>
                <a:gd name="connsiteX1" fmla="*/ 1294492 w 1555152"/>
                <a:gd name="connsiteY1" fmla="*/ 1796391 h 6130647"/>
                <a:gd name="connsiteX2" fmla="*/ 1030820 w 1555152"/>
                <a:gd name="connsiteY2" fmla="*/ 2802890 h 6130647"/>
                <a:gd name="connsiteX3" fmla="*/ 1553028 w 1555152"/>
                <a:gd name="connsiteY3" fmla="*/ 4245677 h 6130647"/>
                <a:gd name="connsiteX4" fmla="*/ 794600 w 1555152"/>
                <a:gd name="connsiteY4" fmla="*/ 6130491 h 6130647"/>
                <a:gd name="connsiteX5" fmla="*/ 0 w 1555152"/>
                <a:gd name="connsiteY5" fmla="*/ 4144076 h 6130647"/>
                <a:gd name="connsiteX6" fmla="*/ 547151 w 1555152"/>
                <a:gd name="connsiteY6" fmla="*/ 2869131 h 6130647"/>
                <a:gd name="connsiteX7" fmla="*/ 290285 w 1555152"/>
                <a:gd name="connsiteY7" fmla="*/ 1720191 h 6130647"/>
                <a:gd name="connsiteX8" fmla="*/ 768131 w 1555152"/>
                <a:gd name="connsiteY8" fmla="*/ 0 h 6130647"/>
                <a:gd name="connsiteX0" fmla="*/ 768131 w 1555152"/>
                <a:gd name="connsiteY0" fmla="*/ 0 h 6130647"/>
                <a:gd name="connsiteX1" fmla="*/ 1294492 w 1555152"/>
                <a:gd name="connsiteY1" fmla="*/ 1796391 h 6130647"/>
                <a:gd name="connsiteX2" fmla="*/ 1030820 w 1555152"/>
                <a:gd name="connsiteY2" fmla="*/ 2802890 h 6130647"/>
                <a:gd name="connsiteX3" fmla="*/ 1553028 w 1555152"/>
                <a:gd name="connsiteY3" fmla="*/ 4245677 h 6130647"/>
                <a:gd name="connsiteX4" fmla="*/ 794600 w 1555152"/>
                <a:gd name="connsiteY4" fmla="*/ 6130491 h 6130647"/>
                <a:gd name="connsiteX5" fmla="*/ 0 w 1555152"/>
                <a:gd name="connsiteY5" fmla="*/ 4144076 h 6130647"/>
                <a:gd name="connsiteX6" fmla="*/ 547151 w 1555152"/>
                <a:gd name="connsiteY6" fmla="*/ 2869131 h 6130647"/>
                <a:gd name="connsiteX7" fmla="*/ 290285 w 1555152"/>
                <a:gd name="connsiteY7" fmla="*/ 1720191 h 6130647"/>
                <a:gd name="connsiteX8" fmla="*/ 768131 w 1555152"/>
                <a:gd name="connsiteY8" fmla="*/ 0 h 6130647"/>
                <a:gd name="connsiteX0" fmla="*/ 768131 w 1555152"/>
                <a:gd name="connsiteY0" fmla="*/ 0 h 6130647"/>
                <a:gd name="connsiteX1" fmla="*/ 1294492 w 1555152"/>
                <a:gd name="connsiteY1" fmla="*/ 1796391 h 6130647"/>
                <a:gd name="connsiteX2" fmla="*/ 1030820 w 1555152"/>
                <a:gd name="connsiteY2" fmla="*/ 2802890 h 6130647"/>
                <a:gd name="connsiteX3" fmla="*/ 1553028 w 1555152"/>
                <a:gd name="connsiteY3" fmla="*/ 4245677 h 6130647"/>
                <a:gd name="connsiteX4" fmla="*/ 794600 w 1555152"/>
                <a:gd name="connsiteY4" fmla="*/ 6130491 h 6130647"/>
                <a:gd name="connsiteX5" fmla="*/ 0 w 1555152"/>
                <a:gd name="connsiteY5" fmla="*/ 4144076 h 6130647"/>
                <a:gd name="connsiteX6" fmla="*/ 547151 w 1555152"/>
                <a:gd name="connsiteY6" fmla="*/ 2869131 h 6130647"/>
                <a:gd name="connsiteX7" fmla="*/ 290285 w 1555152"/>
                <a:gd name="connsiteY7" fmla="*/ 1720191 h 6130647"/>
                <a:gd name="connsiteX8" fmla="*/ 768131 w 1555152"/>
                <a:gd name="connsiteY8" fmla="*/ 0 h 6130647"/>
                <a:gd name="connsiteX0" fmla="*/ 768131 w 1555152"/>
                <a:gd name="connsiteY0" fmla="*/ 0 h 6130647"/>
                <a:gd name="connsiteX1" fmla="*/ 1294492 w 1555152"/>
                <a:gd name="connsiteY1" fmla="*/ 1796391 h 6130647"/>
                <a:gd name="connsiteX2" fmla="*/ 1030820 w 1555152"/>
                <a:gd name="connsiteY2" fmla="*/ 2802890 h 6130647"/>
                <a:gd name="connsiteX3" fmla="*/ 1553028 w 1555152"/>
                <a:gd name="connsiteY3" fmla="*/ 4245677 h 6130647"/>
                <a:gd name="connsiteX4" fmla="*/ 794600 w 1555152"/>
                <a:gd name="connsiteY4" fmla="*/ 6130491 h 6130647"/>
                <a:gd name="connsiteX5" fmla="*/ 0 w 1555152"/>
                <a:gd name="connsiteY5" fmla="*/ 4144076 h 6130647"/>
                <a:gd name="connsiteX6" fmla="*/ 547151 w 1555152"/>
                <a:gd name="connsiteY6" fmla="*/ 2869131 h 6130647"/>
                <a:gd name="connsiteX7" fmla="*/ 290285 w 1555152"/>
                <a:gd name="connsiteY7" fmla="*/ 1720191 h 6130647"/>
                <a:gd name="connsiteX8" fmla="*/ 768131 w 1555152"/>
                <a:gd name="connsiteY8" fmla="*/ 0 h 6130647"/>
                <a:gd name="connsiteX0" fmla="*/ 768131 w 1555152"/>
                <a:gd name="connsiteY0" fmla="*/ 0 h 6130647"/>
                <a:gd name="connsiteX1" fmla="*/ 1294492 w 1555152"/>
                <a:gd name="connsiteY1" fmla="*/ 1796391 h 6130647"/>
                <a:gd name="connsiteX2" fmla="*/ 1030820 w 1555152"/>
                <a:gd name="connsiteY2" fmla="*/ 2802890 h 6130647"/>
                <a:gd name="connsiteX3" fmla="*/ 1553028 w 1555152"/>
                <a:gd name="connsiteY3" fmla="*/ 4245677 h 6130647"/>
                <a:gd name="connsiteX4" fmla="*/ 794600 w 1555152"/>
                <a:gd name="connsiteY4" fmla="*/ 6130491 h 6130647"/>
                <a:gd name="connsiteX5" fmla="*/ 0 w 1555152"/>
                <a:gd name="connsiteY5" fmla="*/ 4144076 h 6130647"/>
                <a:gd name="connsiteX6" fmla="*/ 547151 w 1555152"/>
                <a:gd name="connsiteY6" fmla="*/ 2869131 h 6130647"/>
                <a:gd name="connsiteX7" fmla="*/ 290285 w 1555152"/>
                <a:gd name="connsiteY7" fmla="*/ 1720191 h 6130647"/>
                <a:gd name="connsiteX8" fmla="*/ 768131 w 1555152"/>
                <a:gd name="connsiteY8" fmla="*/ 0 h 6130647"/>
                <a:gd name="connsiteX0" fmla="*/ 768131 w 1555152"/>
                <a:gd name="connsiteY0" fmla="*/ 0 h 6130647"/>
                <a:gd name="connsiteX1" fmla="*/ 1294492 w 1555152"/>
                <a:gd name="connsiteY1" fmla="*/ 1796391 h 6130647"/>
                <a:gd name="connsiteX2" fmla="*/ 1030820 w 1555152"/>
                <a:gd name="connsiteY2" fmla="*/ 2802890 h 6130647"/>
                <a:gd name="connsiteX3" fmla="*/ 1553028 w 1555152"/>
                <a:gd name="connsiteY3" fmla="*/ 4245677 h 6130647"/>
                <a:gd name="connsiteX4" fmla="*/ 794600 w 1555152"/>
                <a:gd name="connsiteY4" fmla="*/ 6130491 h 6130647"/>
                <a:gd name="connsiteX5" fmla="*/ 0 w 1555152"/>
                <a:gd name="connsiteY5" fmla="*/ 4144076 h 6130647"/>
                <a:gd name="connsiteX6" fmla="*/ 547151 w 1555152"/>
                <a:gd name="connsiteY6" fmla="*/ 2869131 h 6130647"/>
                <a:gd name="connsiteX7" fmla="*/ 290285 w 1555152"/>
                <a:gd name="connsiteY7" fmla="*/ 1720191 h 6130647"/>
                <a:gd name="connsiteX8" fmla="*/ 768131 w 1555152"/>
                <a:gd name="connsiteY8" fmla="*/ 0 h 6130647"/>
                <a:gd name="connsiteX0" fmla="*/ 768131 w 1555152"/>
                <a:gd name="connsiteY0" fmla="*/ 0 h 6130647"/>
                <a:gd name="connsiteX1" fmla="*/ 1294492 w 1555152"/>
                <a:gd name="connsiteY1" fmla="*/ 1796391 h 6130647"/>
                <a:gd name="connsiteX2" fmla="*/ 1030820 w 1555152"/>
                <a:gd name="connsiteY2" fmla="*/ 2802890 h 6130647"/>
                <a:gd name="connsiteX3" fmla="*/ 1553028 w 1555152"/>
                <a:gd name="connsiteY3" fmla="*/ 4245677 h 6130647"/>
                <a:gd name="connsiteX4" fmla="*/ 794600 w 1555152"/>
                <a:gd name="connsiteY4" fmla="*/ 6130491 h 6130647"/>
                <a:gd name="connsiteX5" fmla="*/ 0 w 1555152"/>
                <a:gd name="connsiteY5" fmla="*/ 4144076 h 6130647"/>
                <a:gd name="connsiteX6" fmla="*/ 547151 w 1555152"/>
                <a:gd name="connsiteY6" fmla="*/ 2869131 h 6130647"/>
                <a:gd name="connsiteX7" fmla="*/ 290285 w 1555152"/>
                <a:gd name="connsiteY7" fmla="*/ 1720191 h 6130647"/>
                <a:gd name="connsiteX8" fmla="*/ 768131 w 1555152"/>
                <a:gd name="connsiteY8" fmla="*/ 0 h 6130647"/>
                <a:gd name="connsiteX0" fmla="*/ 768131 w 1555152"/>
                <a:gd name="connsiteY0" fmla="*/ 0 h 6130647"/>
                <a:gd name="connsiteX1" fmla="*/ 1294492 w 1555152"/>
                <a:gd name="connsiteY1" fmla="*/ 1796391 h 6130647"/>
                <a:gd name="connsiteX2" fmla="*/ 1030820 w 1555152"/>
                <a:gd name="connsiteY2" fmla="*/ 2802890 h 6130647"/>
                <a:gd name="connsiteX3" fmla="*/ 1553028 w 1555152"/>
                <a:gd name="connsiteY3" fmla="*/ 4245677 h 6130647"/>
                <a:gd name="connsiteX4" fmla="*/ 794600 w 1555152"/>
                <a:gd name="connsiteY4" fmla="*/ 6130491 h 6130647"/>
                <a:gd name="connsiteX5" fmla="*/ 0 w 1555152"/>
                <a:gd name="connsiteY5" fmla="*/ 4144076 h 6130647"/>
                <a:gd name="connsiteX6" fmla="*/ 547151 w 1555152"/>
                <a:gd name="connsiteY6" fmla="*/ 2869131 h 6130647"/>
                <a:gd name="connsiteX7" fmla="*/ 290285 w 1555152"/>
                <a:gd name="connsiteY7" fmla="*/ 1720191 h 6130647"/>
                <a:gd name="connsiteX8" fmla="*/ 768131 w 1555152"/>
                <a:gd name="connsiteY8" fmla="*/ 0 h 6130647"/>
                <a:gd name="connsiteX0" fmla="*/ 768131 w 1555152"/>
                <a:gd name="connsiteY0" fmla="*/ 0 h 6130491"/>
                <a:gd name="connsiteX1" fmla="*/ 1294492 w 1555152"/>
                <a:gd name="connsiteY1" fmla="*/ 1796391 h 6130491"/>
                <a:gd name="connsiteX2" fmla="*/ 1030820 w 1555152"/>
                <a:gd name="connsiteY2" fmla="*/ 2802890 h 6130491"/>
                <a:gd name="connsiteX3" fmla="*/ 1553028 w 1555152"/>
                <a:gd name="connsiteY3" fmla="*/ 4245677 h 6130491"/>
                <a:gd name="connsiteX4" fmla="*/ 794600 w 1555152"/>
                <a:gd name="connsiteY4" fmla="*/ 6130491 h 6130491"/>
                <a:gd name="connsiteX5" fmla="*/ 0 w 1555152"/>
                <a:gd name="connsiteY5" fmla="*/ 4144076 h 6130491"/>
                <a:gd name="connsiteX6" fmla="*/ 547151 w 1555152"/>
                <a:gd name="connsiteY6" fmla="*/ 2869131 h 6130491"/>
                <a:gd name="connsiteX7" fmla="*/ 290285 w 1555152"/>
                <a:gd name="connsiteY7" fmla="*/ 1720191 h 6130491"/>
                <a:gd name="connsiteX8" fmla="*/ 768131 w 1555152"/>
                <a:gd name="connsiteY8" fmla="*/ 0 h 6130491"/>
                <a:gd name="connsiteX0" fmla="*/ 768131 w 1555152"/>
                <a:gd name="connsiteY0" fmla="*/ 0 h 6130491"/>
                <a:gd name="connsiteX1" fmla="*/ 1294492 w 1555152"/>
                <a:gd name="connsiteY1" fmla="*/ 1796391 h 6130491"/>
                <a:gd name="connsiteX2" fmla="*/ 1030820 w 1555152"/>
                <a:gd name="connsiteY2" fmla="*/ 2802890 h 6130491"/>
                <a:gd name="connsiteX3" fmla="*/ 1553028 w 1555152"/>
                <a:gd name="connsiteY3" fmla="*/ 4245677 h 6130491"/>
                <a:gd name="connsiteX4" fmla="*/ 794600 w 1555152"/>
                <a:gd name="connsiteY4" fmla="*/ 6130491 h 6130491"/>
                <a:gd name="connsiteX5" fmla="*/ 0 w 1555152"/>
                <a:gd name="connsiteY5" fmla="*/ 4144076 h 6130491"/>
                <a:gd name="connsiteX6" fmla="*/ 547151 w 1555152"/>
                <a:gd name="connsiteY6" fmla="*/ 2869131 h 6130491"/>
                <a:gd name="connsiteX7" fmla="*/ 290285 w 1555152"/>
                <a:gd name="connsiteY7" fmla="*/ 1720191 h 6130491"/>
                <a:gd name="connsiteX8" fmla="*/ 768131 w 1555152"/>
                <a:gd name="connsiteY8" fmla="*/ 0 h 6130491"/>
                <a:gd name="connsiteX0" fmla="*/ 768131 w 1555152"/>
                <a:gd name="connsiteY0" fmla="*/ 0 h 6130491"/>
                <a:gd name="connsiteX1" fmla="*/ 1294492 w 1555152"/>
                <a:gd name="connsiteY1" fmla="*/ 1796391 h 6130491"/>
                <a:gd name="connsiteX2" fmla="*/ 1030820 w 1555152"/>
                <a:gd name="connsiteY2" fmla="*/ 2802890 h 6130491"/>
                <a:gd name="connsiteX3" fmla="*/ 1553028 w 1555152"/>
                <a:gd name="connsiteY3" fmla="*/ 4245677 h 6130491"/>
                <a:gd name="connsiteX4" fmla="*/ 794600 w 1555152"/>
                <a:gd name="connsiteY4" fmla="*/ 6130491 h 6130491"/>
                <a:gd name="connsiteX5" fmla="*/ 0 w 1555152"/>
                <a:gd name="connsiteY5" fmla="*/ 4144076 h 6130491"/>
                <a:gd name="connsiteX6" fmla="*/ 547151 w 1555152"/>
                <a:gd name="connsiteY6" fmla="*/ 2869131 h 6130491"/>
                <a:gd name="connsiteX7" fmla="*/ 290285 w 1555152"/>
                <a:gd name="connsiteY7" fmla="*/ 1720191 h 6130491"/>
                <a:gd name="connsiteX8" fmla="*/ 768131 w 1555152"/>
                <a:gd name="connsiteY8" fmla="*/ 0 h 6130491"/>
                <a:gd name="connsiteX0" fmla="*/ 791943 w 1555152"/>
                <a:gd name="connsiteY0" fmla="*/ 0 h 6130491"/>
                <a:gd name="connsiteX1" fmla="*/ 1294492 w 1555152"/>
                <a:gd name="connsiteY1" fmla="*/ 1796391 h 6130491"/>
                <a:gd name="connsiteX2" fmla="*/ 1030820 w 1555152"/>
                <a:gd name="connsiteY2" fmla="*/ 2802890 h 6130491"/>
                <a:gd name="connsiteX3" fmla="*/ 1553028 w 1555152"/>
                <a:gd name="connsiteY3" fmla="*/ 4245677 h 6130491"/>
                <a:gd name="connsiteX4" fmla="*/ 794600 w 1555152"/>
                <a:gd name="connsiteY4" fmla="*/ 6130491 h 6130491"/>
                <a:gd name="connsiteX5" fmla="*/ 0 w 1555152"/>
                <a:gd name="connsiteY5" fmla="*/ 4144076 h 6130491"/>
                <a:gd name="connsiteX6" fmla="*/ 547151 w 1555152"/>
                <a:gd name="connsiteY6" fmla="*/ 2869131 h 6130491"/>
                <a:gd name="connsiteX7" fmla="*/ 290285 w 1555152"/>
                <a:gd name="connsiteY7" fmla="*/ 1720191 h 6130491"/>
                <a:gd name="connsiteX8" fmla="*/ 791943 w 1555152"/>
                <a:gd name="connsiteY8" fmla="*/ 0 h 6130491"/>
                <a:gd name="connsiteX0" fmla="*/ 791943 w 1555152"/>
                <a:gd name="connsiteY0" fmla="*/ 0 h 6130491"/>
                <a:gd name="connsiteX1" fmla="*/ 1294492 w 1555152"/>
                <a:gd name="connsiteY1" fmla="*/ 1796391 h 6130491"/>
                <a:gd name="connsiteX2" fmla="*/ 1030820 w 1555152"/>
                <a:gd name="connsiteY2" fmla="*/ 2802890 h 6130491"/>
                <a:gd name="connsiteX3" fmla="*/ 1553028 w 1555152"/>
                <a:gd name="connsiteY3" fmla="*/ 4245677 h 6130491"/>
                <a:gd name="connsiteX4" fmla="*/ 794600 w 1555152"/>
                <a:gd name="connsiteY4" fmla="*/ 6130491 h 6130491"/>
                <a:gd name="connsiteX5" fmla="*/ 0 w 1555152"/>
                <a:gd name="connsiteY5" fmla="*/ 4144076 h 6130491"/>
                <a:gd name="connsiteX6" fmla="*/ 547151 w 1555152"/>
                <a:gd name="connsiteY6" fmla="*/ 2869131 h 6130491"/>
                <a:gd name="connsiteX7" fmla="*/ 290285 w 1555152"/>
                <a:gd name="connsiteY7" fmla="*/ 1720191 h 6130491"/>
                <a:gd name="connsiteX8" fmla="*/ 791943 w 1555152"/>
                <a:gd name="connsiteY8" fmla="*/ 0 h 6130491"/>
                <a:gd name="connsiteX0" fmla="*/ 791943 w 1555152"/>
                <a:gd name="connsiteY0" fmla="*/ 0 h 6130491"/>
                <a:gd name="connsiteX1" fmla="*/ 1294492 w 1555152"/>
                <a:gd name="connsiteY1" fmla="*/ 1796391 h 6130491"/>
                <a:gd name="connsiteX2" fmla="*/ 1030820 w 1555152"/>
                <a:gd name="connsiteY2" fmla="*/ 2802890 h 6130491"/>
                <a:gd name="connsiteX3" fmla="*/ 1553028 w 1555152"/>
                <a:gd name="connsiteY3" fmla="*/ 4245677 h 6130491"/>
                <a:gd name="connsiteX4" fmla="*/ 794600 w 1555152"/>
                <a:gd name="connsiteY4" fmla="*/ 6130491 h 6130491"/>
                <a:gd name="connsiteX5" fmla="*/ 0 w 1555152"/>
                <a:gd name="connsiteY5" fmla="*/ 4144076 h 6130491"/>
                <a:gd name="connsiteX6" fmla="*/ 547151 w 1555152"/>
                <a:gd name="connsiteY6" fmla="*/ 2869131 h 6130491"/>
                <a:gd name="connsiteX7" fmla="*/ 290285 w 1555152"/>
                <a:gd name="connsiteY7" fmla="*/ 1720191 h 6130491"/>
                <a:gd name="connsiteX8" fmla="*/ 791943 w 1555152"/>
                <a:gd name="connsiteY8" fmla="*/ 0 h 6130491"/>
                <a:gd name="connsiteX0" fmla="*/ 791943 w 1555152"/>
                <a:gd name="connsiteY0" fmla="*/ 0 h 6130491"/>
                <a:gd name="connsiteX1" fmla="*/ 1294492 w 1555152"/>
                <a:gd name="connsiteY1" fmla="*/ 1796391 h 6130491"/>
                <a:gd name="connsiteX2" fmla="*/ 1030820 w 1555152"/>
                <a:gd name="connsiteY2" fmla="*/ 2802890 h 6130491"/>
                <a:gd name="connsiteX3" fmla="*/ 1553028 w 1555152"/>
                <a:gd name="connsiteY3" fmla="*/ 4245677 h 6130491"/>
                <a:gd name="connsiteX4" fmla="*/ 794600 w 1555152"/>
                <a:gd name="connsiteY4" fmla="*/ 6130491 h 6130491"/>
                <a:gd name="connsiteX5" fmla="*/ 0 w 1555152"/>
                <a:gd name="connsiteY5" fmla="*/ 4144076 h 6130491"/>
                <a:gd name="connsiteX6" fmla="*/ 547151 w 1555152"/>
                <a:gd name="connsiteY6" fmla="*/ 2869131 h 6130491"/>
                <a:gd name="connsiteX7" fmla="*/ 290285 w 1555152"/>
                <a:gd name="connsiteY7" fmla="*/ 1720191 h 6130491"/>
                <a:gd name="connsiteX8" fmla="*/ 791943 w 1555152"/>
                <a:gd name="connsiteY8" fmla="*/ 0 h 6130491"/>
                <a:gd name="connsiteX0" fmla="*/ 791943 w 1555152"/>
                <a:gd name="connsiteY0" fmla="*/ 0 h 6130491"/>
                <a:gd name="connsiteX1" fmla="*/ 1294492 w 1555152"/>
                <a:gd name="connsiteY1" fmla="*/ 1796391 h 6130491"/>
                <a:gd name="connsiteX2" fmla="*/ 1030820 w 1555152"/>
                <a:gd name="connsiteY2" fmla="*/ 2802890 h 6130491"/>
                <a:gd name="connsiteX3" fmla="*/ 1553028 w 1555152"/>
                <a:gd name="connsiteY3" fmla="*/ 4245677 h 6130491"/>
                <a:gd name="connsiteX4" fmla="*/ 794600 w 1555152"/>
                <a:gd name="connsiteY4" fmla="*/ 6130491 h 6130491"/>
                <a:gd name="connsiteX5" fmla="*/ 0 w 1555152"/>
                <a:gd name="connsiteY5" fmla="*/ 4144076 h 6130491"/>
                <a:gd name="connsiteX6" fmla="*/ 547151 w 1555152"/>
                <a:gd name="connsiteY6" fmla="*/ 2869131 h 6130491"/>
                <a:gd name="connsiteX7" fmla="*/ 290285 w 1555152"/>
                <a:gd name="connsiteY7" fmla="*/ 1720191 h 6130491"/>
                <a:gd name="connsiteX8" fmla="*/ 791943 w 1555152"/>
                <a:gd name="connsiteY8" fmla="*/ 0 h 6130491"/>
                <a:gd name="connsiteX0" fmla="*/ 791943 w 1555152"/>
                <a:gd name="connsiteY0" fmla="*/ 0 h 6130491"/>
                <a:gd name="connsiteX1" fmla="*/ 1294492 w 1555152"/>
                <a:gd name="connsiteY1" fmla="*/ 1796391 h 6130491"/>
                <a:gd name="connsiteX2" fmla="*/ 1030820 w 1555152"/>
                <a:gd name="connsiteY2" fmla="*/ 2802890 h 6130491"/>
                <a:gd name="connsiteX3" fmla="*/ 1553028 w 1555152"/>
                <a:gd name="connsiteY3" fmla="*/ 4245677 h 6130491"/>
                <a:gd name="connsiteX4" fmla="*/ 794600 w 1555152"/>
                <a:gd name="connsiteY4" fmla="*/ 6130491 h 6130491"/>
                <a:gd name="connsiteX5" fmla="*/ 0 w 1555152"/>
                <a:gd name="connsiteY5" fmla="*/ 4144076 h 6130491"/>
                <a:gd name="connsiteX6" fmla="*/ 547151 w 1555152"/>
                <a:gd name="connsiteY6" fmla="*/ 2869131 h 6130491"/>
                <a:gd name="connsiteX7" fmla="*/ 290285 w 1555152"/>
                <a:gd name="connsiteY7" fmla="*/ 1720191 h 6130491"/>
                <a:gd name="connsiteX8" fmla="*/ 791943 w 1555152"/>
                <a:gd name="connsiteY8" fmla="*/ 0 h 61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52" h="6130491">
                  <a:moveTo>
                    <a:pt x="791943" y="0"/>
                  </a:moveTo>
                  <a:cubicBezTo>
                    <a:pt x="826336" y="825129"/>
                    <a:pt x="1250574" y="1266537"/>
                    <a:pt x="1294492" y="1796391"/>
                  </a:cubicBezTo>
                  <a:cubicBezTo>
                    <a:pt x="1257401" y="2195391"/>
                    <a:pt x="1036161" y="2486440"/>
                    <a:pt x="1030820" y="2802890"/>
                  </a:cubicBezTo>
                  <a:cubicBezTo>
                    <a:pt x="1072131" y="3486312"/>
                    <a:pt x="1592398" y="3658269"/>
                    <a:pt x="1553028" y="4245677"/>
                  </a:cubicBezTo>
                  <a:cubicBezTo>
                    <a:pt x="1513658" y="4788635"/>
                    <a:pt x="816372" y="5044340"/>
                    <a:pt x="794600" y="6130491"/>
                  </a:cubicBezTo>
                  <a:cubicBezTo>
                    <a:pt x="699066" y="5018410"/>
                    <a:pt x="51991" y="4806214"/>
                    <a:pt x="0" y="4144076"/>
                  </a:cubicBezTo>
                  <a:cubicBezTo>
                    <a:pt x="55384" y="3661944"/>
                    <a:pt x="396517" y="3490963"/>
                    <a:pt x="547151" y="2869131"/>
                  </a:cubicBezTo>
                  <a:cubicBezTo>
                    <a:pt x="582481" y="2442608"/>
                    <a:pt x="254955" y="2146714"/>
                    <a:pt x="290285" y="1720191"/>
                  </a:cubicBezTo>
                  <a:cubicBezTo>
                    <a:pt x="382892" y="1199182"/>
                    <a:pt x="676431" y="966869"/>
                    <a:pt x="79194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5EAF9F1-4FC4-61C2-4A47-CEB4D61A063F}"/>
                </a:ext>
              </a:extLst>
            </p:cNvPr>
            <p:cNvGrpSpPr/>
            <p:nvPr/>
          </p:nvGrpSpPr>
          <p:grpSpPr>
            <a:xfrm>
              <a:off x="4514608" y="1466850"/>
              <a:ext cx="114541" cy="4005261"/>
              <a:chOff x="6463506" y="2360613"/>
              <a:chExt cx="114541" cy="4005261"/>
            </a:xfrm>
            <a:grp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8B919A0-BBC1-FE5D-0D9E-8B26925D3C06}"/>
                  </a:ext>
                </a:extLst>
              </p:cNvPr>
              <p:cNvSpPr/>
              <p:nvPr/>
            </p:nvSpPr>
            <p:spPr>
              <a:xfrm>
                <a:off x="6463506" y="3141662"/>
                <a:ext cx="114541" cy="2443163"/>
              </a:xfrm>
              <a:prstGeom prst="rect">
                <a:avLst/>
              </a:prstGeom>
              <a:solidFill>
                <a:srgbClr val="FEA5D5"/>
              </a:solidFill>
              <a:ln w="38100">
                <a:solidFill>
                  <a:srgbClr val="FEA5D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BC42489-BC7F-5875-FFDB-D09B3D8CCDDE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6520777" y="2360613"/>
                <a:ext cx="0" cy="781049"/>
              </a:xfrm>
              <a:prstGeom prst="line">
                <a:avLst/>
              </a:prstGeom>
              <a:grpFill/>
              <a:ln w="38100">
                <a:solidFill>
                  <a:srgbClr val="FEA5D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E0A3D60-AD1B-15C9-C74E-69C8839E58A4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6520777" y="5584825"/>
                <a:ext cx="16785" cy="781049"/>
              </a:xfrm>
              <a:prstGeom prst="line">
                <a:avLst/>
              </a:prstGeom>
              <a:grpFill/>
              <a:ln w="38100">
                <a:solidFill>
                  <a:srgbClr val="FEA5D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1C18F68-1BF4-AD35-3188-156BF35F1131}"/>
                  </a:ext>
                </a:extLst>
              </p:cNvPr>
              <p:cNvSpPr/>
              <p:nvPr/>
            </p:nvSpPr>
            <p:spPr>
              <a:xfrm>
                <a:off x="6501247" y="4593035"/>
                <a:ext cx="45719" cy="45719"/>
              </a:xfrm>
              <a:prstGeom prst="ellipse">
                <a:avLst/>
              </a:prstGeom>
              <a:solidFill>
                <a:srgbClr val="FFD6EE"/>
              </a:solidFill>
              <a:ln>
                <a:solidFill>
                  <a:srgbClr val="FFD6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124225-9B29-AC84-F9E5-583712CA481F}"/>
              </a:ext>
            </a:extLst>
          </p:cNvPr>
          <p:cNvGrpSpPr/>
          <p:nvPr/>
        </p:nvGrpSpPr>
        <p:grpSpPr>
          <a:xfrm>
            <a:off x="914561" y="282016"/>
            <a:ext cx="7711970" cy="7208368"/>
            <a:chOff x="257160" y="-3145"/>
            <a:chExt cx="7711970" cy="720836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589E305-D2A9-3AB3-1FD6-4C577EC820C4}"/>
                </a:ext>
              </a:extLst>
            </p:cNvPr>
            <p:cNvGrpSpPr/>
            <p:nvPr/>
          </p:nvGrpSpPr>
          <p:grpSpPr>
            <a:xfrm>
              <a:off x="1823195" y="-3145"/>
              <a:ext cx="6145935" cy="6521506"/>
              <a:chOff x="1685441" y="790008"/>
              <a:chExt cx="6145935" cy="6393455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011D162-2B5D-4A0B-EFAF-93FC79E7FF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5441" y="790008"/>
                <a:ext cx="0" cy="639345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401D1B3-7C91-1C4C-3B18-85CC32432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441" y="7154888"/>
                <a:ext cx="6145935" cy="2857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CFE6D03-710D-F1D7-6C9A-DAC1C7902CAA}"/>
                </a:ext>
              </a:extLst>
            </p:cNvPr>
            <p:cNvSpPr/>
            <p:nvPr/>
          </p:nvSpPr>
          <p:spPr>
            <a:xfrm>
              <a:off x="5540111" y="6659822"/>
              <a:ext cx="2429019" cy="5454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Data set B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31845F1-6C4B-FB53-8BC9-6E194BDA1764}"/>
                </a:ext>
              </a:extLst>
            </p:cNvPr>
            <p:cNvSpPr/>
            <p:nvPr/>
          </p:nvSpPr>
          <p:spPr>
            <a:xfrm>
              <a:off x="931308" y="6328143"/>
              <a:ext cx="731233" cy="284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D5DC2F8-9664-CC3C-1A4B-B9BBC9066A2B}"/>
                </a:ext>
              </a:extLst>
            </p:cNvPr>
            <p:cNvSpPr/>
            <p:nvPr/>
          </p:nvSpPr>
          <p:spPr>
            <a:xfrm>
              <a:off x="927291" y="5133619"/>
              <a:ext cx="731234" cy="2784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FAF8B98-6BCE-DFCA-4D4C-2BBD48B02080}"/>
                </a:ext>
              </a:extLst>
            </p:cNvPr>
            <p:cNvSpPr/>
            <p:nvPr/>
          </p:nvSpPr>
          <p:spPr>
            <a:xfrm>
              <a:off x="927289" y="4036143"/>
              <a:ext cx="731235" cy="2833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6989E3D-42B4-CB84-BE84-B7592EF45BC0}"/>
                </a:ext>
              </a:extLst>
            </p:cNvPr>
            <p:cNvSpPr/>
            <p:nvPr/>
          </p:nvSpPr>
          <p:spPr>
            <a:xfrm>
              <a:off x="927286" y="1887997"/>
              <a:ext cx="731236" cy="2867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120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07E2D46-259A-58C8-BD77-B6C2E0733BB0}"/>
                </a:ext>
              </a:extLst>
            </p:cNvPr>
            <p:cNvSpPr/>
            <p:nvPr/>
          </p:nvSpPr>
          <p:spPr>
            <a:xfrm>
              <a:off x="923771" y="2899253"/>
              <a:ext cx="731235" cy="284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90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BA68CA9-1351-E193-72D8-1150F60CB80E}"/>
                </a:ext>
              </a:extLst>
            </p:cNvPr>
            <p:cNvSpPr/>
            <p:nvPr/>
          </p:nvSpPr>
          <p:spPr>
            <a:xfrm>
              <a:off x="922760" y="886173"/>
              <a:ext cx="731237" cy="2784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150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2CCC6F-C498-16E8-2C3B-2B87D559BD46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1653997" y="1025376"/>
              <a:ext cx="164674" cy="44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E8D2A6D-E718-4723-C2E1-9D2F06666434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1658522" y="2031368"/>
              <a:ext cx="160148" cy="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F531DB9-1E72-F173-9E5E-4A990D719BB8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1655006" y="3041527"/>
              <a:ext cx="143836" cy="26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E8EB2E7-CC9F-88CF-939E-3F1089CB5689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1658524" y="4177803"/>
              <a:ext cx="143833" cy="28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67B6E02-F12B-7521-3B67-BC0E852A8563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1658525" y="5272822"/>
              <a:ext cx="140317" cy="6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A26A70A-9608-22BF-DDB5-9148055514B7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1662541" y="6470417"/>
              <a:ext cx="14256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5C9248F-0FD8-E2D6-4E39-602CC6553E72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6754621" y="6489214"/>
              <a:ext cx="0" cy="1706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A08F527-894C-F129-DAAA-24866A885445}"/>
                </a:ext>
              </a:extLst>
            </p:cNvPr>
            <p:cNvSpPr/>
            <p:nvPr/>
          </p:nvSpPr>
          <p:spPr>
            <a:xfrm>
              <a:off x="931308" y="21496"/>
              <a:ext cx="731237" cy="2784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180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BF47639-B53E-D919-D594-6FB5AE044E1A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V="1">
              <a:off x="1662545" y="159474"/>
              <a:ext cx="169196" cy="12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2A9657E-866A-61EF-A957-0983C02841C6}"/>
                </a:ext>
              </a:extLst>
            </p:cNvPr>
            <p:cNvSpPr/>
            <p:nvPr/>
          </p:nvSpPr>
          <p:spPr>
            <a:xfrm>
              <a:off x="2463120" y="6658049"/>
              <a:ext cx="2429019" cy="5454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Data set A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D3DA5A7-A038-2BB5-1FBD-FE0C51BC83EA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V="1">
              <a:off x="3677630" y="6489214"/>
              <a:ext cx="0" cy="1688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5900C436-6EFD-2433-5552-A17B4C1EB3FE}"/>
                </a:ext>
              </a:extLst>
            </p:cNvPr>
            <p:cNvSpPr/>
            <p:nvPr/>
          </p:nvSpPr>
          <p:spPr>
            <a:xfrm rot="16200000">
              <a:off x="-1518937" y="3121682"/>
              <a:ext cx="4097596" cy="5454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Circumference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257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7324D3-6774-9F78-F8EA-4CD1B5D8A489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85EDEB-B6D3-9A84-AD96-672E46385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91304"/>
              </p:ext>
            </p:extLst>
          </p:nvPr>
        </p:nvGraphicFramePr>
        <p:xfrm>
          <a:off x="154984" y="2088396"/>
          <a:ext cx="9732935" cy="4513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817">
                  <a:extLst>
                    <a:ext uri="{9D8B030D-6E8A-4147-A177-3AD203B41FA5}">
                      <a16:colId xmlns:a16="http://schemas.microsoft.com/office/drawing/2014/main" val="277354666"/>
                    </a:ext>
                  </a:extLst>
                </a:gridCol>
                <a:gridCol w="3291559">
                  <a:extLst>
                    <a:ext uri="{9D8B030D-6E8A-4147-A177-3AD203B41FA5}">
                      <a16:colId xmlns:a16="http://schemas.microsoft.com/office/drawing/2014/main" val="3887475762"/>
                    </a:ext>
                  </a:extLst>
                </a:gridCol>
                <a:gridCol w="3291559">
                  <a:extLst>
                    <a:ext uri="{9D8B030D-6E8A-4147-A177-3AD203B41FA5}">
                      <a16:colId xmlns:a16="http://schemas.microsoft.com/office/drawing/2014/main" val="4028295685"/>
                    </a:ext>
                  </a:extLst>
                </a:gridCol>
              </a:tblGrid>
              <a:tr h="1128471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       </a:t>
                      </a:r>
                      <a:r>
                        <a:rPr lang="en-US" sz="2400" dirty="0"/>
                        <a:t>Category</a:t>
                      </a:r>
                      <a:r>
                        <a:rPr lang="en-US" dirty="0"/>
                        <a:t>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3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80" dirty="0"/>
                    </a:p>
                    <a:p>
                      <a:pPr algn="ctr"/>
                      <a:r>
                        <a:rPr lang="en-US" sz="2400" dirty="0"/>
                        <a:t>     Main Use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3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sz="2400" dirty="0"/>
                        <a:t>Example Types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3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921264"/>
                  </a:ext>
                </a:extLst>
              </a:tr>
              <a:tr h="1128471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Quantitative / Statistical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7D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Frequency, trends, distribution, correlation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7D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Histogram, Line Graph, Scatter Plot, Box Plot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20223"/>
                  </a:ext>
                </a:extLst>
              </a:tr>
              <a:tr h="1128471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Qualitative / Conceptual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7D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Processes, ideas, hierarchy, 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7D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Flowchart, Mind Map, Fishbone, Venn Diagram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769993"/>
                  </a:ext>
                </a:extLst>
              </a:tr>
              <a:tr h="1128471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Mixed / Relational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7D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Relationships, networks, flows, spatial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7D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Sankey, Chord, Network Diagram, Heatmap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9522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2632651-B39E-5217-7F50-D2E5296B8049}"/>
              </a:ext>
            </a:extLst>
          </p:cNvPr>
          <p:cNvSpPr txBox="1"/>
          <p:nvPr/>
        </p:nvSpPr>
        <p:spPr>
          <a:xfrm>
            <a:off x="0" y="1069383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n>
                  <a:solidFill>
                    <a:schemeClr val="tx1"/>
                  </a:solidFill>
                </a:ln>
                <a:solidFill>
                  <a:srgbClr val="96B3AE"/>
                </a:solidFill>
              </a:rPr>
              <a:t>Summary Table</a:t>
            </a:r>
            <a:endParaRPr lang="en-US" sz="5400" dirty="0">
              <a:ln>
                <a:solidFill>
                  <a:schemeClr val="tx1"/>
                </a:solidFill>
              </a:ln>
              <a:solidFill>
                <a:srgbClr val="96B3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59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D325B3C-91BD-5369-05BB-329329D624D7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D1E4B-342A-77A9-B6D1-C032B94DF881}"/>
              </a:ext>
            </a:extLst>
          </p:cNvPr>
          <p:cNvSpPr/>
          <p:nvPr/>
        </p:nvSpPr>
        <p:spPr>
          <a:xfrm>
            <a:off x="2183005" y="759742"/>
            <a:ext cx="6559060" cy="5533479"/>
          </a:xfrm>
          <a:custGeom>
            <a:avLst/>
            <a:gdLst>
              <a:gd name="connsiteX0" fmla="*/ 0 w 6559060"/>
              <a:gd name="connsiteY0" fmla="*/ 0 h 4212679"/>
              <a:gd name="connsiteX1" fmla="*/ 6559060 w 6559060"/>
              <a:gd name="connsiteY1" fmla="*/ 0 h 4212679"/>
              <a:gd name="connsiteX2" fmla="*/ 6559060 w 6559060"/>
              <a:gd name="connsiteY2" fmla="*/ 4212679 h 4212679"/>
              <a:gd name="connsiteX3" fmla="*/ 0 w 6559060"/>
              <a:gd name="connsiteY3" fmla="*/ 4212679 h 4212679"/>
              <a:gd name="connsiteX4" fmla="*/ 0 w 6559060"/>
              <a:gd name="connsiteY4" fmla="*/ 0 h 4212679"/>
              <a:gd name="connsiteX0" fmla="*/ 0 w 6559060"/>
              <a:gd name="connsiteY0" fmla="*/ 0 h 5533479"/>
              <a:gd name="connsiteX1" fmla="*/ 6559060 w 6559060"/>
              <a:gd name="connsiteY1" fmla="*/ 1320800 h 5533479"/>
              <a:gd name="connsiteX2" fmla="*/ 6559060 w 6559060"/>
              <a:gd name="connsiteY2" fmla="*/ 5533479 h 5533479"/>
              <a:gd name="connsiteX3" fmla="*/ 0 w 6559060"/>
              <a:gd name="connsiteY3" fmla="*/ 5533479 h 5533479"/>
              <a:gd name="connsiteX4" fmla="*/ 0 w 6559060"/>
              <a:gd name="connsiteY4" fmla="*/ 0 h 5533479"/>
              <a:gd name="connsiteX0" fmla="*/ 0 w 6559060"/>
              <a:gd name="connsiteY0" fmla="*/ 0 h 5533479"/>
              <a:gd name="connsiteX1" fmla="*/ 2519624 w 6559060"/>
              <a:gd name="connsiteY1" fmla="*/ 1011001 h 5533479"/>
              <a:gd name="connsiteX2" fmla="*/ 6559060 w 6559060"/>
              <a:gd name="connsiteY2" fmla="*/ 1320800 h 5533479"/>
              <a:gd name="connsiteX3" fmla="*/ 6559060 w 6559060"/>
              <a:gd name="connsiteY3" fmla="*/ 5533479 h 5533479"/>
              <a:gd name="connsiteX4" fmla="*/ 0 w 6559060"/>
              <a:gd name="connsiteY4" fmla="*/ 5533479 h 5533479"/>
              <a:gd name="connsiteX5" fmla="*/ 0 w 6559060"/>
              <a:gd name="connsiteY5" fmla="*/ 0 h 5533479"/>
              <a:gd name="connsiteX0" fmla="*/ 0 w 6559060"/>
              <a:gd name="connsiteY0" fmla="*/ 0 h 5533479"/>
              <a:gd name="connsiteX1" fmla="*/ 2519624 w 6559060"/>
              <a:gd name="connsiteY1" fmla="*/ 1011001 h 5533479"/>
              <a:gd name="connsiteX2" fmla="*/ 4479052 w 6559060"/>
              <a:gd name="connsiteY2" fmla="*/ 923915 h 5533479"/>
              <a:gd name="connsiteX3" fmla="*/ 6559060 w 6559060"/>
              <a:gd name="connsiteY3" fmla="*/ 13208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011001 h 5533479"/>
              <a:gd name="connsiteX2" fmla="*/ 4479052 w 6559060"/>
              <a:gd name="connsiteY2" fmla="*/ 923915 h 5533479"/>
              <a:gd name="connsiteX3" fmla="*/ 6355860 w 6559060"/>
              <a:gd name="connsiteY3" fmla="*/ 5080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011001 h 5533479"/>
              <a:gd name="connsiteX2" fmla="*/ 4479052 w 6559060"/>
              <a:gd name="connsiteY2" fmla="*/ 923915 h 5533479"/>
              <a:gd name="connsiteX3" fmla="*/ 6486488 w 6559060"/>
              <a:gd name="connsiteY3" fmla="*/ 5080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011001 h 5533479"/>
              <a:gd name="connsiteX2" fmla="*/ 4479052 w 6559060"/>
              <a:gd name="connsiteY2" fmla="*/ 851343 h 5533479"/>
              <a:gd name="connsiteX3" fmla="*/ 6486488 w 6559060"/>
              <a:gd name="connsiteY3" fmla="*/ 5080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011001 h 5533479"/>
              <a:gd name="connsiteX2" fmla="*/ 4479052 w 6559060"/>
              <a:gd name="connsiteY2" fmla="*/ 851343 h 5533479"/>
              <a:gd name="connsiteX3" fmla="*/ 6486488 w 6559060"/>
              <a:gd name="connsiteY3" fmla="*/ 5080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011001 h 5533479"/>
              <a:gd name="connsiteX2" fmla="*/ 4479052 w 6559060"/>
              <a:gd name="connsiteY2" fmla="*/ 851343 h 5533479"/>
              <a:gd name="connsiteX3" fmla="*/ 6486488 w 6559060"/>
              <a:gd name="connsiteY3" fmla="*/ 5080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011001 h 5533479"/>
              <a:gd name="connsiteX2" fmla="*/ 4479052 w 6559060"/>
              <a:gd name="connsiteY2" fmla="*/ 851343 h 5533479"/>
              <a:gd name="connsiteX3" fmla="*/ 6486488 w 6559060"/>
              <a:gd name="connsiteY3" fmla="*/ 5080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011001 h 5533479"/>
              <a:gd name="connsiteX2" fmla="*/ 4479052 w 6559060"/>
              <a:gd name="connsiteY2" fmla="*/ 851343 h 5533479"/>
              <a:gd name="connsiteX3" fmla="*/ 6486488 w 6559060"/>
              <a:gd name="connsiteY3" fmla="*/ 5080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011001 h 5533479"/>
              <a:gd name="connsiteX2" fmla="*/ 4479052 w 6559060"/>
              <a:gd name="connsiteY2" fmla="*/ 851343 h 5533479"/>
              <a:gd name="connsiteX3" fmla="*/ 6486488 w 6559060"/>
              <a:gd name="connsiteY3" fmla="*/ 5080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011001 h 5533479"/>
              <a:gd name="connsiteX2" fmla="*/ 4479052 w 6559060"/>
              <a:gd name="connsiteY2" fmla="*/ 851343 h 5533479"/>
              <a:gd name="connsiteX3" fmla="*/ 6486488 w 6559060"/>
              <a:gd name="connsiteY3" fmla="*/ 5080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112601 h 5533479"/>
              <a:gd name="connsiteX2" fmla="*/ 4479052 w 6559060"/>
              <a:gd name="connsiteY2" fmla="*/ 851343 h 5533479"/>
              <a:gd name="connsiteX3" fmla="*/ 6486488 w 6559060"/>
              <a:gd name="connsiteY3" fmla="*/ 5080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112601 h 5533479"/>
              <a:gd name="connsiteX2" fmla="*/ 4479052 w 6559060"/>
              <a:gd name="connsiteY2" fmla="*/ 851343 h 5533479"/>
              <a:gd name="connsiteX3" fmla="*/ 6486488 w 6559060"/>
              <a:gd name="connsiteY3" fmla="*/ 5080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112601 h 5533479"/>
              <a:gd name="connsiteX2" fmla="*/ 4479052 w 6559060"/>
              <a:gd name="connsiteY2" fmla="*/ 851343 h 5533479"/>
              <a:gd name="connsiteX3" fmla="*/ 6486488 w 6559060"/>
              <a:gd name="connsiteY3" fmla="*/ 246743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112601 h 5533479"/>
              <a:gd name="connsiteX2" fmla="*/ 4479052 w 6559060"/>
              <a:gd name="connsiteY2" fmla="*/ 851343 h 5533479"/>
              <a:gd name="connsiteX3" fmla="*/ 6486488 w 6559060"/>
              <a:gd name="connsiteY3" fmla="*/ 3048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112601 h 5533479"/>
              <a:gd name="connsiteX2" fmla="*/ 4479052 w 6559060"/>
              <a:gd name="connsiteY2" fmla="*/ 851343 h 5533479"/>
              <a:gd name="connsiteX3" fmla="*/ 6486488 w 6559060"/>
              <a:gd name="connsiteY3" fmla="*/ 3048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664767 w 6559060"/>
              <a:gd name="connsiteY1" fmla="*/ 1228715 h 5533479"/>
              <a:gd name="connsiteX2" fmla="*/ 4479052 w 6559060"/>
              <a:gd name="connsiteY2" fmla="*/ 851343 h 5533479"/>
              <a:gd name="connsiteX3" fmla="*/ 6486488 w 6559060"/>
              <a:gd name="connsiteY3" fmla="*/ 3048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664767 w 6559060"/>
              <a:gd name="connsiteY1" fmla="*/ 1228715 h 5533479"/>
              <a:gd name="connsiteX2" fmla="*/ 4479052 w 6559060"/>
              <a:gd name="connsiteY2" fmla="*/ 851343 h 5533479"/>
              <a:gd name="connsiteX3" fmla="*/ 6486488 w 6559060"/>
              <a:gd name="connsiteY3" fmla="*/ 3048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664767 w 6559060"/>
              <a:gd name="connsiteY1" fmla="*/ 1228715 h 5533479"/>
              <a:gd name="connsiteX2" fmla="*/ 4479052 w 6559060"/>
              <a:gd name="connsiteY2" fmla="*/ 851343 h 5533479"/>
              <a:gd name="connsiteX3" fmla="*/ 6486488 w 6559060"/>
              <a:gd name="connsiteY3" fmla="*/ 3048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664767 w 6559060"/>
              <a:gd name="connsiteY1" fmla="*/ 1228715 h 5533479"/>
              <a:gd name="connsiteX2" fmla="*/ 4479052 w 6559060"/>
              <a:gd name="connsiteY2" fmla="*/ 851343 h 5533479"/>
              <a:gd name="connsiteX3" fmla="*/ 6486488 w 6559060"/>
              <a:gd name="connsiteY3" fmla="*/ 3048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664767 w 6559060"/>
              <a:gd name="connsiteY1" fmla="*/ 1228715 h 5533479"/>
              <a:gd name="connsiteX2" fmla="*/ 4450023 w 6559060"/>
              <a:gd name="connsiteY2" fmla="*/ 706200 h 5533479"/>
              <a:gd name="connsiteX3" fmla="*/ 6486488 w 6559060"/>
              <a:gd name="connsiteY3" fmla="*/ 3048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664767 w 6559060"/>
              <a:gd name="connsiteY1" fmla="*/ 1228715 h 5533479"/>
              <a:gd name="connsiteX2" fmla="*/ 4450023 w 6559060"/>
              <a:gd name="connsiteY2" fmla="*/ 706200 h 5533479"/>
              <a:gd name="connsiteX3" fmla="*/ 6486488 w 6559060"/>
              <a:gd name="connsiteY3" fmla="*/ 3048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664767 w 6559060"/>
              <a:gd name="connsiteY1" fmla="*/ 1228715 h 5533479"/>
              <a:gd name="connsiteX2" fmla="*/ 4450023 w 6559060"/>
              <a:gd name="connsiteY2" fmla="*/ 579200 h 5533479"/>
              <a:gd name="connsiteX3" fmla="*/ 6486488 w 6559060"/>
              <a:gd name="connsiteY3" fmla="*/ 3048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664767 w 6559060"/>
              <a:gd name="connsiteY1" fmla="*/ 1228715 h 5533479"/>
              <a:gd name="connsiteX2" fmla="*/ 4450023 w 6559060"/>
              <a:gd name="connsiteY2" fmla="*/ 579200 h 5533479"/>
              <a:gd name="connsiteX3" fmla="*/ 6486488 w 6559060"/>
              <a:gd name="connsiteY3" fmla="*/ 3048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9060" h="5533479">
                <a:moveTo>
                  <a:pt x="0" y="0"/>
                </a:moveTo>
                <a:cubicBezTo>
                  <a:pt x="835036" y="162829"/>
                  <a:pt x="2598987" y="1182000"/>
                  <a:pt x="2664767" y="1228715"/>
                </a:cubicBezTo>
                <a:cubicBezTo>
                  <a:pt x="2708310" y="1286772"/>
                  <a:pt x="4188766" y="724342"/>
                  <a:pt x="4450023" y="579200"/>
                </a:cubicBezTo>
                <a:cubicBezTo>
                  <a:pt x="4857910" y="638924"/>
                  <a:pt x="5283943" y="736748"/>
                  <a:pt x="6486488" y="304800"/>
                </a:cubicBezTo>
                <a:lnTo>
                  <a:pt x="6559060" y="5533479"/>
                </a:lnTo>
                <a:lnTo>
                  <a:pt x="0" y="5533479"/>
                </a:lnTo>
                <a:lnTo>
                  <a:pt x="0" y="0"/>
                </a:lnTo>
                <a:close/>
              </a:path>
            </a:pathLst>
          </a:custGeom>
          <a:solidFill>
            <a:srgbClr val="CC96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A2F665C-2D30-47E6-DF42-52756832E447}"/>
              </a:ext>
            </a:extLst>
          </p:cNvPr>
          <p:cNvSpPr/>
          <p:nvPr/>
        </p:nvSpPr>
        <p:spPr>
          <a:xfrm>
            <a:off x="2174387" y="2165377"/>
            <a:ext cx="6567678" cy="4169136"/>
          </a:xfrm>
          <a:custGeom>
            <a:avLst/>
            <a:gdLst>
              <a:gd name="connsiteX0" fmla="*/ 0 w 6559060"/>
              <a:gd name="connsiteY0" fmla="*/ 0 h 4212679"/>
              <a:gd name="connsiteX1" fmla="*/ 6559060 w 6559060"/>
              <a:gd name="connsiteY1" fmla="*/ 0 h 4212679"/>
              <a:gd name="connsiteX2" fmla="*/ 6559060 w 6559060"/>
              <a:gd name="connsiteY2" fmla="*/ 4212679 h 4212679"/>
              <a:gd name="connsiteX3" fmla="*/ 0 w 6559060"/>
              <a:gd name="connsiteY3" fmla="*/ 4212679 h 4212679"/>
              <a:gd name="connsiteX4" fmla="*/ 0 w 6559060"/>
              <a:gd name="connsiteY4" fmla="*/ 0 h 4212679"/>
              <a:gd name="connsiteX0" fmla="*/ 0 w 6559060"/>
              <a:gd name="connsiteY0" fmla="*/ 0 h 5533479"/>
              <a:gd name="connsiteX1" fmla="*/ 6559060 w 6559060"/>
              <a:gd name="connsiteY1" fmla="*/ 1320800 h 5533479"/>
              <a:gd name="connsiteX2" fmla="*/ 6559060 w 6559060"/>
              <a:gd name="connsiteY2" fmla="*/ 5533479 h 5533479"/>
              <a:gd name="connsiteX3" fmla="*/ 0 w 6559060"/>
              <a:gd name="connsiteY3" fmla="*/ 5533479 h 5533479"/>
              <a:gd name="connsiteX4" fmla="*/ 0 w 6559060"/>
              <a:gd name="connsiteY4" fmla="*/ 0 h 5533479"/>
              <a:gd name="connsiteX0" fmla="*/ 0 w 6559060"/>
              <a:gd name="connsiteY0" fmla="*/ 0 h 5533479"/>
              <a:gd name="connsiteX1" fmla="*/ 2519624 w 6559060"/>
              <a:gd name="connsiteY1" fmla="*/ 1011001 h 5533479"/>
              <a:gd name="connsiteX2" fmla="*/ 6559060 w 6559060"/>
              <a:gd name="connsiteY2" fmla="*/ 1320800 h 5533479"/>
              <a:gd name="connsiteX3" fmla="*/ 6559060 w 6559060"/>
              <a:gd name="connsiteY3" fmla="*/ 5533479 h 5533479"/>
              <a:gd name="connsiteX4" fmla="*/ 0 w 6559060"/>
              <a:gd name="connsiteY4" fmla="*/ 5533479 h 5533479"/>
              <a:gd name="connsiteX5" fmla="*/ 0 w 6559060"/>
              <a:gd name="connsiteY5" fmla="*/ 0 h 5533479"/>
              <a:gd name="connsiteX0" fmla="*/ 0 w 6559060"/>
              <a:gd name="connsiteY0" fmla="*/ 0 h 5533479"/>
              <a:gd name="connsiteX1" fmla="*/ 2519624 w 6559060"/>
              <a:gd name="connsiteY1" fmla="*/ 1011001 h 5533479"/>
              <a:gd name="connsiteX2" fmla="*/ 4479052 w 6559060"/>
              <a:gd name="connsiteY2" fmla="*/ 923915 h 5533479"/>
              <a:gd name="connsiteX3" fmla="*/ 6559060 w 6559060"/>
              <a:gd name="connsiteY3" fmla="*/ 13208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011001 h 5533479"/>
              <a:gd name="connsiteX2" fmla="*/ 4479052 w 6559060"/>
              <a:gd name="connsiteY2" fmla="*/ 923915 h 5533479"/>
              <a:gd name="connsiteX3" fmla="*/ 6355860 w 6559060"/>
              <a:gd name="connsiteY3" fmla="*/ 5080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011001 h 5533479"/>
              <a:gd name="connsiteX2" fmla="*/ 4479052 w 6559060"/>
              <a:gd name="connsiteY2" fmla="*/ 923915 h 5533479"/>
              <a:gd name="connsiteX3" fmla="*/ 6486488 w 6559060"/>
              <a:gd name="connsiteY3" fmla="*/ 5080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011001 h 5533479"/>
              <a:gd name="connsiteX2" fmla="*/ 4479052 w 6559060"/>
              <a:gd name="connsiteY2" fmla="*/ 851343 h 5533479"/>
              <a:gd name="connsiteX3" fmla="*/ 6486488 w 6559060"/>
              <a:gd name="connsiteY3" fmla="*/ 5080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011001 h 5533479"/>
              <a:gd name="connsiteX2" fmla="*/ 4479052 w 6559060"/>
              <a:gd name="connsiteY2" fmla="*/ 851343 h 5533479"/>
              <a:gd name="connsiteX3" fmla="*/ 6486488 w 6559060"/>
              <a:gd name="connsiteY3" fmla="*/ 5080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011001 h 5533479"/>
              <a:gd name="connsiteX2" fmla="*/ 4479052 w 6559060"/>
              <a:gd name="connsiteY2" fmla="*/ 851343 h 5533479"/>
              <a:gd name="connsiteX3" fmla="*/ 6486488 w 6559060"/>
              <a:gd name="connsiteY3" fmla="*/ 5080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011001 h 5533479"/>
              <a:gd name="connsiteX2" fmla="*/ 4479052 w 6559060"/>
              <a:gd name="connsiteY2" fmla="*/ 851343 h 5533479"/>
              <a:gd name="connsiteX3" fmla="*/ 6486488 w 6559060"/>
              <a:gd name="connsiteY3" fmla="*/ 5080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011001 h 5533479"/>
              <a:gd name="connsiteX2" fmla="*/ 4479052 w 6559060"/>
              <a:gd name="connsiteY2" fmla="*/ 851343 h 5533479"/>
              <a:gd name="connsiteX3" fmla="*/ 6486488 w 6559060"/>
              <a:gd name="connsiteY3" fmla="*/ 5080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011001 h 5533479"/>
              <a:gd name="connsiteX2" fmla="*/ 4479052 w 6559060"/>
              <a:gd name="connsiteY2" fmla="*/ 851343 h 5533479"/>
              <a:gd name="connsiteX3" fmla="*/ 6486488 w 6559060"/>
              <a:gd name="connsiteY3" fmla="*/ 5080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011001 h 5533479"/>
              <a:gd name="connsiteX2" fmla="*/ 4479052 w 6559060"/>
              <a:gd name="connsiteY2" fmla="*/ 851343 h 5533479"/>
              <a:gd name="connsiteX3" fmla="*/ 6486488 w 6559060"/>
              <a:gd name="connsiteY3" fmla="*/ 5080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112601 h 5533479"/>
              <a:gd name="connsiteX2" fmla="*/ 4479052 w 6559060"/>
              <a:gd name="connsiteY2" fmla="*/ 851343 h 5533479"/>
              <a:gd name="connsiteX3" fmla="*/ 6486488 w 6559060"/>
              <a:gd name="connsiteY3" fmla="*/ 5080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112601 h 5533479"/>
              <a:gd name="connsiteX2" fmla="*/ 4479052 w 6559060"/>
              <a:gd name="connsiteY2" fmla="*/ 851343 h 5533479"/>
              <a:gd name="connsiteX3" fmla="*/ 6486488 w 6559060"/>
              <a:gd name="connsiteY3" fmla="*/ 5080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112601 h 5533479"/>
              <a:gd name="connsiteX2" fmla="*/ 4479052 w 6559060"/>
              <a:gd name="connsiteY2" fmla="*/ 851343 h 5533479"/>
              <a:gd name="connsiteX3" fmla="*/ 6486488 w 6559060"/>
              <a:gd name="connsiteY3" fmla="*/ 246743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112601 h 5533479"/>
              <a:gd name="connsiteX2" fmla="*/ 4479052 w 6559060"/>
              <a:gd name="connsiteY2" fmla="*/ 851343 h 5533479"/>
              <a:gd name="connsiteX3" fmla="*/ 6486488 w 6559060"/>
              <a:gd name="connsiteY3" fmla="*/ 3048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519624 w 6559060"/>
              <a:gd name="connsiteY1" fmla="*/ 1112601 h 5533479"/>
              <a:gd name="connsiteX2" fmla="*/ 4479052 w 6559060"/>
              <a:gd name="connsiteY2" fmla="*/ 851343 h 5533479"/>
              <a:gd name="connsiteX3" fmla="*/ 6486488 w 6559060"/>
              <a:gd name="connsiteY3" fmla="*/ 3048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664767 w 6559060"/>
              <a:gd name="connsiteY1" fmla="*/ 1228715 h 5533479"/>
              <a:gd name="connsiteX2" fmla="*/ 4479052 w 6559060"/>
              <a:gd name="connsiteY2" fmla="*/ 851343 h 5533479"/>
              <a:gd name="connsiteX3" fmla="*/ 6486488 w 6559060"/>
              <a:gd name="connsiteY3" fmla="*/ 3048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664767 w 6559060"/>
              <a:gd name="connsiteY1" fmla="*/ 1228715 h 5533479"/>
              <a:gd name="connsiteX2" fmla="*/ 4479052 w 6559060"/>
              <a:gd name="connsiteY2" fmla="*/ 851343 h 5533479"/>
              <a:gd name="connsiteX3" fmla="*/ 6486488 w 6559060"/>
              <a:gd name="connsiteY3" fmla="*/ 3048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664767 w 6559060"/>
              <a:gd name="connsiteY1" fmla="*/ 1228715 h 5533479"/>
              <a:gd name="connsiteX2" fmla="*/ 4479052 w 6559060"/>
              <a:gd name="connsiteY2" fmla="*/ 851343 h 5533479"/>
              <a:gd name="connsiteX3" fmla="*/ 6486488 w 6559060"/>
              <a:gd name="connsiteY3" fmla="*/ 3048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664767 w 6559060"/>
              <a:gd name="connsiteY1" fmla="*/ 1228715 h 5533479"/>
              <a:gd name="connsiteX2" fmla="*/ 4479052 w 6559060"/>
              <a:gd name="connsiteY2" fmla="*/ 851343 h 5533479"/>
              <a:gd name="connsiteX3" fmla="*/ 6486488 w 6559060"/>
              <a:gd name="connsiteY3" fmla="*/ 3048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664767 w 6559060"/>
              <a:gd name="connsiteY1" fmla="*/ 1228715 h 5533479"/>
              <a:gd name="connsiteX2" fmla="*/ 4450023 w 6559060"/>
              <a:gd name="connsiteY2" fmla="*/ 706200 h 5533479"/>
              <a:gd name="connsiteX3" fmla="*/ 6486488 w 6559060"/>
              <a:gd name="connsiteY3" fmla="*/ 3048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0 w 6559060"/>
              <a:gd name="connsiteY0" fmla="*/ 0 h 5533479"/>
              <a:gd name="connsiteX1" fmla="*/ 2664767 w 6559060"/>
              <a:gd name="connsiteY1" fmla="*/ 1228715 h 5533479"/>
              <a:gd name="connsiteX2" fmla="*/ 4450023 w 6559060"/>
              <a:gd name="connsiteY2" fmla="*/ 706200 h 5533479"/>
              <a:gd name="connsiteX3" fmla="*/ 6486488 w 6559060"/>
              <a:gd name="connsiteY3" fmla="*/ 304800 h 5533479"/>
              <a:gd name="connsiteX4" fmla="*/ 6559060 w 6559060"/>
              <a:gd name="connsiteY4" fmla="*/ 5533479 h 5533479"/>
              <a:gd name="connsiteX5" fmla="*/ 0 w 6559060"/>
              <a:gd name="connsiteY5" fmla="*/ 5533479 h 5533479"/>
              <a:gd name="connsiteX6" fmla="*/ 0 w 6559060"/>
              <a:gd name="connsiteY6" fmla="*/ 0 h 5533479"/>
              <a:gd name="connsiteX0" fmla="*/ 58057 w 6559060"/>
              <a:gd name="connsiteY0" fmla="*/ 2815771 h 5228679"/>
              <a:gd name="connsiteX1" fmla="*/ 2664767 w 6559060"/>
              <a:gd name="connsiteY1" fmla="*/ 923915 h 5228679"/>
              <a:gd name="connsiteX2" fmla="*/ 4450023 w 6559060"/>
              <a:gd name="connsiteY2" fmla="*/ 401400 h 5228679"/>
              <a:gd name="connsiteX3" fmla="*/ 6486488 w 6559060"/>
              <a:gd name="connsiteY3" fmla="*/ 0 h 5228679"/>
              <a:gd name="connsiteX4" fmla="*/ 6559060 w 6559060"/>
              <a:gd name="connsiteY4" fmla="*/ 5228679 h 5228679"/>
              <a:gd name="connsiteX5" fmla="*/ 0 w 6559060"/>
              <a:gd name="connsiteY5" fmla="*/ 5228679 h 5228679"/>
              <a:gd name="connsiteX6" fmla="*/ 58057 w 6559060"/>
              <a:gd name="connsiteY6" fmla="*/ 2815771 h 5228679"/>
              <a:gd name="connsiteX0" fmla="*/ 58057 w 6559060"/>
              <a:gd name="connsiteY0" fmla="*/ 2815771 h 5228679"/>
              <a:gd name="connsiteX1" fmla="*/ 2679281 w 6559060"/>
              <a:gd name="connsiteY1" fmla="*/ 1722200 h 5228679"/>
              <a:gd name="connsiteX2" fmla="*/ 4450023 w 6559060"/>
              <a:gd name="connsiteY2" fmla="*/ 401400 h 5228679"/>
              <a:gd name="connsiteX3" fmla="*/ 6486488 w 6559060"/>
              <a:gd name="connsiteY3" fmla="*/ 0 h 5228679"/>
              <a:gd name="connsiteX4" fmla="*/ 6559060 w 6559060"/>
              <a:gd name="connsiteY4" fmla="*/ 5228679 h 5228679"/>
              <a:gd name="connsiteX5" fmla="*/ 0 w 6559060"/>
              <a:gd name="connsiteY5" fmla="*/ 5228679 h 5228679"/>
              <a:gd name="connsiteX6" fmla="*/ 58057 w 6559060"/>
              <a:gd name="connsiteY6" fmla="*/ 2815771 h 5228679"/>
              <a:gd name="connsiteX0" fmla="*/ 58057 w 6559060"/>
              <a:gd name="connsiteY0" fmla="*/ 2815771 h 5228679"/>
              <a:gd name="connsiteX1" fmla="*/ 2679281 w 6559060"/>
              <a:gd name="connsiteY1" fmla="*/ 1722200 h 5228679"/>
              <a:gd name="connsiteX2" fmla="*/ 4391966 w 6559060"/>
              <a:gd name="connsiteY2" fmla="*/ 3594543 h 5228679"/>
              <a:gd name="connsiteX3" fmla="*/ 6486488 w 6559060"/>
              <a:gd name="connsiteY3" fmla="*/ 0 h 5228679"/>
              <a:gd name="connsiteX4" fmla="*/ 6559060 w 6559060"/>
              <a:gd name="connsiteY4" fmla="*/ 5228679 h 5228679"/>
              <a:gd name="connsiteX5" fmla="*/ 0 w 6559060"/>
              <a:gd name="connsiteY5" fmla="*/ 5228679 h 5228679"/>
              <a:gd name="connsiteX6" fmla="*/ 58057 w 6559060"/>
              <a:gd name="connsiteY6" fmla="*/ 2815771 h 5228679"/>
              <a:gd name="connsiteX0" fmla="*/ 58057 w 6559060"/>
              <a:gd name="connsiteY0" fmla="*/ 1756228 h 4169136"/>
              <a:gd name="connsiteX1" fmla="*/ 2679281 w 6559060"/>
              <a:gd name="connsiteY1" fmla="*/ 662657 h 4169136"/>
              <a:gd name="connsiteX2" fmla="*/ 4391966 w 6559060"/>
              <a:gd name="connsiteY2" fmla="*/ 2535000 h 4169136"/>
              <a:gd name="connsiteX3" fmla="*/ 6457459 w 6559060"/>
              <a:gd name="connsiteY3" fmla="*/ 0 h 4169136"/>
              <a:gd name="connsiteX4" fmla="*/ 6559060 w 6559060"/>
              <a:gd name="connsiteY4" fmla="*/ 4169136 h 4169136"/>
              <a:gd name="connsiteX5" fmla="*/ 0 w 6559060"/>
              <a:gd name="connsiteY5" fmla="*/ 4169136 h 4169136"/>
              <a:gd name="connsiteX6" fmla="*/ 58057 w 6559060"/>
              <a:gd name="connsiteY6" fmla="*/ 1756228 h 4169136"/>
              <a:gd name="connsiteX0" fmla="*/ 0 w 6567678"/>
              <a:gd name="connsiteY0" fmla="*/ 1746703 h 4169136"/>
              <a:gd name="connsiteX1" fmla="*/ 2687899 w 6567678"/>
              <a:gd name="connsiteY1" fmla="*/ 662657 h 4169136"/>
              <a:gd name="connsiteX2" fmla="*/ 4400584 w 6567678"/>
              <a:gd name="connsiteY2" fmla="*/ 2535000 h 4169136"/>
              <a:gd name="connsiteX3" fmla="*/ 6466077 w 6567678"/>
              <a:gd name="connsiteY3" fmla="*/ 0 h 4169136"/>
              <a:gd name="connsiteX4" fmla="*/ 6567678 w 6567678"/>
              <a:gd name="connsiteY4" fmla="*/ 4169136 h 4169136"/>
              <a:gd name="connsiteX5" fmla="*/ 8618 w 6567678"/>
              <a:gd name="connsiteY5" fmla="*/ 4169136 h 4169136"/>
              <a:gd name="connsiteX6" fmla="*/ 0 w 6567678"/>
              <a:gd name="connsiteY6" fmla="*/ 1746703 h 4169136"/>
              <a:gd name="connsiteX0" fmla="*/ 0 w 6567678"/>
              <a:gd name="connsiteY0" fmla="*/ 1746703 h 4169136"/>
              <a:gd name="connsiteX1" fmla="*/ 2687899 w 6567678"/>
              <a:gd name="connsiteY1" fmla="*/ 662657 h 4169136"/>
              <a:gd name="connsiteX2" fmla="*/ 4400584 w 6567678"/>
              <a:gd name="connsiteY2" fmla="*/ 2535000 h 4169136"/>
              <a:gd name="connsiteX3" fmla="*/ 6466077 w 6567678"/>
              <a:gd name="connsiteY3" fmla="*/ 0 h 4169136"/>
              <a:gd name="connsiteX4" fmla="*/ 6567678 w 6567678"/>
              <a:gd name="connsiteY4" fmla="*/ 4169136 h 4169136"/>
              <a:gd name="connsiteX5" fmla="*/ 8618 w 6567678"/>
              <a:gd name="connsiteY5" fmla="*/ 4169136 h 4169136"/>
              <a:gd name="connsiteX6" fmla="*/ 0 w 6567678"/>
              <a:gd name="connsiteY6" fmla="*/ 1746703 h 4169136"/>
              <a:gd name="connsiteX0" fmla="*/ 0 w 6567678"/>
              <a:gd name="connsiteY0" fmla="*/ 1746703 h 4169136"/>
              <a:gd name="connsiteX1" fmla="*/ 2687899 w 6567678"/>
              <a:gd name="connsiteY1" fmla="*/ 662657 h 4169136"/>
              <a:gd name="connsiteX2" fmla="*/ 4400584 w 6567678"/>
              <a:gd name="connsiteY2" fmla="*/ 2535000 h 4169136"/>
              <a:gd name="connsiteX3" fmla="*/ 6466077 w 6567678"/>
              <a:gd name="connsiteY3" fmla="*/ 0 h 4169136"/>
              <a:gd name="connsiteX4" fmla="*/ 6567678 w 6567678"/>
              <a:gd name="connsiteY4" fmla="*/ 4169136 h 4169136"/>
              <a:gd name="connsiteX5" fmla="*/ 8618 w 6567678"/>
              <a:gd name="connsiteY5" fmla="*/ 4169136 h 4169136"/>
              <a:gd name="connsiteX6" fmla="*/ 0 w 6567678"/>
              <a:gd name="connsiteY6" fmla="*/ 1746703 h 4169136"/>
              <a:gd name="connsiteX0" fmla="*/ 0 w 6567678"/>
              <a:gd name="connsiteY0" fmla="*/ 1746703 h 4169136"/>
              <a:gd name="connsiteX1" fmla="*/ 2687899 w 6567678"/>
              <a:gd name="connsiteY1" fmla="*/ 662657 h 4169136"/>
              <a:gd name="connsiteX2" fmla="*/ 4400584 w 6567678"/>
              <a:gd name="connsiteY2" fmla="*/ 2535000 h 4169136"/>
              <a:gd name="connsiteX3" fmla="*/ 6466077 w 6567678"/>
              <a:gd name="connsiteY3" fmla="*/ 0 h 4169136"/>
              <a:gd name="connsiteX4" fmla="*/ 6567678 w 6567678"/>
              <a:gd name="connsiteY4" fmla="*/ 4169136 h 4169136"/>
              <a:gd name="connsiteX5" fmla="*/ 8618 w 6567678"/>
              <a:gd name="connsiteY5" fmla="*/ 4169136 h 4169136"/>
              <a:gd name="connsiteX6" fmla="*/ 0 w 6567678"/>
              <a:gd name="connsiteY6" fmla="*/ 1746703 h 4169136"/>
              <a:gd name="connsiteX0" fmla="*/ 0 w 6567678"/>
              <a:gd name="connsiteY0" fmla="*/ 1746703 h 4169136"/>
              <a:gd name="connsiteX1" fmla="*/ 2687899 w 6567678"/>
              <a:gd name="connsiteY1" fmla="*/ 662657 h 4169136"/>
              <a:gd name="connsiteX2" fmla="*/ 4400584 w 6567678"/>
              <a:gd name="connsiteY2" fmla="*/ 2535000 h 4169136"/>
              <a:gd name="connsiteX3" fmla="*/ 6513702 w 6567678"/>
              <a:gd name="connsiteY3" fmla="*/ 0 h 4169136"/>
              <a:gd name="connsiteX4" fmla="*/ 6567678 w 6567678"/>
              <a:gd name="connsiteY4" fmla="*/ 4169136 h 4169136"/>
              <a:gd name="connsiteX5" fmla="*/ 8618 w 6567678"/>
              <a:gd name="connsiteY5" fmla="*/ 4169136 h 4169136"/>
              <a:gd name="connsiteX6" fmla="*/ 0 w 6567678"/>
              <a:gd name="connsiteY6" fmla="*/ 1746703 h 416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67678" h="4169136">
                <a:moveTo>
                  <a:pt x="0" y="1746703"/>
                </a:moveTo>
                <a:cubicBezTo>
                  <a:pt x="835036" y="1909532"/>
                  <a:pt x="2622119" y="615942"/>
                  <a:pt x="2687899" y="662657"/>
                </a:cubicBezTo>
                <a:cubicBezTo>
                  <a:pt x="2731442" y="720714"/>
                  <a:pt x="4367927" y="2489642"/>
                  <a:pt x="4400584" y="2535000"/>
                </a:cubicBezTo>
                <a:cubicBezTo>
                  <a:pt x="4484621" y="2528049"/>
                  <a:pt x="5844557" y="114448"/>
                  <a:pt x="6513702" y="0"/>
                </a:cubicBezTo>
                <a:lnTo>
                  <a:pt x="6567678" y="4169136"/>
                </a:lnTo>
                <a:lnTo>
                  <a:pt x="8618" y="4169136"/>
                </a:lnTo>
                <a:cubicBezTo>
                  <a:pt x="5745" y="3361658"/>
                  <a:pt x="2873" y="2554181"/>
                  <a:pt x="0" y="1746703"/>
                </a:cubicBezTo>
                <a:close/>
              </a:path>
            </a:pathLst>
          </a:custGeom>
          <a:solidFill>
            <a:srgbClr val="FADA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EC43C9-88CF-BFF1-D123-2B3E82E21B12}"/>
              </a:ext>
            </a:extLst>
          </p:cNvPr>
          <p:cNvGrpSpPr/>
          <p:nvPr/>
        </p:nvGrpSpPr>
        <p:grpSpPr>
          <a:xfrm>
            <a:off x="1522118" y="161585"/>
            <a:ext cx="8057311" cy="7449230"/>
            <a:chOff x="946230" y="254270"/>
            <a:chExt cx="8057311" cy="730296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74F571B-F8A3-9B05-485D-4582B9AD725B}"/>
                </a:ext>
              </a:extLst>
            </p:cNvPr>
            <p:cNvGrpSpPr/>
            <p:nvPr/>
          </p:nvGrpSpPr>
          <p:grpSpPr>
            <a:xfrm>
              <a:off x="1582763" y="254270"/>
              <a:ext cx="7420778" cy="6085990"/>
              <a:chOff x="1685441" y="1097473"/>
              <a:chExt cx="7420778" cy="6085990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9EFE599B-E9B1-E5B3-325E-05D1C476AA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5441" y="1097473"/>
                <a:ext cx="0" cy="608599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F3DD9A1-B4AC-1D42-702F-D42E719B9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441" y="7154888"/>
                <a:ext cx="742077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C23744B-36BD-7DF2-B696-6BE05D5BDF8E}"/>
                </a:ext>
              </a:extLst>
            </p:cNvPr>
            <p:cNvSpPr/>
            <p:nvPr/>
          </p:nvSpPr>
          <p:spPr>
            <a:xfrm>
              <a:off x="5293152" y="7021096"/>
              <a:ext cx="2769423" cy="534692"/>
            </a:xfrm>
            <a:prstGeom prst="roundRect">
              <a:avLst/>
            </a:prstGeom>
            <a:solidFill>
              <a:srgbClr val="FADAD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Cats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7408D68-2093-FFD0-D183-280E33EC10D0}"/>
                </a:ext>
              </a:extLst>
            </p:cNvPr>
            <p:cNvSpPr/>
            <p:nvPr/>
          </p:nvSpPr>
          <p:spPr>
            <a:xfrm>
              <a:off x="2274043" y="6419679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2010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104E9B0-3AE5-9FF6-FCB7-ADD7F039E4E8}"/>
                </a:ext>
              </a:extLst>
            </p:cNvPr>
            <p:cNvSpPr/>
            <p:nvPr/>
          </p:nvSpPr>
          <p:spPr>
            <a:xfrm>
              <a:off x="4002744" y="6423922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2011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1E41AB7-A1FC-D262-ADBC-00A9E3355797}"/>
                </a:ext>
              </a:extLst>
            </p:cNvPr>
            <p:cNvSpPr/>
            <p:nvPr/>
          </p:nvSpPr>
          <p:spPr>
            <a:xfrm>
              <a:off x="5710720" y="6423922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2012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BF84201-1E4D-D33F-7192-5FA85788BD11}"/>
                </a:ext>
              </a:extLst>
            </p:cNvPr>
            <p:cNvSpPr/>
            <p:nvPr/>
          </p:nvSpPr>
          <p:spPr>
            <a:xfrm>
              <a:off x="7406762" y="6418234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2012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E15AC07-A78E-AED8-42F3-F9DFC1E5302E}"/>
                </a:ext>
              </a:extLst>
            </p:cNvPr>
            <p:cNvSpPr/>
            <p:nvPr/>
          </p:nvSpPr>
          <p:spPr>
            <a:xfrm>
              <a:off x="946233" y="6058634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B85E2B4-8C9F-53FD-338B-0CA0345B6287}"/>
                </a:ext>
              </a:extLst>
            </p:cNvPr>
            <p:cNvSpPr/>
            <p:nvPr/>
          </p:nvSpPr>
          <p:spPr>
            <a:xfrm>
              <a:off x="946233" y="4982707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9B209CA-95F0-E87C-68AF-B5DD7E5F2E6E}"/>
                </a:ext>
              </a:extLst>
            </p:cNvPr>
            <p:cNvSpPr/>
            <p:nvPr/>
          </p:nvSpPr>
          <p:spPr>
            <a:xfrm>
              <a:off x="946233" y="3906780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CE788E8-B2BD-14D7-2D4C-479175CDEEF1}"/>
                </a:ext>
              </a:extLst>
            </p:cNvPr>
            <p:cNvSpPr/>
            <p:nvPr/>
          </p:nvSpPr>
          <p:spPr>
            <a:xfrm>
              <a:off x="946231" y="1754926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DBE6083-14D0-A02A-0DB3-EA997BC5779C}"/>
                </a:ext>
              </a:extLst>
            </p:cNvPr>
            <p:cNvSpPr/>
            <p:nvPr/>
          </p:nvSpPr>
          <p:spPr>
            <a:xfrm>
              <a:off x="946232" y="2830853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506C9AF-D693-D4C9-EFBC-7B4528149DC4}"/>
                </a:ext>
              </a:extLst>
            </p:cNvPr>
            <p:cNvSpPr/>
            <p:nvPr/>
          </p:nvSpPr>
          <p:spPr>
            <a:xfrm>
              <a:off x="946230" y="678999"/>
              <a:ext cx="471859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50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3C75FC-28C7-9669-B931-E26DCA320890}"/>
                </a:ext>
              </a:extLst>
            </p:cNvPr>
            <p:cNvCxnSpPr>
              <a:stCxn id="34" idx="3"/>
            </p:cNvCxnSpPr>
            <p:nvPr/>
          </p:nvCxnSpPr>
          <p:spPr>
            <a:xfrm>
              <a:off x="1418089" y="819812"/>
              <a:ext cx="1646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A25F44-266C-D2A0-D386-230881F13A7F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1418090" y="1895739"/>
              <a:ext cx="160149" cy="6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E9D44B-1E79-F0B0-2EAC-C67F20F2117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418091" y="2971666"/>
              <a:ext cx="143836" cy="1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389E47C-B4FB-C903-8BA4-8404B5A043DA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1418092" y="4047593"/>
              <a:ext cx="143833" cy="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81514D3-039F-DA67-BBA5-9EFAAC4623D5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418092" y="5123520"/>
              <a:ext cx="140318" cy="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EC1BD73-FB3B-6A2F-6F51-69B0CA80A87E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1418092" y="6199447"/>
              <a:ext cx="1601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63651B2-EEF6-E488-903C-AF6975EF0352}"/>
                </a:ext>
              </a:extLst>
            </p:cNvPr>
            <p:cNvSpPr/>
            <p:nvPr/>
          </p:nvSpPr>
          <p:spPr>
            <a:xfrm>
              <a:off x="2211483" y="7022541"/>
              <a:ext cx="2769423" cy="534692"/>
            </a:xfrm>
            <a:prstGeom prst="roundRect">
              <a:avLst/>
            </a:prstGeom>
            <a:solidFill>
              <a:srgbClr val="CC969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Dogs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01F250-73AE-6047-82EB-32E03472B4F9}"/>
              </a:ext>
            </a:extLst>
          </p:cNvPr>
          <p:cNvSpPr/>
          <p:nvPr/>
        </p:nvSpPr>
        <p:spPr>
          <a:xfrm>
            <a:off x="4152628" y="548511"/>
            <a:ext cx="3345883" cy="6093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Dogs &amp; Cats in Rescue</a:t>
            </a:r>
          </a:p>
        </p:txBody>
      </p:sp>
    </p:spTree>
    <p:extLst>
      <p:ext uri="{BB962C8B-B14F-4D97-AF65-F5344CB8AC3E}">
        <p14:creationId xmlns:p14="http://schemas.microsoft.com/office/powerpoint/2010/main" val="51045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01EF966-9CAB-5820-9D79-F1CCECD53FC2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3C0BC-A71F-31BA-464A-F20AA8F7F95D}"/>
              </a:ext>
            </a:extLst>
          </p:cNvPr>
          <p:cNvSpPr txBox="1"/>
          <p:nvPr/>
        </p:nvSpPr>
        <p:spPr>
          <a:xfrm>
            <a:off x="6695908" y="399710"/>
            <a:ext cx="4558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Allocated Budget (%)</a:t>
            </a:r>
          </a:p>
          <a:p>
            <a:r>
              <a:rPr lang="en-US" sz="2800" dirty="0"/>
              <a:t>Actual Spending (%)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551705-E08F-854E-7D5A-ACBE34F72BDD}"/>
              </a:ext>
            </a:extLst>
          </p:cNvPr>
          <p:cNvSpPr txBox="1"/>
          <p:nvPr/>
        </p:nvSpPr>
        <p:spPr>
          <a:xfrm>
            <a:off x="3940387" y="377084"/>
            <a:ext cx="2206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417A90-6918-FEED-83A4-CFB7ACAA2087}"/>
              </a:ext>
            </a:extLst>
          </p:cNvPr>
          <p:cNvSpPr txBox="1"/>
          <p:nvPr/>
        </p:nvSpPr>
        <p:spPr>
          <a:xfrm>
            <a:off x="-226257" y="2233472"/>
            <a:ext cx="3258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Administration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D4C4F7-996E-4820-51BB-B8017CD18705}"/>
              </a:ext>
            </a:extLst>
          </p:cNvPr>
          <p:cNvSpPr txBox="1"/>
          <p:nvPr/>
        </p:nvSpPr>
        <p:spPr>
          <a:xfrm>
            <a:off x="2787241" y="6933651"/>
            <a:ext cx="447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Customer Support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907084-4F7C-0582-4685-CB7212697E17}"/>
              </a:ext>
            </a:extLst>
          </p:cNvPr>
          <p:cNvSpPr txBox="1"/>
          <p:nvPr/>
        </p:nvSpPr>
        <p:spPr>
          <a:xfrm>
            <a:off x="7450826" y="5232636"/>
            <a:ext cx="230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Development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B048BB1-B13F-7307-B665-088032FBC064}"/>
              </a:ext>
            </a:extLst>
          </p:cNvPr>
          <p:cNvSpPr/>
          <p:nvPr/>
        </p:nvSpPr>
        <p:spPr>
          <a:xfrm>
            <a:off x="5754846" y="614251"/>
            <a:ext cx="898855" cy="150768"/>
          </a:xfrm>
          <a:prstGeom prst="roundRect">
            <a:avLst/>
          </a:prstGeom>
          <a:solidFill>
            <a:srgbClr val="CC9696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D30896-CF2A-AF87-49D6-0A4C5619481F}"/>
              </a:ext>
            </a:extLst>
          </p:cNvPr>
          <p:cNvSpPr/>
          <p:nvPr/>
        </p:nvSpPr>
        <p:spPr>
          <a:xfrm>
            <a:off x="5754846" y="1014087"/>
            <a:ext cx="898856" cy="1507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35AC77-2C9D-A13D-83BF-06CE0A130D41}"/>
              </a:ext>
            </a:extLst>
          </p:cNvPr>
          <p:cNvGrpSpPr/>
          <p:nvPr/>
        </p:nvGrpSpPr>
        <p:grpSpPr>
          <a:xfrm>
            <a:off x="2046513" y="810767"/>
            <a:ext cx="5965374" cy="6150865"/>
            <a:chOff x="1275320" y="-15555"/>
            <a:chExt cx="7103945" cy="732483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493C979-7A57-18EE-9FE8-5D7A4CF0591A}"/>
                </a:ext>
              </a:extLst>
            </p:cNvPr>
            <p:cNvGrpSpPr/>
            <p:nvPr/>
          </p:nvGrpSpPr>
          <p:grpSpPr>
            <a:xfrm>
              <a:off x="1275320" y="246322"/>
              <a:ext cx="7103945" cy="7062962"/>
              <a:chOff x="1168196" y="-190500"/>
              <a:chExt cx="7103945" cy="706296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81D10F2-59D3-52AB-2C27-DAA7493EF8EC}"/>
                  </a:ext>
                </a:extLst>
              </p:cNvPr>
              <p:cNvGrpSpPr/>
              <p:nvPr/>
            </p:nvGrpSpPr>
            <p:grpSpPr>
              <a:xfrm>
                <a:off x="1168196" y="-190500"/>
                <a:ext cx="7103945" cy="7062962"/>
                <a:chOff x="1195303" y="-196818"/>
                <a:chExt cx="7103945" cy="7062962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68E93193-0DC2-2DC4-3EB2-683E0D2FA8E7}"/>
                    </a:ext>
                  </a:extLst>
                </p:cNvPr>
                <p:cNvSpPr/>
                <p:nvPr/>
              </p:nvSpPr>
              <p:spPr>
                <a:xfrm rot="1803259">
                  <a:off x="1195303" y="269634"/>
                  <a:ext cx="7103945" cy="6133455"/>
                </a:xfrm>
                <a:custGeom>
                  <a:avLst/>
                  <a:gdLst>
                    <a:gd name="connsiteX0" fmla="*/ 1797312 w 7103945"/>
                    <a:gd name="connsiteY0" fmla="*/ 0 h 6133455"/>
                    <a:gd name="connsiteX1" fmla="*/ 5371028 w 7103945"/>
                    <a:gd name="connsiteY1" fmla="*/ 1 h 6133455"/>
                    <a:gd name="connsiteX2" fmla="*/ 7103945 w 7103945"/>
                    <a:gd name="connsiteY2" fmla="*/ 2994942 h 6133455"/>
                    <a:gd name="connsiteX3" fmla="*/ 5299851 w 7103945"/>
                    <a:gd name="connsiteY3" fmla="*/ 6133455 h 6133455"/>
                    <a:gd name="connsiteX4" fmla="*/ 1739746 w 7103945"/>
                    <a:gd name="connsiteY4" fmla="*/ 6133455 h 6133455"/>
                    <a:gd name="connsiteX5" fmla="*/ 0 w 7103945"/>
                    <a:gd name="connsiteY5" fmla="*/ 3126713 h 6133455"/>
                    <a:gd name="connsiteX6" fmla="*/ 1797312 w 7103945"/>
                    <a:gd name="connsiteY6" fmla="*/ 0 h 6133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03945" h="6133455">
                      <a:moveTo>
                        <a:pt x="1797312" y="0"/>
                      </a:moveTo>
                      <a:lnTo>
                        <a:pt x="5371028" y="1"/>
                      </a:lnTo>
                      <a:lnTo>
                        <a:pt x="7103945" y="2994942"/>
                      </a:lnTo>
                      <a:lnTo>
                        <a:pt x="5299851" y="6133455"/>
                      </a:lnTo>
                      <a:lnTo>
                        <a:pt x="1739746" y="6133455"/>
                      </a:lnTo>
                      <a:lnTo>
                        <a:pt x="0" y="3126713"/>
                      </a:lnTo>
                      <a:lnTo>
                        <a:pt x="1797312" y="0"/>
                      </a:lnTo>
                      <a:close/>
                    </a:path>
                  </a:pathLst>
                </a:custGeom>
                <a:solidFill>
                  <a:srgbClr val="E5D6CE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C8D3E0DA-757E-0F6F-E36E-DE523BAEE2B1}"/>
                    </a:ext>
                  </a:extLst>
                </p:cNvPr>
                <p:cNvSpPr/>
                <p:nvPr/>
              </p:nvSpPr>
              <p:spPr>
                <a:xfrm rot="1803259">
                  <a:off x="1981924" y="948792"/>
                  <a:ext cx="5530701" cy="4775136"/>
                </a:xfrm>
                <a:custGeom>
                  <a:avLst/>
                  <a:gdLst>
                    <a:gd name="connsiteX0" fmla="*/ 1797312 w 7103945"/>
                    <a:gd name="connsiteY0" fmla="*/ 0 h 6133455"/>
                    <a:gd name="connsiteX1" fmla="*/ 5371028 w 7103945"/>
                    <a:gd name="connsiteY1" fmla="*/ 1 h 6133455"/>
                    <a:gd name="connsiteX2" fmla="*/ 7103945 w 7103945"/>
                    <a:gd name="connsiteY2" fmla="*/ 2994942 h 6133455"/>
                    <a:gd name="connsiteX3" fmla="*/ 5299851 w 7103945"/>
                    <a:gd name="connsiteY3" fmla="*/ 6133455 h 6133455"/>
                    <a:gd name="connsiteX4" fmla="*/ 1739746 w 7103945"/>
                    <a:gd name="connsiteY4" fmla="*/ 6133455 h 6133455"/>
                    <a:gd name="connsiteX5" fmla="*/ 0 w 7103945"/>
                    <a:gd name="connsiteY5" fmla="*/ 3126713 h 6133455"/>
                    <a:gd name="connsiteX6" fmla="*/ 1797312 w 7103945"/>
                    <a:gd name="connsiteY6" fmla="*/ 0 h 6133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03945" h="6133455">
                      <a:moveTo>
                        <a:pt x="1797312" y="0"/>
                      </a:moveTo>
                      <a:lnTo>
                        <a:pt x="5371028" y="1"/>
                      </a:lnTo>
                      <a:lnTo>
                        <a:pt x="7103945" y="2994942"/>
                      </a:lnTo>
                      <a:lnTo>
                        <a:pt x="5299851" y="6133455"/>
                      </a:lnTo>
                      <a:lnTo>
                        <a:pt x="1739746" y="6133455"/>
                      </a:lnTo>
                      <a:lnTo>
                        <a:pt x="0" y="3126713"/>
                      </a:lnTo>
                      <a:lnTo>
                        <a:pt x="1797312" y="0"/>
                      </a:lnTo>
                      <a:close/>
                    </a:path>
                  </a:pathLst>
                </a:custGeom>
                <a:solidFill>
                  <a:srgbClr val="F2E2FF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Freeform: Shape 2">
                  <a:extLst>
                    <a:ext uri="{FF2B5EF4-FFF2-40B4-BE49-F238E27FC236}">
                      <a16:creationId xmlns:a16="http://schemas.microsoft.com/office/drawing/2014/main" id="{86234FB1-9544-204F-55D6-AE0C847E47E5}"/>
                    </a:ext>
                  </a:extLst>
                </p:cNvPr>
                <p:cNvSpPr/>
                <p:nvPr/>
              </p:nvSpPr>
              <p:spPr>
                <a:xfrm rot="1803259">
                  <a:off x="2831136" y="1681993"/>
                  <a:ext cx="3832275" cy="3308737"/>
                </a:xfrm>
                <a:custGeom>
                  <a:avLst/>
                  <a:gdLst>
                    <a:gd name="connsiteX0" fmla="*/ 1797312 w 7103945"/>
                    <a:gd name="connsiteY0" fmla="*/ 0 h 6133455"/>
                    <a:gd name="connsiteX1" fmla="*/ 5371028 w 7103945"/>
                    <a:gd name="connsiteY1" fmla="*/ 1 h 6133455"/>
                    <a:gd name="connsiteX2" fmla="*/ 7103945 w 7103945"/>
                    <a:gd name="connsiteY2" fmla="*/ 2994942 h 6133455"/>
                    <a:gd name="connsiteX3" fmla="*/ 5299851 w 7103945"/>
                    <a:gd name="connsiteY3" fmla="*/ 6133455 h 6133455"/>
                    <a:gd name="connsiteX4" fmla="*/ 1739746 w 7103945"/>
                    <a:gd name="connsiteY4" fmla="*/ 6133455 h 6133455"/>
                    <a:gd name="connsiteX5" fmla="*/ 0 w 7103945"/>
                    <a:gd name="connsiteY5" fmla="*/ 3126713 h 6133455"/>
                    <a:gd name="connsiteX6" fmla="*/ 1797312 w 7103945"/>
                    <a:gd name="connsiteY6" fmla="*/ 0 h 6133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03945" h="6133455">
                      <a:moveTo>
                        <a:pt x="1797312" y="0"/>
                      </a:moveTo>
                      <a:lnTo>
                        <a:pt x="5371028" y="1"/>
                      </a:lnTo>
                      <a:lnTo>
                        <a:pt x="7103945" y="2994942"/>
                      </a:lnTo>
                      <a:lnTo>
                        <a:pt x="5299851" y="6133455"/>
                      </a:lnTo>
                      <a:lnTo>
                        <a:pt x="1739746" y="6133455"/>
                      </a:lnTo>
                      <a:lnTo>
                        <a:pt x="0" y="3126713"/>
                      </a:lnTo>
                      <a:lnTo>
                        <a:pt x="1797312" y="0"/>
                      </a:lnTo>
                      <a:close/>
                    </a:path>
                  </a:pathLst>
                </a:custGeom>
                <a:solidFill>
                  <a:srgbClr val="EBDFDF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Freeform: Shape 3">
                  <a:extLst>
                    <a:ext uri="{FF2B5EF4-FFF2-40B4-BE49-F238E27FC236}">
                      <a16:creationId xmlns:a16="http://schemas.microsoft.com/office/drawing/2014/main" id="{497F38F2-3D2B-8D37-D177-552CAE651680}"/>
                    </a:ext>
                  </a:extLst>
                </p:cNvPr>
                <p:cNvSpPr/>
                <p:nvPr/>
              </p:nvSpPr>
              <p:spPr>
                <a:xfrm rot="1803259">
                  <a:off x="3619509" y="2350298"/>
                  <a:ext cx="2293574" cy="1980243"/>
                </a:xfrm>
                <a:custGeom>
                  <a:avLst/>
                  <a:gdLst>
                    <a:gd name="connsiteX0" fmla="*/ 1797312 w 7103945"/>
                    <a:gd name="connsiteY0" fmla="*/ 0 h 6133455"/>
                    <a:gd name="connsiteX1" fmla="*/ 5371028 w 7103945"/>
                    <a:gd name="connsiteY1" fmla="*/ 1 h 6133455"/>
                    <a:gd name="connsiteX2" fmla="*/ 7103945 w 7103945"/>
                    <a:gd name="connsiteY2" fmla="*/ 2994942 h 6133455"/>
                    <a:gd name="connsiteX3" fmla="*/ 5299851 w 7103945"/>
                    <a:gd name="connsiteY3" fmla="*/ 6133455 h 6133455"/>
                    <a:gd name="connsiteX4" fmla="*/ 1739746 w 7103945"/>
                    <a:gd name="connsiteY4" fmla="*/ 6133455 h 6133455"/>
                    <a:gd name="connsiteX5" fmla="*/ 0 w 7103945"/>
                    <a:gd name="connsiteY5" fmla="*/ 3126713 h 6133455"/>
                    <a:gd name="connsiteX6" fmla="*/ 1797312 w 7103945"/>
                    <a:gd name="connsiteY6" fmla="*/ 0 h 6133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03945" h="6133455">
                      <a:moveTo>
                        <a:pt x="1797312" y="0"/>
                      </a:moveTo>
                      <a:lnTo>
                        <a:pt x="5371028" y="1"/>
                      </a:lnTo>
                      <a:lnTo>
                        <a:pt x="7103945" y="2994942"/>
                      </a:lnTo>
                      <a:lnTo>
                        <a:pt x="5299851" y="6133455"/>
                      </a:lnTo>
                      <a:lnTo>
                        <a:pt x="1739746" y="6133455"/>
                      </a:lnTo>
                      <a:lnTo>
                        <a:pt x="0" y="3126713"/>
                      </a:lnTo>
                      <a:lnTo>
                        <a:pt x="1797312" y="0"/>
                      </a:lnTo>
                      <a:close/>
                    </a:path>
                  </a:pathLst>
                </a:custGeom>
                <a:solidFill>
                  <a:srgbClr val="F8F3F0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6DB64865-EF04-8408-D9F9-70093D9FE35C}"/>
                    </a:ext>
                  </a:extLst>
                </p:cNvPr>
                <p:cNvCxnSpPr>
                  <a:cxnSpLocks/>
                  <a:stCxn id="25" idx="5"/>
                  <a:endCxn id="25" idx="2"/>
                </p:cNvCxnSpPr>
                <p:nvPr/>
              </p:nvCxnSpPr>
              <p:spPr>
                <a:xfrm>
                  <a:off x="1642820" y="1609380"/>
                  <a:ext cx="6214821" cy="34437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6317430F-620C-820B-1DC7-72805E1F7CCC}"/>
                    </a:ext>
                  </a:extLst>
                </p:cNvPr>
                <p:cNvCxnSpPr>
                  <a:stCxn id="25" idx="4"/>
                  <a:endCxn id="25" idx="1"/>
                </p:cNvCxnSpPr>
                <p:nvPr/>
              </p:nvCxnSpPr>
              <p:spPr>
                <a:xfrm flipV="1">
                  <a:off x="1642820" y="1592974"/>
                  <a:ext cx="6214821" cy="34901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30EC4C4-3D6B-F9D1-0B2C-E3822AE484CD}"/>
                    </a:ext>
                  </a:extLst>
                </p:cNvPr>
                <p:cNvCxnSpPr>
                  <a:stCxn id="25" idx="0"/>
                  <a:endCxn id="25" idx="3"/>
                </p:cNvCxnSpPr>
                <p:nvPr/>
              </p:nvCxnSpPr>
              <p:spPr>
                <a:xfrm flipH="1">
                  <a:off x="4724273" y="-196818"/>
                  <a:ext cx="40135" cy="70629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E3759D74-ABD6-00BD-75BE-E97DB0886646}"/>
                  </a:ext>
                </a:extLst>
              </p:cNvPr>
              <p:cNvSpPr/>
              <p:nvPr/>
            </p:nvSpPr>
            <p:spPr>
              <a:xfrm>
                <a:off x="3973830" y="189110"/>
                <a:ext cx="3150235" cy="3594462"/>
              </a:xfrm>
              <a:custGeom>
                <a:avLst/>
                <a:gdLst>
                  <a:gd name="connsiteX0" fmla="*/ 0 w 711200"/>
                  <a:gd name="connsiteY0" fmla="*/ 0 h 1161142"/>
                  <a:gd name="connsiteX1" fmla="*/ 711200 w 711200"/>
                  <a:gd name="connsiteY1" fmla="*/ 0 h 1161142"/>
                  <a:gd name="connsiteX2" fmla="*/ 711200 w 711200"/>
                  <a:gd name="connsiteY2" fmla="*/ 1161142 h 1161142"/>
                  <a:gd name="connsiteX3" fmla="*/ 0 w 711200"/>
                  <a:gd name="connsiteY3" fmla="*/ 1161142 h 1161142"/>
                  <a:gd name="connsiteX4" fmla="*/ 0 w 711200"/>
                  <a:gd name="connsiteY4" fmla="*/ 0 h 1161142"/>
                  <a:gd name="connsiteX0" fmla="*/ 182880 w 711200"/>
                  <a:gd name="connsiteY0" fmla="*/ 0 h 1862182"/>
                  <a:gd name="connsiteX1" fmla="*/ 711200 w 711200"/>
                  <a:gd name="connsiteY1" fmla="*/ 701040 h 1862182"/>
                  <a:gd name="connsiteX2" fmla="*/ 711200 w 711200"/>
                  <a:gd name="connsiteY2" fmla="*/ 1862182 h 1862182"/>
                  <a:gd name="connsiteX3" fmla="*/ 0 w 711200"/>
                  <a:gd name="connsiteY3" fmla="*/ 1862182 h 1862182"/>
                  <a:gd name="connsiteX4" fmla="*/ 182880 w 711200"/>
                  <a:gd name="connsiteY4" fmla="*/ 0 h 1862182"/>
                  <a:gd name="connsiteX0" fmla="*/ 1310640 w 1838960"/>
                  <a:gd name="connsiteY0" fmla="*/ 0 h 3035662"/>
                  <a:gd name="connsiteX1" fmla="*/ 1838960 w 1838960"/>
                  <a:gd name="connsiteY1" fmla="*/ 701040 h 3035662"/>
                  <a:gd name="connsiteX2" fmla="*/ 1838960 w 1838960"/>
                  <a:gd name="connsiteY2" fmla="*/ 1862182 h 3035662"/>
                  <a:gd name="connsiteX3" fmla="*/ 0 w 1838960"/>
                  <a:gd name="connsiteY3" fmla="*/ 3035662 h 3035662"/>
                  <a:gd name="connsiteX4" fmla="*/ 1310640 w 1838960"/>
                  <a:gd name="connsiteY4" fmla="*/ 0 h 3035662"/>
                  <a:gd name="connsiteX0" fmla="*/ 1310640 w 1838960"/>
                  <a:gd name="connsiteY0" fmla="*/ 0 h 3035662"/>
                  <a:gd name="connsiteX1" fmla="*/ 1838960 w 1838960"/>
                  <a:gd name="connsiteY1" fmla="*/ 701040 h 3035662"/>
                  <a:gd name="connsiteX2" fmla="*/ 1838960 w 1838960"/>
                  <a:gd name="connsiteY2" fmla="*/ 1862182 h 3035662"/>
                  <a:gd name="connsiteX3" fmla="*/ 0 w 1838960"/>
                  <a:gd name="connsiteY3" fmla="*/ 3035662 h 3035662"/>
                  <a:gd name="connsiteX4" fmla="*/ 694871 w 1838960"/>
                  <a:gd name="connsiteY4" fmla="*/ 1848031 h 3035662"/>
                  <a:gd name="connsiteX5" fmla="*/ 1310640 w 1838960"/>
                  <a:gd name="connsiteY5" fmla="*/ 0 h 3035662"/>
                  <a:gd name="connsiteX0" fmla="*/ 1310640 w 3229610"/>
                  <a:gd name="connsiteY0" fmla="*/ 0 h 3414757"/>
                  <a:gd name="connsiteX1" fmla="*/ 1838960 w 3229610"/>
                  <a:gd name="connsiteY1" fmla="*/ 701040 h 3414757"/>
                  <a:gd name="connsiteX2" fmla="*/ 3229610 w 3229610"/>
                  <a:gd name="connsiteY2" fmla="*/ 3414757 h 3414757"/>
                  <a:gd name="connsiteX3" fmla="*/ 0 w 3229610"/>
                  <a:gd name="connsiteY3" fmla="*/ 3035662 h 3414757"/>
                  <a:gd name="connsiteX4" fmla="*/ 694871 w 3229610"/>
                  <a:gd name="connsiteY4" fmla="*/ 1848031 h 3414757"/>
                  <a:gd name="connsiteX5" fmla="*/ 1310640 w 3229610"/>
                  <a:gd name="connsiteY5" fmla="*/ 0 h 3414757"/>
                  <a:gd name="connsiteX0" fmla="*/ 1310640 w 3229610"/>
                  <a:gd name="connsiteY0" fmla="*/ 0 h 3414757"/>
                  <a:gd name="connsiteX1" fmla="*/ 1905635 w 3229610"/>
                  <a:gd name="connsiteY1" fmla="*/ 1920240 h 3414757"/>
                  <a:gd name="connsiteX2" fmla="*/ 3229610 w 3229610"/>
                  <a:gd name="connsiteY2" fmla="*/ 3414757 h 3414757"/>
                  <a:gd name="connsiteX3" fmla="*/ 0 w 3229610"/>
                  <a:gd name="connsiteY3" fmla="*/ 3035662 h 3414757"/>
                  <a:gd name="connsiteX4" fmla="*/ 694871 w 3229610"/>
                  <a:gd name="connsiteY4" fmla="*/ 1848031 h 3414757"/>
                  <a:gd name="connsiteX5" fmla="*/ 1310640 w 3229610"/>
                  <a:gd name="connsiteY5" fmla="*/ 0 h 3414757"/>
                  <a:gd name="connsiteX0" fmla="*/ 1310640 w 3258185"/>
                  <a:gd name="connsiteY0" fmla="*/ 0 h 3414757"/>
                  <a:gd name="connsiteX1" fmla="*/ 1905635 w 3258185"/>
                  <a:gd name="connsiteY1" fmla="*/ 1920240 h 3414757"/>
                  <a:gd name="connsiteX2" fmla="*/ 3258185 w 3258185"/>
                  <a:gd name="connsiteY2" fmla="*/ 3414757 h 3414757"/>
                  <a:gd name="connsiteX3" fmla="*/ 0 w 3258185"/>
                  <a:gd name="connsiteY3" fmla="*/ 3035662 h 3414757"/>
                  <a:gd name="connsiteX4" fmla="*/ 694871 w 3258185"/>
                  <a:gd name="connsiteY4" fmla="*/ 1848031 h 3414757"/>
                  <a:gd name="connsiteX5" fmla="*/ 1310640 w 3258185"/>
                  <a:gd name="connsiteY5" fmla="*/ 0 h 3414757"/>
                  <a:gd name="connsiteX0" fmla="*/ 1310640 w 1905635"/>
                  <a:gd name="connsiteY0" fmla="*/ 0 h 3043282"/>
                  <a:gd name="connsiteX1" fmla="*/ 1905635 w 1905635"/>
                  <a:gd name="connsiteY1" fmla="*/ 1920240 h 3043282"/>
                  <a:gd name="connsiteX2" fmla="*/ 848360 w 1905635"/>
                  <a:gd name="connsiteY2" fmla="*/ 3043282 h 3043282"/>
                  <a:gd name="connsiteX3" fmla="*/ 0 w 1905635"/>
                  <a:gd name="connsiteY3" fmla="*/ 3035662 h 3043282"/>
                  <a:gd name="connsiteX4" fmla="*/ 694871 w 1905635"/>
                  <a:gd name="connsiteY4" fmla="*/ 1848031 h 3043282"/>
                  <a:gd name="connsiteX5" fmla="*/ 1310640 w 1905635"/>
                  <a:gd name="connsiteY5" fmla="*/ 0 h 3043282"/>
                  <a:gd name="connsiteX0" fmla="*/ 1310640 w 3150235"/>
                  <a:gd name="connsiteY0" fmla="*/ 0 h 3043282"/>
                  <a:gd name="connsiteX1" fmla="*/ 3150235 w 3150235"/>
                  <a:gd name="connsiteY1" fmla="*/ 1183640 h 3043282"/>
                  <a:gd name="connsiteX2" fmla="*/ 848360 w 3150235"/>
                  <a:gd name="connsiteY2" fmla="*/ 3043282 h 3043282"/>
                  <a:gd name="connsiteX3" fmla="*/ 0 w 3150235"/>
                  <a:gd name="connsiteY3" fmla="*/ 3035662 h 3043282"/>
                  <a:gd name="connsiteX4" fmla="*/ 694871 w 3150235"/>
                  <a:gd name="connsiteY4" fmla="*/ 1848031 h 3043282"/>
                  <a:gd name="connsiteX5" fmla="*/ 1310640 w 3150235"/>
                  <a:gd name="connsiteY5" fmla="*/ 0 h 3043282"/>
                  <a:gd name="connsiteX0" fmla="*/ 840740 w 3150235"/>
                  <a:gd name="connsiteY0" fmla="*/ 0 h 3602082"/>
                  <a:gd name="connsiteX1" fmla="*/ 3150235 w 3150235"/>
                  <a:gd name="connsiteY1" fmla="*/ 1742440 h 3602082"/>
                  <a:gd name="connsiteX2" fmla="*/ 848360 w 3150235"/>
                  <a:gd name="connsiteY2" fmla="*/ 3602082 h 3602082"/>
                  <a:gd name="connsiteX3" fmla="*/ 0 w 3150235"/>
                  <a:gd name="connsiteY3" fmla="*/ 3594462 h 3602082"/>
                  <a:gd name="connsiteX4" fmla="*/ 694871 w 3150235"/>
                  <a:gd name="connsiteY4" fmla="*/ 2406831 h 3602082"/>
                  <a:gd name="connsiteX5" fmla="*/ 840740 w 3150235"/>
                  <a:gd name="connsiteY5" fmla="*/ 0 h 3602082"/>
                  <a:gd name="connsiteX0" fmla="*/ 840743 w 3150238"/>
                  <a:gd name="connsiteY0" fmla="*/ 0 h 3602082"/>
                  <a:gd name="connsiteX1" fmla="*/ 3150238 w 3150238"/>
                  <a:gd name="connsiteY1" fmla="*/ 1742440 h 3602082"/>
                  <a:gd name="connsiteX2" fmla="*/ 848363 w 3150238"/>
                  <a:gd name="connsiteY2" fmla="*/ 3602082 h 3602082"/>
                  <a:gd name="connsiteX3" fmla="*/ 3 w 3150238"/>
                  <a:gd name="connsiteY3" fmla="*/ 3594462 h 3602082"/>
                  <a:gd name="connsiteX4" fmla="*/ 840743 w 3150238"/>
                  <a:gd name="connsiteY4" fmla="*/ 0 h 3602082"/>
                  <a:gd name="connsiteX0" fmla="*/ 840742 w 3150237"/>
                  <a:gd name="connsiteY0" fmla="*/ 0 h 3602082"/>
                  <a:gd name="connsiteX1" fmla="*/ 3150237 w 3150237"/>
                  <a:gd name="connsiteY1" fmla="*/ 1742440 h 3602082"/>
                  <a:gd name="connsiteX2" fmla="*/ 848362 w 3150237"/>
                  <a:gd name="connsiteY2" fmla="*/ 3602082 h 3602082"/>
                  <a:gd name="connsiteX3" fmla="*/ 2 w 3150237"/>
                  <a:gd name="connsiteY3" fmla="*/ 3594462 h 3602082"/>
                  <a:gd name="connsiteX4" fmla="*/ 840742 w 3150237"/>
                  <a:gd name="connsiteY4" fmla="*/ 0 h 3602082"/>
                  <a:gd name="connsiteX0" fmla="*/ 840740 w 3150235"/>
                  <a:gd name="connsiteY0" fmla="*/ 0 h 3602082"/>
                  <a:gd name="connsiteX1" fmla="*/ 3150235 w 3150235"/>
                  <a:gd name="connsiteY1" fmla="*/ 1742440 h 3602082"/>
                  <a:gd name="connsiteX2" fmla="*/ 848360 w 3150235"/>
                  <a:gd name="connsiteY2" fmla="*/ 3602082 h 3602082"/>
                  <a:gd name="connsiteX3" fmla="*/ 0 w 3150235"/>
                  <a:gd name="connsiteY3" fmla="*/ 3594462 h 3602082"/>
                  <a:gd name="connsiteX4" fmla="*/ 840740 w 3150235"/>
                  <a:gd name="connsiteY4" fmla="*/ 0 h 3602082"/>
                  <a:gd name="connsiteX0" fmla="*/ 840740 w 3150235"/>
                  <a:gd name="connsiteY0" fmla="*/ 0 h 3602082"/>
                  <a:gd name="connsiteX1" fmla="*/ 3150235 w 3150235"/>
                  <a:gd name="connsiteY1" fmla="*/ 1742440 h 3602082"/>
                  <a:gd name="connsiteX2" fmla="*/ 848360 w 3150235"/>
                  <a:gd name="connsiteY2" fmla="*/ 3602082 h 3602082"/>
                  <a:gd name="connsiteX3" fmla="*/ 0 w 3150235"/>
                  <a:gd name="connsiteY3" fmla="*/ 3594462 h 3602082"/>
                  <a:gd name="connsiteX4" fmla="*/ 840740 w 3150235"/>
                  <a:gd name="connsiteY4" fmla="*/ 0 h 3602082"/>
                  <a:gd name="connsiteX0" fmla="*/ 810260 w 3150235"/>
                  <a:gd name="connsiteY0" fmla="*/ 0 h 3594462"/>
                  <a:gd name="connsiteX1" fmla="*/ 3150235 w 3150235"/>
                  <a:gd name="connsiteY1" fmla="*/ 1734820 h 3594462"/>
                  <a:gd name="connsiteX2" fmla="*/ 848360 w 3150235"/>
                  <a:gd name="connsiteY2" fmla="*/ 3594462 h 3594462"/>
                  <a:gd name="connsiteX3" fmla="*/ 0 w 3150235"/>
                  <a:gd name="connsiteY3" fmla="*/ 3586842 h 3594462"/>
                  <a:gd name="connsiteX4" fmla="*/ 810260 w 3150235"/>
                  <a:gd name="connsiteY4" fmla="*/ 0 h 3594462"/>
                  <a:gd name="connsiteX0" fmla="*/ 810260 w 3150235"/>
                  <a:gd name="connsiteY0" fmla="*/ 0 h 3594462"/>
                  <a:gd name="connsiteX1" fmla="*/ 3150235 w 3150235"/>
                  <a:gd name="connsiteY1" fmla="*/ 1734820 h 3594462"/>
                  <a:gd name="connsiteX2" fmla="*/ 848360 w 3150235"/>
                  <a:gd name="connsiteY2" fmla="*/ 3594462 h 3594462"/>
                  <a:gd name="connsiteX3" fmla="*/ 0 w 3150235"/>
                  <a:gd name="connsiteY3" fmla="*/ 3586842 h 3594462"/>
                  <a:gd name="connsiteX4" fmla="*/ 810260 w 3150235"/>
                  <a:gd name="connsiteY4" fmla="*/ 0 h 3594462"/>
                  <a:gd name="connsiteX0" fmla="*/ 810260 w 3150235"/>
                  <a:gd name="connsiteY0" fmla="*/ 0 h 3594462"/>
                  <a:gd name="connsiteX1" fmla="*/ 3150235 w 3150235"/>
                  <a:gd name="connsiteY1" fmla="*/ 1734820 h 3594462"/>
                  <a:gd name="connsiteX2" fmla="*/ 848360 w 3150235"/>
                  <a:gd name="connsiteY2" fmla="*/ 3594462 h 3594462"/>
                  <a:gd name="connsiteX3" fmla="*/ 0 w 3150235"/>
                  <a:gd name="connsiteY3" fmla="*/ 3586842 h 3594462"/>
                  <a:gd name="connsiteX4" fmla="*/ 810260 w 3150235"/>
                  <a:gd name="connsiteY4" fmla="*/ 0 h 3594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0235" h="3594462">
                    <a:moveTo>
                      <a:pt x="810260" y="0"/>
                    </a:moveTo>
                    <a:lnTo>
                      <a:pt x="3150235" y="1734820"/>
                    </a:lnTo>
                    <a:cubicBezTo>
                      <a:pt x="2215303" y="2583301"/>
                      <a:pt x="1516592" y="3096501"/>
                      <a:pt x="848360" y="3594462"/>
                    </a:cubicBezTo>
                    <a:lnTo>
                      <a:pt x="0" y="3586842"/>
                    </a:lnTo>
                    <a:cubicBezTo>
                      <a:pt x="189230" y="2503895"/>
                      <a:pt x="602721" y="791270"/>
                      <a:pt x="810260" y="0"/>
                    </a:cubicBezTo>
                    <a:close/>
                  </a:path>
                </a:pathLst>
              </a:custGeom>
              <a:solidFill>
                <a:srgbClr val="CC9696">
                  <a:alpha val="77000"/>
                </a:srgbClr>
              </a:solidFill>
              <a:ln>
                <a:solidFill>
                  <a:schemeClr val="tx1"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668B060-692D-CAD5-72C0-694033379F4E}"/>
                  </a:ext>
                </a:extLst>
              </p:cNvPr>
              <p:cNvSpPr/>
              <p:nvPr/>
            </p:nvSpPr>
            <p:spPr>
              <a:xfrm>
                <a:off x="3471749" y="1055328"/>
                <a:ext cx="3258185" cy="3414757"/>
              </a:xfrm>
              <a:custGeom>
                <a:avLst/>
                <a:gdLst>
                  <a:gd name="connsiteX0" fmla="*/ 0 w 711200"/>
                  <a:gd name="connsiteY0" fmla="*/ 0 h 1161142"/>
                  <a:gd name="connsiteX1" fmla="*/ 711200 w 711200"/>
                  <a:gd name="connsiteY1" fmla="*/ 0 h 1161142"/>
                  <a:gd name="connsiteX2" fmla="*/ 711200 w 711200"/>
                  <a:gd name="connsiteY2" fmla="*/ 1161142 h 1161142"/>
                  <a:gd name="connsiteX3" fmla="*/ 0 w 711200"/>
                  <a:gd name="connsiteY3" fmla="*/ 1161142 h 1161142"/>
                  <a:gd name="connsiteX4" fmla="*/ 0 w 711200"/>
                  <a:gd name="connsiteY4" fmla="*/ 0 h 1161142"/>
                  <a:gd name="connsiteX0" fmla="*/ 182880 w 711200"/>
                  <a:gd name="connsiteY0" fmla="*/ 0 h 1862182"/>
                  <a:gd name="connsiteX1" fmla="*/ 711200 w 711200"/>
                  <a:gd name="connsiteY1" fmla="*/ 701040 h 1862182"/>
                  <a:gd name="connsiteX2" fmla="*/ 711200 w 711200"/>
                  <a:gd name="connsiteY2" fmla="*/ 1862182 h 1862182"/>
                  <a:gd name="connsiteX3" fmla="*/ 0 w 711200"/>
                  <a:gd name="connsiteY3" fmla="*/ 1862182 h 1862182"/>
                  <a:gd name="connsiteX4" fmla="*/ 182880 w 711200"/>
                  <a:gd name="connsiteY4" fmla="*/ 0 h 1862182"/>
                  <a:gd name="connsiteX0" fmla="*/ 1310640 w 1838960"/>
                  <a:gd name="connsiteY0" fmla="*/ 0 h 3035662"/>
                  <a:gd name="connsiteX1" fmla="*/ 1838960 w 1838960"/>
                  <a:gd name="connsiteY1" fmla="*/ 701040 h 3035662"/>
                  <a:gd name="connsiteX2" fmla="*/ 1838960 w 1838960"/>
                  <a:gd name="connsiteY2" fmla="*/ 1862182 h 3035662"/>
                  <a:gd name="connsiteX3" fmla="*/ 0 w 1838960"/>
                  <a:gd name="connsiteY3" fmla="*/ 3035662 h 3035662"/>
                  <a:gd name="connsiteX4" fmla="*/ 1310640 w 1838960"/>
                  <a:gd name="connsiteY4" fmla="*/ 0 h 3035662"/>
                  <a:gd name="connsiteX0" fmla="*/ 1310640 w 1838960"/>
                  <a:gd name="connsiteY0" fmla="*/ 0 h 3035662"/>
                  <a:gd name="connsiteX1" fmla="*/ 1838960 w 1838960"/>
                  <a:gd name="connsiteY1" fmla="*/ 701040 h 3035662"/>
                  <a:gd name="connsiteX2" fmla="*/ 1838960 w 1838960"/>
                  <a:gd name="connsiteY2" fmla="*/ 1862182 h 3035662"/>
                  <a:gd name="connsiteX3" fmla="*/ 0 w 1838960"/>
                  <a:gd name="connsiteY3" fmla="*/ 3035662 h 3035662"/>
                  <a:gd name="connsiteX4" fmla="*/ 694871 w 1838960"/>
                  <a:gd name="connsiteY4" fmla="*/ 1848031 h 3035662"/>
                  <a:gd name="connsiteX5" fmla="*/ 1310640 w 1838960"/>
                  <a:gd name="connsiteY5" fmla="*/ 0 h 3035662"/>
                  <a:gd name="connsiteX0" fmla="*/ 1310640 w 3229610"/>
                  <a:gd name="connsiteY0" fmla="*/ 0 h 3414757"/>
                  <a:gd name="connsiteX1" fmla="*/ 1838960 w 3229610"/>
                  <a:gd name="connsiteY1" fmla="*/ 701040 h 3414757"/>
                  <a:gd name="connsiteX2" fmla="*/ 3229610 w 3229610"/>
                  <a:gd name="connsiteY2" fmla="*/ 3414757 h 3414757"/>
                  <a:gd name="connsiteX3" fmla="*/ 0 w 3229610"/>
                  <a:gd name="connsiteY3" fmla="*/ 3035662 h 3414757"/>
                  <a:gd name="connsiteX4" fmla="*/ 694871 w 3229610"/>
                  <a:gd name="connsiteY4" fmla="*/ 1848031 h 3414757"/>
                  <a:gd name="connsiteX5" fmla="*/ 1310640 w 3229610"/>
                  <a:gd name="connsiteY5" fmla="*/ 0 h 3414757"/>
                  <a:gd name="connsiteX0" fmla="*/ 1310640 w 3229610"/>
                  <a:gd name="connsiteY0" fmla="*/ 0 h 3414757"/>
                  <a:gd name="connsiteX1" fmla="*/ 1905635 w 3229610"/>
                  <a:gd name="connsiteY1" fmla="*/ 1920240 h 3414757"/>
                  <a:gd name="connsiteX2" fmla="*/ 3229610 w 3229610"/>
                  <a:gd name="connsiteY2" fmla="*/ 3414757 h 3414757"/>
                  <a:gd name="connsiteX3" fmla="*/ 0 w 3229610"/>
                  <a:gd name="connsiteY3" fmla="*/ 3035662 h 3414757"/>
                  <a:gd name="connsiteX4" fmla="*/ 694871 w 3229610"/>
                  <a:gd name="connsiteY4" fmla="*/ 1848031 h 3414757"/>
                  <a:gd name="connsiteX5" fmla="*/ 1310640 w 3229610"/>
                  <a:gd name="connsiteY5" fmla="*/ 0 h 3414757"/>
                  <a:gd name="connsiteX0" fmla="*/ 1310640 w 3258185"/>
                  <a:gd name="connsiteY0" fmla="*/ 0 h 3414757"/>
                  <a:gd name="connsiteX1" fmla="*/ 1905635 w 3258185"/>
                  <a:gd name="connsiteY1" fmla="*/ 1920240 h 3414757"/>
                  <a:gd name="connsiteX2" fmla="*/ 3258185 w 3258185"/>
                  <a:gd name="connsiteY2" fmla="*/ 3414757 h 3414757"/>
                  <a:gd name="connsiteX3" fmla="*/ 0 w 3258185"/>
                  <a:gd name="connsiteY3" fmla="*/ 3035662 h 3414757"/>
                  <a:gd name="connsiteX4" fmla="*/ 694871 w 3258185"/>
                  <a:gd name="connsiteY4" fmla="*/ 1848031 h 3414757"/>
                  <a:gd name="connsiteX5" fmla="*/ 1310640 w 3258185"/>
                  <a:gd name="connsiteY5" fmla="*/ 0 h 3414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8185" h="3414757">
                    <a:moveTo>
                      <a:pt x="1310640" y="0"/>
                    </a:moveTo>
                    <a:lnTo>
                      <a:pt x="1905635" y="1920240"/>
                    </a:lnTo>
                    <a:lnTo>
                      <a:pt x="3258185" y="3414757"/>
                    </a:lnTo>
                    <a:lnTo>
                      <a:pt x="0" y="3035662"/>
                    </a:lnTo>
                    <a:cubicBezTo>
                      <a:pt x="180824" y="2611845"/>
                      <a:pt x="514047" y="2271848"/>
                      <a:pt x="694871" y="1848031"/>
                    </a:cubicBezTo>
                    <a:lnTo>
                      <a:pt x="131064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  <a:alpha val="77000"/>
                </a:schemeClr>
              </a:solidFill>
              <a:ln>
                <a:solidFill>
                  <a:schemeClr val="tx1"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66A4A7-BFF6-964C-4558-323B919017E1}"/>
                </a:ext>
              </a:extLst>
            </p:cNvPr>
            <p:cNvSpPr txBox="1"/>
            <p:nvPr/>
          </p:nvSpPr>
          <p:spPr>
            <a:xfrm>
              <a:off x="4343326" y="-15555"/>
              <a:ext cx="615619" cy="43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EA0614-C715-994C-8DF8-55B5A86093DC}"/>
                </a:ext>
              </a:extLst>
            </p:cNvPr>
            <p:cNvSpPr txBox="1"/>
            <p:nvPr/>
          </p:nvSpPr>
          <p:spPr>
            <a:xfrm>
              <a:off x="4343326" y="769111"/>
              <a:ext cx="562279" cy="43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5234B4-B4D6-3BE9-E17E-34654C73B377}"/>
                </a:ext>
              </a:extLst>
            </p:cNvPr>
            <p:cNvSpPr txBox="1"/>
            <p:nvPr/>
          </p:nvSpPr>
          <p:spPr>
            <a:xfrm>
              <a:off x="4343326" y="1621459"/>
              <a:ext cx="562279" cy="43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168C18-343A-7C1A-B502-56CE8BE67C57}"/>
                </a:ext>
              </a:extLst>
            </p:cNvPr>
            <p:cNvSpPr txBox="1"/>
            <p:nvPr/>
          </p:nvSpPr>
          <p:spPr>
            <a:xfrm>
              <a:off x="4343326" y="2417799"/>
              <a:ext cx="562279" cy="43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1D120D-E5A8-8A37-F010-EA72A6FFF44E}"/>
                </a:ext>
              </a:extLst>
            </p:cNvPr>
            <p:cNvSpPr txBox="1"/>
            <p:nvPr/>
          </p:nvSpPr>
          <p:spPr>
            <a:xfrm>
              <a:off x="4343326" y="3252355"/>
              <a:ext cx="562279" cy="43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134A47-37F3-357A-6F38-3B516FC4D7AC}"/>
              </a:ext>
            </a:extLst>
          </p:cNvPr>
          <p:cNvSpPr txBox="1"/>
          <p:nvPr/>
        </p:nvSpPr>
        <p:spPr>
          <a:xfrm>
            <a:off x="57605" y="5248156"/>
            <a:ext cx="332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Information Technology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9BE65F-5CE5-CBDD-7047-41D63032C2D0}"/>
              </a:ext>
            </a:extLst>
          </p:cNvPr>
          <p:cNvSpPr txBox="1"/>
          <p:nvPr/>
        </p:nvSpPr>
        <p:spPr>
          <a:xfrm>
            <a:off x="7414436" y="2268486"/>
            <a:ext cx="194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321098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D325B3C-91BD-5369-05BB-329329D624D7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EC43C9-88CF-BFF1-D123-2B3E82E21B12}"/>
              </a:ext>
            </a:extLst>
          </p:cNvPr>
          <p:cNvGrpSpPr/>
          <p:nvPr/>
        </p:nvGrpSpPr>
        <p:grpSpPr>
          <a:xfrm>
            <a:off x="1029939" y="161585"/>
            <a:ext cx="8549490" cy="7472285"/>
            <a:chOff x="454051" y="254270"/>
            <a:chExt cx="8549490" cy="73255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74F571B-F8A3-9B05-485D-4582B9AD725B}"/>
                </a:ext>
              </a:extLst>
            </p:cNvPr>
            <p:cNvGrpSpPr/>
            <p:nvPr/>
          </p:nvGrpSpPr>
          <p:grpSpPr>
            <a:xfrm>
              <a:off x="1582763" y="254270"/>
              <a:ext cx="7420778" cy="6085990"/>
              <a:chOff x="1685441" y="1097473"/>
              <a:chExt cx="7420778" cy="6085990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9EFE599B-E9B1-E5B3-325E-05D1C476AA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5441" y="1097473"/>
                <a:ext cx="0" cy="608599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F3DD9A1-B4AC-1D42-702F-D42E719B9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441" y="7154888"/>
                <a:ext cx="742077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C23744B-36BD-7DF2-B696-6BE05D5BDF8E}"/>
                </a:ext>
              </a:extLst>
            </p:cNvPr>
            <p:cNvSpPr/>
            <p:nvPr/>
          </p:nvSpPr>
          <p:spPr>
            <a:xfrm>
              <a:off x="3882206" y="7045143"/>
              <a:ext cx="2769423" cy="534692"/>
            </a:xfrm>
            <a:prstGeom prst="roundRect">
              <a:avLst/>
            </a:prstGeom>
            <a:solidFill>
              <a:srgbClr val="CC969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Number of products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7408D68-2093-FFD0-D183-280E33EC10D0}"/>
                </a:ext>
              </a:extLst>
            </p:cNvPr>
            <p:cNvSpPr/>
            <p:nvPr/>
          </p:nvSpPr>
          <p:spPr>
            <a:xfrm>
              <a:off x="2274043" y="6419679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104E9B0-3AE5-9FF6-FCB7-ADD7F039E4E8}"/>
                </a:ext>
              </a:extLst>
            </p:cNvPr>
            <p:cNvSpPr/>
            <p:nvPr/>
          </p:nvSpPr>
          <p:spPr>
            <a:xfrm>
              <a:off x="4002744" y="6423922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1E41AB7-A1FC-D262-ADBC-00A9E3355797}"/>
                </a:ext>
              </a:extLst>
            </p:cNvPr>
            <p:cNvSpPr/>
            <p:nvPr/>
          </p:nvSpPr>
          <p:spPr>
            <a:xfrm>
              <a:off x="5710720" y="6423922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BF84201-1E4D-D33F-7192-5FA85788BD11}"/>
                </a:ext>
              </a:extLst>
            </p:cNvPr>
            <p:cNvSpPr/>
            <p:nvPr/>
          </p:nvSpPr>
          <p:spPr>
            <a:xfrm>
              <a:off x="7406762" y="6418234"/>
              <a:ext cx="759416" cy="534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E15AC07-A78E-AED8-42F3-F9DFC1E5302E}"/>
                </a:ext>
              </a:extLst>
            </p:cNvPr>
            <p:cNvSpPr/>
            <p:nvPr/>
          </p:nvSpPr>
          <p:spPr>
            <a:xfrm>
              <a:off x="454051" y="6058634"/>
              <a:ext cx="964041" cy="2777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$-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B85E2B4-8C9F-53FD-338B-0CA0345B6287}"/>
                </a:ext>
              </a:extLst>
            </p:cNvPr>
            <p:cNvSpPr/>
            <p:nvPr/>
          </p:nvSpPr>
          <p:spPr>
            <a:xfrm>
              <a:off x="454637" y="4982708"/>
              <a:ext cx="963456" cy="2803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$10.000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9B209CA-95F0-E87C-68AF-B5DD7E5F2E6E}"/>
                </a:ext>
              </a:extLst>
            </p:cNvPr>
            <p:cNvSpPr/>
            <p:nvPr/>
          </p:nvSpPr>
          <p:spPr>
            <a:xfrm>
              <a:off x="454637" y="3906780"/>
              <a:ext cx="963456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$20,000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CE788E8-B2BD-14D7-2D4C-479175CDEEF1}"/>
                </a:ext>
              </a:extLst>
            </p:cNvPr>
            <p:cNvSpPr/>
            <p:nvPr/>
          </p:nvSpPr>
          <p:spPr>
            <a:xfrm>
              <a:off x="454637" y="1754927"/>
              <a:ext cx="963454" cy="279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$40,000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DBE6083-14D0-A02A-0DB3-EA997BC5779C}"/>
                </a:ext>
              </a:extLst>
            </p:cNvPr>
            <p:cNvSpPr/>
            <p:nvPr/>
          </p:nvSpPr>
          <p:spPr>
            <a:xfrm>
              <a:off x="454636" y="2830853"/>
              <a:ext cx="963455" cy="2777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$30,000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506C9AF-D693-D4C9-EFBC-7B4528149DC4}"/>
                </a:ext>
              </a:extLst>
            </p:cNvPr>
            <p:cNvSpPr/>
            <p:nvPr/>
          </p:nvSpPr>
          <p:spPr>
            <a:xfrm>
              <a:off x="454636" y="678999"/>
              <a:ext cx="963454" cy="281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$50,000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3C75FC-28C7-9669-B931-E26DCA320890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1418090" y="819812"/>
              <a:ext cx="16467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A25F44-266C-D2A0-D386-230881F13A7F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1418091" y="1894450"/>
              <a:ext cx="160148" cy="1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E9D44B-1E79-F0B0-2EAC-C67F20F2117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418091" y="2969732"/>
              <a:ext cx="143836" cy="3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389E47C-B4FB-C903-8BA4-8404B5A043DA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1418093" y="4047594"/>
              <a:ext cx="143832" cy="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81514D3-039F-DA67-BBA5-9EFAAC4623D5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418093" y="5122905"/>
              <a:ext cx="140317" cy="22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EC1BD73-FB3B-6A2F-6F51-69B0CA80A87E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1418092" y="6197512"/>
              <a:ext cx="160147" cy="1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63651B2-EEF6-E488-903C-AF6975EF0352}"/>
                </a:ext>
              </a:extLst>
            </p:cNvPr>
            <p:cNvSpPr/>
            <p:nvPr/>
          </p:nvSpPr>
          <p:spPr>
            <a:xfrm>
              <a:off x="2700942" y="341745"/>
              <a:ext cx="5336843" cy="53469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Industry Market Share Study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CCBDA44-7AD6-2958-0559-AFF61B0E1B02}"/>
              </a:ext>
            </a:extLst>
          </p:cNvPr>
          <p:cNvSpPr/>
          <p:nvPr/>
        </p:nvSpPr>
        <p:spPr>
          <a:xfrm>
            <a:off x="2684241" y="5464981"/>
            <a:ext cx="545398" cy="545398"/>
          </a:xfrm>
          <a:prstGeom prst="ellipse">
            <a:avLst/>
          </a:prstGeom>
          <a:solidFill>
            <a:srgbClr val="CC969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254000" h="254000"/>
            <a:bevelB w="254000" h="254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6AEB94-691C-F0B0-0E95-F11B4CE031D5}"/>
              </a:ext>
            </a:extLst>
          </p:cNvPr>
          <p:cNvSpPr/>
          <p:nvPr/>
        </p:nvSpPr>
        <p:spPr>
          <a:xfrm>
            <a:off x="4317303" y="4588685"/>
            <a:ext cx="1078092" cy="1078092"/>
          </a:xfrm>
          <a:prstGeom prst="ellipse">
            <a:avLst/>
          </a:prstGeom>
          <a:solidFill>
            <a:srgbClr val="CC969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546100" h="546100"/>
            <a:bevelB w="546100" h="546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14C0D0-7700-FE10-A376-06E632330CFC}"/>
              </a:ext>
            </a:extLst>
          </p:cNvPr>
          <p:cNvSpPr/>
          <p:nvPr/>
        </p:nvSpPr>
        <p:spPr>
          <a:xfrm>
            <a:off x="5747562" y="3651217"/>
            <a:ext cx="937466" cy="937466"/>
          </a:xfrm>
          <a:prstGeom prst="ellipse">
            <a:avLst/>
          </a:prstGeom>
          <a:solidFill>
            <a:srgbClr val="CC969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457200" h="457200"/>
            <a:bevelB w="457200" h="4572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449EBD-7354-F9C0-7988-504C7F6B7783}"/>
              </a:ext>
            </a:extLst>
          </p:cNvPr>
          <p:cNvSpPr/>
          <p:nvPr/>
        </p:nvSpPr>
        <p:spPr>
          <a:xfrm>
            <a:off x="6302280" y="2728560"/>
            <a:ext cx="1744774" cy="1744774"/>
          </a:xfrm>
          <a:prstGeom prst="ellipse">
            <a:avLst/>
          </a:prstGeom>
          <a:solidFill>
            <a:srgbClr val="CC969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889000" h="889000"/>
            <a:bevelB w="889000" h="889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E5ED022-AF70-4057-AFAE-E1B04F648CF3}"/>
              </a:ext>
            </a:extLst>
          </p:cNvPr>
          <p:cNvSpPr/>
          <p:nvPr/>
        </p:nvSpPr>
        <p:spPr>
          <a:xfrm>
            <a:off x="5509976" y="968282"/>
            <a:ext cx="1412638" cy="1412638"/>
          </a:xfrm>
          <a:prstGeom prst="ellipse">
            <a:avLst/>
          </a:prstGeom>
          <a:solidFill>
            <a:srgbClr val="CC969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matte">
            <a:bevelT w="673100" h="673100"/>
            <a:bevelB w="673100" h="673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0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0D6828-52C9-4D0E-CB38-809067E6677F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96B387E-E341-FE28-8024-7A7D136D3B4F}"/>
              </a:ext>
            </a:extLst>
          </p:cNvPr>
          <p:cNvGrpSpPr/>
          <p:nvPr/>
        </p:nvGrpSpPr>
        <p:grpSpPr>
          <a:xfrm>
            <a:off x="216977" y="2003301"/>
            <a:ext cx="9624447" cy="1013056"/>
            <a:chOff x="185980" y="1278608"/>
            <a:chExt cx="9624447" cy="10130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47735F-903F-C754-ED38-766657120D4E}"/>
                </a:ext>
              </a:extLst>
            </p:cNvPr>
            <p:cNvSpPr/>
            <p:nvPr/>
          </p:nvSpPr>
          <p:spPr>
            <a:xfrm>
              <a:off x="5300329" y="1677016"/>
              <a:ext cx="763951" cy="477453"/>
            </a:xfrm>
            <a:prstGeom prst="rect">
              <a:avLst/>
            </a:prstGeom>
            <a:solidFill>
              <a:srgbClr val="E5D6CE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Apr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974B34-A30A-32FC-1790-9DD1AF1CCC1F}"/>
                </a:ext>
              </a:extLst>
            </p:cNvPr>
            <p:cNvSpPr/>
            <p:nvPr/>
          </p:nvSpPr>
          <p:spPr>
            <a:xfrm>
              <a:off x="4326248" y="1689314"/>
              <a:ext cx="982981" cy="457158"/>
            </a:xfrm>
            <a:prstGeom prst="rect">
              <a:avLst/>
            </a:prstGeom>
            <a:solidFill>
              <a:srgbClr val="E5D6CE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Mar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B08628-617E-397F-1036-EA3ED2446548}"/>
                </a:ext>
              </a:extLst>
            </p:cNvPr>
            <p:cNvSpPr/>
            <p:nvPr/>
          </p:nvSpPr>
          <p:spPr>
            <a:xfrm>
              <a:off x="2588215" y="1688686"/>
              <a:ext cx="982981" cy="438120"/>
            </a:xfrm>
            <a:prstGeom prst="rect">
              <a:avLst/>
            </a:prstGeom>
            <a:solidFill>
              <a:srgbClr val="E5D6CE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Jan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83697D-6B0D-D711-E207-6AFCF8F060E7}"/>
                </a:ext>
              </a:extLst>
            </p:cNvPr>
            <p:cNvSpPr/>
            <p:nvPr/>
          </p:nvSpPr>
          <p:spPr>
            <a:xfrm>
              <a:off x="3456423" y="1688056"/>
              <a:ext cx="982981" cy="438120"/>
            </a:xfrm>
            <a:prstGeom prst="rect">
              <a:avLst/>
            </a:prstGeom>
            <a:solidFill>
              <a:srgbClr val="E5D6CE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Feb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B0D923-CDDC-AF67-B58F-DA9490661313}"/>
                </a:ext>
              </a:extLst>
            </p:cNvPr>
            <p:cNvSpPr/>
            <p:nvPr/>
          </p:nvSpPr>
          <p:spPr>
            <a:xfrm>
              <a:off x="7826644" y="1278610"/>
              <a:ext cx="1983783" cy="1013054"/>
            </a:xfrm>
            <a:prstGeom prst="rect">
              <a:avLst/>
            </a:prstGeom>
            <a:solidFill>
              <a:srgbClr val="CC9696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Assignees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AC4CFD-44E5-663D-6D78-B3A52060F6EB}"/>
                </a:ext>
              </a:extLst>
            </p:cNvPr>
            <p:cNvSpPr/>
            <p:nvPr/>
          </p:nvSpPr>
          <p:spPr>
            <a:xfrm>
              <a:off x="6801534" y="1689315"/>
              <a:ext cx="1025110" cy="477451"/>
            </a:xfrm>
            <a:prstGeom prst="rect">
              <a:avLst/>
            </a:prstGeom>
            <a:solidFill>
              <a:srgbClr val="E5D6CE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Jul 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5F2738C-FB0A-B97F-67EF-E943C4AE80E8}"/>
                </a:ext>
              </a:extLst>
            </p:cNvPr>
            <p:cNvSpPr/>
            <p:nvPr/>
          </p:nvSpPr>
          <p:spPr>
            <a:xfrm>
              <a:off x="6046482" y="1664316"/>
              <a:ext cx="755051" cy="477453"/>
            </a:xfrm>
            <a:prstGeom prst="rect">
              <a:avLst/>
            </a:prstGeom>
            <a:solidFill>
              <a:srgbClr val="E5D6CE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Jun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DD09BA-DF98-6BBF-2421-0DC1D8342130}"/>
                </a:ext>
              </a:extLst>
            </p:cNvPr>
            <p:cNvSpPr/>
            <p:nvPr/>
          </p:nvSpPr>
          <p:spPr>
            <a:xfrm>
              <a:off x="185980" y="1278610"/>
              <a:ext cx="2402237" cy="888156"/>
            </a:xfrm>
            <a:prstGeom prst="rect">
              <a:avLst/>
            </a:prstGeom>
            <a:solidFill>
              <a:srgbClr val="CC9696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Task name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0CBE66-814F-8E44-4AF2-DAE99D6B0FDA}"/>
                </a:ext>
              </a:extLst>
            </p:cNvPr>
            <p:cNvSpPr/>
            <p:nvPr/>
          </p:nvSpPr>
          <p:spPr>
            <a:xfrm>
              <a:off x="5194456" y="1278608"/>
              <a:ext cx="1607077" cy="410707"/>
            </a:xfrm>
            <a:prstGeom prst="rect">
              <a:avLst/>
            </a:prstGeom>
            <a:solidFill>
              <a:srgbClr val="CC9696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Q2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94246D-76B4-C449-7F20-8FAE4AE49727}"/>
                </a:ext>
              </a:extLst>
            </p:cNvPr>
            <p:cNvSpPr/>
            <p:nvPr/>
          </p:nvSpPr>
          <p:spPr>
            <a:xfrm>
              <a:off x="2588217" y="1278610"/>
              <a:ext cx="2721011" cy="410705"/>
            </a:xfrm>
            <a:prstGeom prst="rect">
              <a:avLst/>
            </a:prstGeom>
            <a:solidFill>
              <a:srgbClr val="CC9696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Q1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0EDEA1-B320-EF9A-952F-A59D6AA7A1E8}"/>
                </a:ext>
              </a:extLst>
            </p:cNvPr>
            <p:cNvSpPr/>
            <p:nvPr/>
          </p:nvSpPr>
          <p:spPr>
            <a:xfrm>
              <a:off x="6801534" y="1278609"/>
              <a:ext cx="1025110" cy="410705"/>
            </a:xfrm>
            <a:prstGeom prst="rect">
              <a:avLst/>
            </a:prstGeom>
            <a:solidFill>
              <a:srgbClr val="CC9696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Q3</a:t>
              </a:r>
            </a:p>
          </p:txBody>
        </p:sp>
      </p:grp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C975F427-B051-B623-762B-D1EBB350B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82184"/>
              </p:ext>
            </p:extLst>
          </p:nvPr>
        </p:nvGraphicFramePr>
        <p:xfrm>
          <a:off x="216977" y="2852759"/>
          <a:ext cx="9624446" cy="287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110">
                  <a:extLst>
                    <a:ext uri="{9D8B030D-6E8A-4147-A177-3AD203B41FA5}">
                      <a16:colId xmlns:a16="http://schemas.microsoft.com/office/drawing/2014/main" val="1933241109"/>
                    </a:ext>
                  </a:extLst>
                </a:gridCol>
                <a:gridCol w="862874">
                  <a:extLst>
                    <a:ext uri="{9D8B030D-6E8A-4147-A177-3AD203B41FA5}">
                      <a16:colId xmlns:a16="http://schemas.microsoft.com/office/drawing/2014/main" val="2934472641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23156917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781759171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874166400"/>
                    </a:ext>
                  </a:extLst>
                </a:gridCol>
                <a:gridCol w="747939">
                  <a:extLst>
                    <a:ext uri="{9D8B030D-6E8A-4147-A177-3AD203B41FA5}">
                      <a16:colId xmlns:a16="http://schemas.microsoft.com/office/drawing/2014/main" val="3598608608"/>
                    </a:ext>
                  </a:extLst>
                </a:gridCol>
                <a:gridCol w="1023938">
                  <a:extLst>
                    <a:ext uri="{9D8B030D-6E8A-4147-A177-3AD203B41FA5}">
                      <a16:colId xmlns:a16="http://schemas.microsoft.com/office/drawing/2014/main" val="3549764795"/>
                    </a:ext>
                  </a:extLst>
                </a:gridCol>
                <a:gridCol w="1988059">
                  <a:extLst>
                    <a:ext uri="{9D8B030D-6E8A-4147-A177-3AD203B41FA5}">
                      <a16:colId xmlns:a16="http://schemas.microsoft.com/office/drawing/2014/main" val="2700197993"/>
                    </a:ext>
                  </a:extLst>
                </a:gridCol>
              </a:tblGrid>
              <a:tr h="514187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Enhancements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SKD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740949"/>
                  </a:ext>
                </a:extLst>
              </a:tr>
              <a:tr h="51418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Designing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KNR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817945"/>
                  </a:ext>
                </a:extLst>
              </a:tr>
              <a:tr h="51418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NK, SG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73484"/>
                  </a:ext>
                </a:extLst>
              </a:tr>
              <a:tr h="51418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SG DK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751974"/>
                  </a:ext>
                </a:extLst>
              </a:tr>
              <a:tr h="51418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Fixing bugs and final release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SKD, KNR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20765"/>
                  </a:ext>
                </a:extLst>
              </a:tr>
            </a:tbl>
          </a:graphicData>
        </a:graphic>
      </p:graphicFrame>
      <p:sp>
        <p:nvSpPr>
          <p:cNvPr id="80" name="Rectangle 79">
            <a:extLst>
              <a:ext uri="{FF2B5EF4-FFF2-40B4-BE49-F238E27FC236}">
                <a16:creationId xmlns:a16="http://schemas.microsoft.com/office/drawing/2014/main" id="{8ED57781-A261-730E-5378-0AD17C6647B9}"/>
              </a:ext>
            </a:extLst>
          </p:cNvPr>
          <p:cNvSpPr/>
          <p:nvPr/>
        </p:nvSpPr>
        <p:spPr>
          <a:xfrm>
            <a:off x="3276601" y="2973684"/>
            <a:ext cx="1684020" cy="231258"/>
          </a:xfrm>
          <a:prstGeom prst="rect">
            <a:avLst/>
          </a:prstGeom>
          <a:solidFill>
            <a:srgbClr val="CC96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51D8593-F7F3-2C24-A90E-B63A682D12B9}"/>
              </a:ext>
            </a:extLst>
          </p:cNvPr>
          <p:cNvSpPr/>
          <p:nvPr/>
        </p:nvSpPr>
        <p:spPr>
          <a:xfrm>
            <a:off x="3567237" y="3497772"/>
            <a:ext cx="1580015" cy="231258"/>
          </a:xfrm>
          <a:prstGeom prst="rect">
            <a:avLst/>
          </a:prstGeom>
          <a:solidFill>
            <a:srgbClr val="CC96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B8AA23-A966-6712-CF21-D5AB812516B9}"/>
              </a:ext>
            </a:extLst>
          </p:cNvPr>
          <p:cNvSpPr/>
          <p:nvPr/>
        </p:nvSpPr>
        <p:spPr>
          <a:xfrm>
            <a:off x="4550218" y="4021860"/>
            <a:ext cx="1183834" cy="231258"/>
          </a:xfrm>
          <a:prstGeom prst="rect">
            <a:avLst/>
          </a:prstGeom>
          <a:solidFill>
            <a:srgbClr val="CC96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F5C5DA-91FC-1FFE-A804-4382DEB9689A}"/>
              </a:ext>
            </a:extLst>
          </p:cNvPr>
          <p:cNvSpPr/>
          <p:nvPr/>
        </p:nvSpPr>
        <p:spPr>
          <a:xfrm>
            <a:off x="5485561" y="4548060"/>
            <a:ext cx="1524839" cy="231258"/>
          </a:xfrm>
          <a:prstGeom prst="rect">
            <a:avLst/>
          </a:prstGeom>
          <a:solidFill>
            <a:srgbClr val="CC96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12FEE9D-91D5-CACA-A72B-4AA92B02426B}"/>
              </a:ext>
            </a:extLst>
          </p:cNvPr>
          <p:cNvSpPr/>
          <p:nvPr/>
        </p:nvSpPr>
        <p:spPr>
          <a:xfrm>
            <a:off x="6334127" y="5243068"/>
            <a:ext cx="1127124" cy="231258"/>
          </a:xfrm>
          <a:prstGeom prst="rect">
            <a:avLst/>
          </a:prstGeom>
          <a:solidFill>
            <a:srgbClr val="CC96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3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D325B3C-91BD-5369-05BB-329329D624D7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E5D28E9-4A97-CEC1-4678-2EA336AA9130}"/>
              </a:ext>
            </a:extLst>
          </p:cNvPr>
          <p:cNvGrpSpPr/>
          <p:nvPr/>
        </p:nvGrpSpPr>
        <p:grpSpPr>
          <a:xfrm>
            <a:off x="422597" y="179481"/>
            <a:ext cx="9213206" cy="7413437"/>
            <a:chOff x="756294" y="147419"/>
            <a:chExt cx="9213206" cy="741343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3EC43C9-88CF-BFF1-D123-2B3E82E21B12}"/>
                </a:ext>
              </a:extLst>
            </p:cNvPr>
            <p:cNvGrpSpPr/>
            <p:nvPr/>
          </p:nvGrpSpPr>
          <p:grpSpPr>
            <a:xfrm>
              <a:off x="756294" y="147419"/>
              <a:ext cx="9213206" cy="7413437"/>
              <a:chOff x="917006" y="240382"/>
              <a:chExt cx="9213206" cy="726787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5DF5E9F-2D50-64E3-AD4B-66E0058FCBED}"/>
                  </a:ext>
                </a:extLst>
              </p:cNvPr>
              <p:cNvGrpSpPr/>
              <p:nvPr/>
            </p:nvGrpSpPr>
            <p:grpSpPr>
              <a:xfrm>
                <a:off x="1582763" y="254270"/>
                <a:ext cx="8547449" cy="6091954"/>
                <a:chOff x="1685441" y="1097473"/>
                <a:chExt cx="8547449" cy="6091954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5BA8DBB-EF5E-E934-AD2C-7356B7E42F4E}"/>
                    </a:ext>
                  </a:extLst>
                </p:cNvPr>
                <p:cNvSpPr/>
                <p:nvPr/>
              </p:nvSpPr>
              <p:spPr>
                <a:xfrm>
                  <a:off x="9310663" y="3949722"/>
                  <a:ext cx="572922" cy="3239705"/>
                </a:xfrm>
                <a:prstGeom prst="rect">
                  <a:avLst/>
                </a:prstGeom>
                <a:solidFill>
                  <a:srgbClr val="FFF8B8"/>
                </a:solidFill>
                <a:ln w="28575">
                  <a:solidFill>
                    <a:schemeClr val="tx1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6A29BF4-5180-96E5-5F0C-6B72E1AE956B}"/>
                    </a:ext>
                  </a:extLst>
                </p:cNvPr>
                <p:cNvSpPr/>
                <p:nvPr/>
              </p:nvSpPr>
              <p:spPr>
                <a:xfrm>
                  <a:off x="7645907" y="3811889"/>
                  <a:ext cx="572922" cy="137832"/>
                </a:xfrm>
                <a:prstGeom prst="rect">
                  <a:avLst/>
                </a:prstGeom>
                <a:solidFill>
                  <a:srgbClr val="FF5B5B"/>
                </a:solidFill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051D66BD-4F86-2243-E3CE-20B7ECC7039B}"/>
                    </a:ext>
                  </a:extLst>
                </p:cNvPr>
                <p:cNvSpPr/>
                <p:nvPr/>
              </p:nvSpPr>
              <p:spPr>
                <a:xfrm>
                  <a:off x="5909937" y="3811889"/>
                  <a:ext cx="572922" cy="3342999"/>
                </a:xfrm>
                <a:prstGeom prst="rect">
                  <a:avLst/>
                </a:prstGeom>
                <a:solidFill>
                  <a:srgbClr val="FFF8B8"/>
                </a:solidFill>
                <a:ln w="28575">
                  <a:solidFill>
                    <a:schemeClr val="tx1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C1C7EAE-56A7-BAD8-7667-56940B81CBC6}"/>
                    </a:ext>
                  </a:extLst>
                </p:cNvPr>
                <p:cNvSpPr/>
                <p:nvPr/>
              </p:nvSpPr>
              <p:spPr>
                <a:xfrm>
                  <a:off x="4208303" y="2109426"/>
                  <a:ext cx="572922" cy="1702463"/>
                </a:xfrm>
                <a:prstGeom prst="rect">
                  <a:avLst/>
                </a:prstGeom>
                <a:solidFill>
                  <a:srgbClr val="FF5B5B"/>
                </a:solidFill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60E83C7-4D85-7598-C61A-1A0BE12C2B1A}"/>
                    </a:ext>
                  </a:extLst>
                </p:cNvPr>
                <p:cNvSpPr/>
                <p:nvPr/>
              </p:nvSpPr>
              <p:spPr>
                <a:xfrm>
                  <a:off x="2469969" y="2109426"/>
                  <a:ext cx="572922" cy="5033131"/>
                </a:xfrm>
                <a:prstGeom prst="rect">
                  <a:avLst/>
                </a:prstGeom>
                <a:solidFill>
                  <a:srgbClr val="96B3AE"/>
                </a:solidFill>
                <a:ln w="28575">
                  <a:solidFill>
                    <a:schemeClr val="tx1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74F571B-F8A3-9B05-485D-4582B9AD725B}"/>
                    </a:ext>
                  </a:extLst>
                </p:cNvPr>
                <p:cNvGrpSpPr/>
                <p:nvPr/>
              </p:nvGrpSpPr>
              <p:grpSpPr>
                <a:xfrm>
                  <a:off x="1685441" y="1097473"/>
                  <a:ext cx="8547449" cy="6091954"/>
                  <a:chOff x="1685441" y="1097473"/>
                  <a:chExt cx="8547449" cy="6091954"/>
                </a:xfrm>
              </p:grpSpPr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9EFE599B-E9B1-E5B3-325E-05D1C476AA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5441" y="1097473"/>
                    <a:ext cx="0" cy="608599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4F3DD9A1-B4AC-1D42-702F-D42E719B90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85441" y="7154888"/>
                    <a:ext cx="8547449" cy="34539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7408D68-2093-FFD0-D183-280E33EC10D0}"/>
                  </a:ext>
                </a:extLst>
              </p:cNvPr>
              <p:cNvSpPr/>
              <p:nvPr/>
            </p:nvSpPr>
            <p:spPr>
              <a:xfrm>
                <a:off x="2117894" y="6973563"/>
                <a:ext cx="1071715" cy="5346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Revenue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104E9B0-3AE5-9FF6-FCB7-ADD7F039E4E8}"/>
                  </a:ext>
                </a:extLst>
              </p:cNvPr>
              <p:cNvSpPr/>
              <p:nvPr/>
            </p:nvSpPr>
            <p:spPr>
              <a:xfrm>
                <a:off x="3710490" y="6411329"/>
                <a:ext cx="1415955" cy="5346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Cost of goods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91E41AB7-A1FC-D262-ADBC-00A9E3355797}"/>
                  </a:ext>
                </a:extLst>
              </p:cNvPr>
              <p:cNvSpPr/>
              <p:nvPr/>
            </p:nvSpPr>
            <p:spPr>
              <a:xfrm>
                <a:off x="5390506" y="6973564"/>
                <a:ext cx="1415956" cy="5346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Gross margin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BF84201-1E4D-D33F-7192-5FA85788BD11}"/>
                  </a:ext>
                </a:extLst>
              </p:cNvPr>
              <p:cNvSpPr/>
              <p:nvPr/>
            </p:nvSpPr>
            <p:spPr>
              <a:xfrm>
                <a:off x="7243592" y="6423921"/>
                <a:ext cx="1415955" cy="5346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Administrative expense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E15AC07-A78E-AED8-42F3-F9DFC1E5302E}"/>
                  </a:ext>
                </a:extLst>
              </p:cNvPr>
              <p:cNvSpPr/>
              <p:nvPr/>
            </p:nvSpPr>
            <p:spPr>
              <a:xfrm>
                <a:off x="917009" y="6058634"/>
                <a:ext cx="501083" cy="2767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B85E2B4-8C9F-53FD-338B-0CA0345B6287}"/>
                  </a:ext>
                </a:extLst>
              </p:cNvPr>
              <p:cNvSpPr/>
              <p:nvPr/>
            </p:nvSpPr>
            <p:spPr>
              <a:xfrm>
                <a:off x="917009" y="4982708"/>
                <a:ext cx="501083" cy="28039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5k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39B209CA-95F0-E87C-68AF-B5DD7E5F2E6E}"/>
                  </a:ext>
                </a:extLst>
              </p:cNvPr>
              <p:cNvSpPr/>
              <p:nvPr/>
            </p:nvSpPr>
            <p:spPr>
              <a:xfrm>
                <a:off x="917009" y="3906780"/>
                <a:ext cx="501083" cy="2763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10k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CE788E8-B2BD-14D7-2D4C-479175CDEEF1}"/>
                  </a:ext>
                </a:extLst>
              </p:cNvPr>
              <p:cNvSpPr/>
              <p:nvPr/>
            </p:nvSpPr>
            <p:spPr>
              <a:xfrm>
                <a:off x="917007" y="1754927"/>
                <a:ext cx="501083" cy="275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20k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1DBE6083-14D0-A02A-0DB3-EA997BC5779C}"/>
                  </a:ext>
                </a:extLst>
              </p:cNvPr>
              <p:cNvSpPr/>
              <p:nvPr/>
            </p:nvSpPr>
            <p:spPr>
              <a:xfrm>
                <a:off x="917008" y="2830854"/>
                <a:ext cx="501083" cy="275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15k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F506C9AF-D693-D4C9-EFBC-7B4528149DC4}"/>
                  </a:ext>
                </a:extLst>
              </p:cNvPr>
              <p:cNvSpPr/>
              <p:nvPr/>
            </p:nvSpPr>
            <p:spPr>
              <a:xfrm>
                <a:off x="917006" y="679000"/>
                <a:ext cx="501083" cy="275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25k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93C75FC-28C7-9669-B931-E26DCA320890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>
              <a:xfrm>
                <a:off x="1418089" y="816833"/>
                <a:ext cx="164674" cy="29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1A25F44-266C-D2A0-D386-230881F13A7F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>
                <a:off x="1418090" y="1892760"/>
                <a:ext cx="160149" cy="36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2E9D44B-1E79-F0B0-2EAC-C67F20F2117C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>
                <a:off x="1418091" y="2968686"/>
                <a:ext cx="143836" cy="42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389E47C-B4FB-C903-8BA4-8404B5A043DA}"/>
                  </a:ext>
                </a:extLst>
              </p:cNvPr>
              <p:cNvCxnSpPr>
                <a:cxnSpLocks/>
                <a:stCxn id="31" idx="3"/>
              </p:cNvCxnSpPr>
              <p:nvPr/>
            </p:nvCxnSpPr>
            <p:spPr>
              <a:xfrm>
                <a:off x="1418092" y="4044944"/>
                <a:ext cx="143833" cy="34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81514D3-039F-DA67-BBA5-9EFAAC4623D5}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>
                <a:off x="1418092" y="5122905"/>
                <a:ext cx="140318" cy="22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EC1BD73-FB3B-6A2F-6F51-69B0CA80A87E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>
                <a:off x="1418092" y="6197007"/>
                <a:ext cx="160147" cy="2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A00491C-B295-A829-86F4-79672EEE342B}"/>
                  </a:ext>
                </a:extLst>
              </p:cNvPr>
              <p:cNvSpPr/>
              <p:nvPr/>
            </p:nvSpPr>
            <p:spPr>
              <a:xfrm>
                <a:off x="8958588" y="6921024"/>
                <a:ext cx="1071715" cy="5346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Net income</a:t>
                </a: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D51EB606-EB01-7A27-FBD4-A65B5CA77C9D}"/>
                  </a:ext>
                </a:extLst>
              </p:cNvPr>
              <p:cNvSpPr/>
              <p:nvPr/>
            </p:nvSpPr>
            <p:spPr>
              <a:xfrm>
                <a:off x="2285028" y="960831"/>
                <a:ext cx="759416" cy="30539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23,201</a:t>
                </a: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4DA4B66C-C9CA-6469-63A8-4C0D7B5BE405}"/>
                  </a:ext>
                </a:extLst>
              </p:cNvPr>
              <p:cNvSpPr/>
              <p:nvPr/>
            </p:nvSpPr>
            <p:spPr>
              <a:xfrm>
                <a:off x="4038760" y="3000729"/>
                <a:ext cx="759416" cy="30539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8,273</a:t>
                </a: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820992FD-BE51-7CEF-626A-5A08FEF09E6E}"/>
                  </a:ext>
                </a:extLst>
              </p:cNvPr>
              <p:cNvSpPr/>
              <p:nvPr/>
            </p:nvSpPr>
            <p:spPr>
              <a:xfrm>
                <a:off x="5701279" y="2633738"/>
                <a:ext cx="759416" cy="30539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14,928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A15A521A-D558-4917-E9D3-5772E566B1F7}"/>
                  </a:ext>
                </a:extLst>
              </p:cNvPr>
              <p:cNvSpPr/>
              <p:nvPr/>
            </p:nvSpPr>
            <p:spPr>
              <a:xfrm>
                <a:off x="7466892" y="3138561"/>
                <a:ext cx="759416" cy="30539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1,151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D6A7FA34-A851-BA9D-6FE8-8820F3FFD308}"/>
                  </a:ext>
                </a:extLst>
              </p:cNvPr>
              <p:cNvSpPr/>
              <p:nvPr/>
            </p:nvSpPr>
            <p:spPr>
              <a:xfrm>
                <a:off x="9118123" y="2786434"/>
                <a:ext cx="759416" cy="30539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13,777</a:t>
                </a: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1CEB2368-FE84-618C-0245-E343621B4548}"/>
                  </a:ext>
                </a:extLst>
              </p:cNvPr>
              <p:cNvSpPr/>
              <p:nvPr/>
            </p:nvSpPr>
            <p:spPr>
              <a:xfrm>
                <a:off x="4516621" y="240382"/>
                <a:ext cx="2581276" cy="53469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4</a:t>
                </a:r>
                <a:r>
                  <a:rPr lang="en-US" sz="2800" baseline="30000" dirty="0">
                    <a:solidFill>
                      <a:schemeClr val="tx1"/>
                    </a:solidFill>
                  </a:rPr>
                  <a:t>th</a:t>
                </a:r>
                <a:r>
                  <a:rPr lang="en-US" sz="2800" dirty="0">
                    <a:solidFill>
                      <a:schemeClr val="tx1"/>
                    </a:solidFill>
                  </a:rPr>
                  <a:t> Quarter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C589440-4231-2764-92FE-75CE05543432}"/>
                  </a:ext>
                </a:extLst>
              </p:cNvPr>
              <p:cNvCxnSpPr>
                <a:cxnSpLocks/>
                <a:stCxn id="24" idx="0"/>
                <a:endCxn id="16" idx="2"/>
              </p:cNvCxnSpPr>
              <p:nvPr/>
            </p:nvCxnSpPr>
            <p:spPr>
              <a:xfrm flipV="1">
                <a:off x="2653752" y="6299353"/>
                <a:ext cx="0" cy="674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9D87165-E69D-D969-D3C8-C90E165B62F5}"/>
                  </a:ext>
                </a:extLst>
              </p:cNvPr>
              <p:cNvCxnSpPr>
                <a:cxnSpLocks/>
                <a:stCxn id="25" idx="0"/>
              </p:cNvCxnSpPr>
              <p:nvPr/>
            </p:nvCxnSpPr>
            <p:spPr>
              <a:xfrm flipV="1">
                <a:off x="4418468" y="6311684"/>
                <a:ext cx="0" cy="996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1D2B92E-61EC-C67D-122E-0074EC3955A6}"/>
                  </a:ext>
                </a:extLst>
              </p:cNvPr>
              <p:cNvCxnSpPr>
                <a:cxnSpLocks/>
                <a:stCxn id="26" idx="0"/>
                <a:endCxn id="5" idx="2"/>
              </p:cNvCxnSpPr>
              <p:nvPr/>
            </p:nvCxnSpPr>
            <p:spPr>
              <a:xfrm flipH="1" flipV="1">
                <a:off x="6093720" y="6311684"/>
                <a:ext cx="4764" cy="661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09D1F2D-24E4-7CD1-ED9A-D4995710B3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51569" y="6328954"/>
                <a:ext cx="1118" cy="82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EFD0EB72-D771-ABD9-9832-F73DA4ABA105}"/>
                  </a:ext>
                </a:extLst>
              </p:cNvPr>
              <p:cNvCxnSpPr>
                <a:cxnSpLocks/>
                <a:stCxn id="19" idx="0"/>
                <a:endCxn id="22" idx="2"/>
              </p:cNvCxnSpPr>
              <p:nvPr/>
            </p:nvCxnSpPr>
            <p:spPr>
              <a:xfrm flipV="1">
                <a:off x="9494446" y="6346224"/>
                <a:ext cx="0" cy="5748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5B0C413-717E-40C3-E238-B260E0ACE9F4}"/>
                </a:ext>
              </a:extLst>
            </p:cNvPr>
            <p:cNvGrpSpPr/>
            <p:nvPr/>
          </p:nvGrpSpPr>
          <p:grpSpPr>
            <a:xfrm>
              <a:off x="3727360" y="683506"/>
              <a:ext cx="4174503" cy="287773"/>
              <a:chOff x="3208014" y="311988"/>
              <a:chExt cx="4174503" cy="287773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7FA5748-0F71-6E17-3CC4-7DC2CA3F5235}"/>
                  </a:ext>
                </a:extLst>
              </p:cNvPr>
              <p:cNvGrpSpPr/>
              <p:nvPr/>
            </p:nvGrpSpPr>
            <p:grpSpPr>
              <a:xfrm>
                <a:off x="3208014" y="316926"/>
                <a:ext cx="1379777" cy="282834"/>
                <a:chOff x="3842031" y="314070"/>
                <a:chExt cx="1379777" cy="282834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EA7D580-3856-7AF8-EECA-F549195853B7}"/>
                    </a:ext>
                  </a:extLst>
                </p:cNvPr>
                <p:cNvSpPr/>
                <p:nvPr/>
              </p:nvSpPr>
              <p:spPr>
                <a:xfrm>
                  <a:off x="3842031" y="314070"/>
                  <a:ext cx="1379777" cy="2828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</a:rPr>
                    <a:t>Increase</a:t>
                  </a:r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5BA7F012-4035-7A19-073C-BB7689635654}"/>
                    </a:ext>
                  </a:extLst>
                </p:cNvPr>
                <p:cNvSpPr/>
                <p:nvPr/>
              </p:nvSpPr>
              <p:spPr>
                <a:xfrm>
                  <a:off x="3842032" y="330400"/>
                  <a:ext cx="312244" cy="245955"/>
                </a:xfrm>
                <a:prstGeom prst="roundRect">
                  <a:avLst/>
                </a:prstGeom>
                <a:solidFill>
                  <a:srgbClr val="96B3AE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6FBB582-1881-342C-E693-159465DD009B}"/>
                  </a:ext>
                </a:extLst>
              </p:cNvPr>
              <p:cNvGrpSpPr/>
              <p:nvPr/>
            </p:nvGrpSpPr>
            <p:grpSpPr>
              <a:xfrm>
                <a:off x="4794199" y="311988"/>
                <a:ext cx="1379777" cy="282834"/>
                <a:chOff x="3842031" y="314070"/>
                <a:chExt cx="1379777" cy="282834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C9182CE4-D1B0-B764-8FBE-F99D72E63CA2}"/>
                    </a:ext>
                  </a:extLst>
                </p:cNvPr>
                <p:cNvSpPr/>
                <p:nvPr/>
              </p:nvSpPr>
              <p:spPr>
                <a:xfrm>
                  <a:off x="3842031" y="314070"/>
                  <a:ext cx="1379777" cy="2828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</a:rPr>
                    <a:t>Decrease</a:t>
                  </a:r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9D2692F9-D7C9-8B89-8EF1-860217CB7A13}"/>
                    </a:ext>
                  </a:extLst>
                </p:cNvPr>
                <p:cNvSpPr/>
                <p:nvPr/>
              </p:nvSpPr>
              <p:spPr>
                <a:xfrm>
                  <a:off x="3842032" y="330400"/>
                  <a:ext cx="312244" cy="245955"/>
                </a:xfrm>
                <a:prstGeom prst="roundRect">
                  <a:avLst/>
                </a:prstGeom>
                <a:solidFill>
                  <a:srgbClr val="FF5B5B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A0437AA-39E4-7119-B181-B77E49B96BA3}"/>
                  </a:ext>
                </a:extLst>
              </p:cNvPr>
              <p:cNvGrpSpPr/>
              <p:nvPr/>
            </p:nvGrpSpPr>
            <p:grpSpPr>
              <a:xfrm>
                <a:off x="6380384" y="316927"/>
                <a:ext cx="1002133" cy="282834"/>
                <a:chOff x="4219675" y="314070"/>
                <a:chExt cx="1002133" cy="282834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E7AB0C7-F046-AB9C-4597-88C526098998}"/>
                    </a:ext>
                  </a:extLst>
                </p:cNvPr>
                <p:cNvSpPr/>
                <p:nvPr/>
              </p:nvSpPr>
              <p:spPr>
                <a:xfrm>
                  <a:off x="4219675" y="314070"/>
                  <a:ext cx="1002133" cy="2828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</a:rPr>
                    <a:t>Total</a:t>
                  </a:r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7B693F8A-F6EB-2B2B-E9EE-FE7F78CAC19C}"/>
                    </a:ext>
                  </a:extLst>
                </p:cNvPr>
                <p:cNvSpPr/>
                <p:nvPr/>
              </p:nvSpPr>
              <p:spPr>
                <a:xfrm>
                  <a:off x="4219675" y="332509"/>
                  <a:ext cx="312244" cy="245955"/>
                </a:xfrm>
                <a:prstGeom prst="roundRect">
                  <a:avLst/>
                </a:prstGeom>
                <a:solidFill>
                  <a:srgbClr val="FFF8B8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8931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2005</TotalTime>
  <Words>973</Words>
  <Application>Microsoft Office PowerPoint</Application>
  <PresentationFormat>Custom</PresentationFormat>
  <Paragraphs>532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245</cp:revision>
  <dcterms:created xsi:type="dcterms:W3CDTF">2025-07-17T21:43:31Z</dcterms:created>
  <dcterms:modified xsi:type="dcterms:W3CDTF">2025-07-21T21:35:59Z</dcterms:modified>
</cp:coreProperties>
</file>