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5486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FA8"/>
    <a:srgbClr val="2CB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2"/>
            <a:ext cx="46634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6" y="413808"/>
            <a:ext cx="118300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6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1"/>
            <a:ext cx="473202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9"/>
            <a:ext cx="232100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9"/>
            <a:ext cx="2332435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1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4203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100</cp:revision>
  <dcterms:created xsi:type="dcterms:W3CDTF">2025-02-22T17:47:33Z</dcterms:created>
  <dcterms:modified xsi:type="dcterms:W3CDTF">2025-07-03T21:29:15Z</dcterms:modified>
</cp:coreProperties>
</file>