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4AC"/>
    <a:srgbClr val="37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8136"/>
            <a:ext cx="5486400" cy="289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Vocabulary Review</a:t>
            </a:r>
          </a:p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Graduated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Traveled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Moved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Met 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Changed your residence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Went to different places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Completed your studies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Encountered someone.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B1 Exercise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694A9A-A5E2-3321-313E-B2956757707D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115171-86AC-544A-3E50-DE32E8562A02}"/>
              </a:ext>
            </a:extLst>
          </p:cNvPr>
          <p:cNvSpPr/>
          <p:nvPr/>
        </p:nvSpPr>
        <p:spPr>
          <a:xfrm>
            <a:off x="1527809" y="1136998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EC166-8D07-184A-1A8E-4DD52E2A2B0B}"/>
              </a:ext>
            </a:extLst>
          </p:cNvPr>
          <p:cNvSpPr/>
          <p:nvPr/>
        </p:nvSpPr>
        <p:spPr>
          <a:xfrm>
            <a:off x="1526857" y="1373905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CEB56-5EFA-FE0B-C057-05A2749D71A0}"/>
              </a:ext>
            </a:extLst>
          </p:cNvPr>
          <p:cNvSpPr/>
          <p:nvPr/>
        </p:nvSpPr>
        <p:spPr>
          <a:xfrm>
            <a:off x="1526857" y="1610812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732C0-17A0-8102-6AD5-763C418CDA27}"/>
              </a:ext>
            </a:extLst>
          </p:cNvPr>
          <p:cNvSpPr/>
          <p:nvPr/>
        </p:nvSpPr>
        <p:spPr>
          <a:xfrm>
            <a:off x="1526857" y="1847719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5D843-22FE-3D96-AB62-09486147A5CE}"/>
              </a:ext>
            </a:extLst>
          </p:cNvPr>
          <p:cNvSpPr/>
          <p:nvPr/>
        </p:nvSpPr>
        <p:spPr>
          <a:xfrm>
            <a:off x="0" y="3260996"/>
            <a:ext cx="5486400" cy="289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Write a paragraph about a recent experience using both tenses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Present perfect vs. Past simple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r>
              <a:rPr lang="en-US" sz="1600" b="1" u="sng" dirty="0">
                <a:solidFill>
                  <a:sysClr val="windowText" lastClr="000000"/>
                </a:solidFill>
              </a:rPr>
              <a:t>Example</a:t>
            </a:r>
            <a:r>
              <a:rPr lang="en-US" sz="1600" b="1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I have recently started a new hobby. I have always been interested in painting, but I only took a class last month. I painted my first landscape last week, and I was very excited about it.</a:t>
            </a:r>
          </a:p>
        </p:txBody>
      </p:sp>
    </p:spTree>
    <p:extLst>
      <p:ext uri="{BB962C8B-B14F-4D97-AF65-F5344CB8AC3E}">
        <p14:creationId xmlns:p14="http://schemas.microsoft.com/office/powerpoint/2010/main" val="24397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27653"/>
            <a:ext cx="5486400" cy="1782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appropriate phrase to complete the sentences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________ you mind helping me with this report?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________ it be possible to switch seats with you?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________ you pass me the pepper, please?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I'm afraid I ________ attend the meeting tomorrow.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-53340" y="1839430"/>
            <a:ext cx="5486400" cy="2116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dialogue between two people that includes at least three polite requests and responses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AE603A-785C-52B5-C220-4FD7EF81B6C3}"/>
              </a:ext>
            </a:extLst>
          </p:cNvPr>
          <p:cNvSpPr/>
          <p:nvPr/>
        </p:nvSpPr>
        <p:spPr>
          <a:xfrm>
            <a:off x="175260" y="3621628"/>
            <a:ext cx="5158740" cy="3586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Could you please help me with this presentation?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A919B-E691-6C68-0EF5-7CB2DF89DA28}"/>
              </a:ext>
            </a:extLst>
          </p:cNvPr>
          <p:cNvSpPr/>
          <p:nvPr/>
        </p:nvSpPr>
        <p:spPr>
          <a:xfrm>
            <a:off x="172720" y="4092172"/>
            <a:ext cx="5158740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Sure, I’d be happy to.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382D93-9E17-DA26-8A57-E9D8B84EE522}"/>
              </a:ext>
            </a:extLst>
          </p:cNvPr>
          <p:cNvSpPr/>
          <p:nvPr/>
        </p:nvSpPr>
        <p:spPr>
          <a:xfrm>
            <a:off x="172720" y="4562716"/>
            <a:ext cx="5158740" cy="3586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Would it be possible to finish it by tomorrow?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985D1-981A-1E82-C541-342BDB5D4298}"/>
              </a:ext>
            </a:extLst>
          </p:cNvPr>
          <p:cNvSpPr/>
          <p:nvPr/>
        </p:nvSpPr>
        <p:spPr>
          <a:xfrm>
            <a:off x="172720" y="5033260"/>
            <a:ext cx="5158740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I’m afraid I can’t, but I can help you after lunch today.</a:t>
            </a:r>
          </a:p>
        </p:txBody>
      </p:sp>
    </p:spTree>
    <p:extLst>
      <p:ext uri="{BB962C8B-B14F-4D97-AF65-F5344CB8AC3E}">
        <p14:creationId xmlns:p14="http://schemas.microsoft.com/office/powerpoint/2010/main" val="397517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2390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the problems below with advice using modals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I’ve been feeling really tired lately.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argued with my best friend, and now we’re not talking.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I’m struggling to meet my work deadlines.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I’ve been eating too much junk food.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573404"/>
            <a:ext cx="5486400" cy="104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dialogue between two people, where one gives advice and the other responds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A59815-8673-9184-3B9B-98ECAB788A8F}"/>
              </a:ext>
            </a:extLst>
          </p:cNvPr>
          <p:cNvSpPr/>
          <p:nvPr/>
        </p:nvSpPr>
        <p:spPr>
          <a:xfrm>
            <a:off x="166370" y="3621628"/>
            <a:ext cx="5158740" cy="470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I’ve been really stressed at work lately.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5CF78-E7E5-EF68-A78A-C784B0D0FD01}"/>
              </a:ext>
            </a:extLst>
          </p:cNvPr>
          <p:cNvSpPr/>
          <p:nvPr/>
        </p:nvSpPr>
        <p:spPr>
          <a:xfrm>
            <a:off x="163830" y="4204088"/>
            <a:ext cx="5158740" cy="47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You ought to take regular breaks and try to manage your workload better.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5009E-3F8D-F6EE-C065-CE88150964CD}"/>
              </a:ext>
            </a:extLst>
          </p:cNvPr>
          <p:cNvSpPr/>
          <p:nvPr/>
        </p:nvSpPr>
        <p:spPr>
          <a:xfrm>
            <a:off x="163830" y="4781768"/>
            <a:ext cx="5158740" cy="470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Would it be possible to finish it by tomorrow?</a:t>
            </a:r>
          </a:p>
        </p:txBody>
      </p:sp>
    </p:spTree>
    <p:extLst>
      <p:ext uri="{BB962C8B-B14F-4D97-AF65-F5344CB8AC3E}">
        <p14:creationId xmlns:p14="http://schemas.microsoft.com/office/powerpoint/2010/main" val="4566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3176"/>
            <a:ext cx="5486400" cy="256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the adjectives to describe the people in the scenarios below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My sister is always helping others and volunteering. She is very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My best friend and I share the same hobbies and interests. We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My coworker is often late and doesn’t complete tasks on time. He is quite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My parents are very close and supportive of each other. They have a __________ relationship.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43D5D6-D93E-E988-93E3-F6D148C64D27}"/>
              </a:ext>
            </a:extLst>
          </p:cNvPr>
          <p:cNvSpPr/>
          <p:nvPr/>
        </p:nvSpPr>
        <p:spPr>
          <a:xfrm>
            <a:off x="0" y="3305440"/>
            <a:ext cx="5486400" cy="2562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description of someone you admire, focusing on their personality traits and your relationship with them.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I admire my grandfather because he is very hardworking and always takes care of his family. He is also incredibly generous, always helping others in need. We have a close relationship, and I look up to him as a role model.</a:t>
            </a:r>
          </a:p>
        </p:txBody>
      </p:sp>
    </p:spTree>
    <p:extLst>
      <p:ext uri="{BB962C8B-B14F-4D97-AF65-F5344CB8AC3E}">
        <p14:creationId xmlns:p14="http://schemas.microsoft.com/office/powerpoint/2010/main" val="36250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088329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 news article and rewrite three sentences from the article in the passive voice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Sentence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government passed the new law last week.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Passive Sentence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new law was passed by the government last week.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6294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Rewrite the sentences below using the passive voice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The journalist wrote the article yesterday.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They broadcast the news at 8 PM.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 company announced the new product.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reporters interviewed the witnesses.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918537"/>
            <a:ext cx="5486400" cy="253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what you will be doing next week and what you will have completed by the end of the month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week, I will be visiting my family in the countryside. By the end of the month, I will have completed all my work projects and be ready to take a vacation.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36008"/>
            <a:ext cx="5486400" cy="2437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continuous or future perfect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At this time tomorrow, I __________ (work) on my presentation.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By next week, we __________ (finish) the report.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In two days, I __________ (travel) to Spain.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By the end of the year, they __________ (complete) the project.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5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381763"/>
            <a:ext cx="5486400" cy="270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ideal job or study program, using at least three gerunds and three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ideal job would involve helping others and traveling around the world. I would love to work for a non-profit organization that aims to improve education. I enjoy meeting new people and learning about different cultures.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778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gerunds or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decided __________ (take) a new course.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enjoys __________ (work) with her colleagues.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plan __________ (study) abroad next year.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avoided __________ (miss) the deadline by working late.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125205"/>
            <a:ext cx="5486400" cy="220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a memorable entertainment experience, using both gerunds and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month, I went to a concert. I enjoy listening to live music, and I prefer to attend concerts whenever I can. The experience of hearing my favorite band live was unforgettable.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71688"/>
            <a:ext cx="5486400" cy="2453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gerunds or infinitives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prefer __________ (go) to the theater rather than watch movies at home.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enjoys __________ (listen) to live music.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like __________ (try) new restaurants every weekend.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chose __________ (stay) home and read instead of going out.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886200"/>
            <a:ext cx="5486400" cy="201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how you would improve your health or lifestyle if you could change one thing, using the second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had more free time, I would spend more time cooking healthy meals and going to the gym. This would help me feel more energetic and improve my overall health.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885823"/>
            <a:ext cx="5486400" cy="253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first or second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If you __________ (eat) healthy food, you will feel more energetic.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I __________ (have) more free time, I would go jogging every morning.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 they __________ (exercise) regularly, they will reduce their stress levels.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If I __________ (not work) so much, I would have more time to relax.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9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479886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favorite technology or media, using both defining and non-defining relative clauses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smartphone, which I use every day, is my favorite gadget. It has many features that help me stay organized and connected.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25147"/>
            <a:ext cx="5486400" cy="305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 the sentences using relative clauses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have a laptop. It helps me work remotely.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Social media is very popular. It connects people around the world.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He bought a new smartphone. The smartphone has an excellent camera.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Podcasts are a great way to learn. They are available on many topics.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253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second or third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If I __________ (have) more money, I would travel the world.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they __________ (finish) their degrees, they would have better job opportunities.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 I __________ (know) about the opportunity earlier, I would have taken it.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If she __________ (not take) that job, she would have moved to a different country.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3028734"/>
            <a:ext cx="5486400" cy="2121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paragraph about a major life decision you would change if you could, using the third conditional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If I had known about the job opportunity earlier, I would have applied for it. This could have changed the direction of my career.</a:t>
            </a:r>
          </a:p>
        </p:txBody>
      </p:sp>
    </p:spTree>
    <p:extLst>
      <p:ext uri="{BB962C8B-B14F-4D97-AF65-F5344CB8AC3E}">
        <p14:creationId xmlns:p14="http://schemas.microsoft.com/office/powerpoint/2010/main" val="15050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543549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daily routine using both present simple and present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usually wake up at 7 AM and have breakfast. Right now, I am working on my English homework. I often go to the gym in the evening, but today I am resting because I am tired.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15083"/>
            <a:ext cx="5486400" cy="162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simple or present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(wake up) at 6 AM every day.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Right now, I __________ (eat) breakfast.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__________ (go) to the gym three times a week.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They __________ (study) for exams this week.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89D9E7-CE39-34EA-5F7F-1441F8B4CCEC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5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281182"/>
            <a:ext cx="5486400" cy="2738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Oral Assessment: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presentation or conversation on a topic of choice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Written Assessment: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Essay or paragraph on a course theme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travel, technology, health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fluency, grammar accuracy, and vocabulary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1443"/>
            <a:ext cx="5486400" cy="293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and Assessment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the correct grammar form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have __________ (travel) to five countries so far.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I __________ (be) you, I would start studying for the exam now.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 new restaurant is __________ (good) than the old one.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bought a phone __________ (that/which) has a very good camera.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You __________ (should/must) see a doctor if you feel sick.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54175"/>
            <a:ext cx="5486400" cy="227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past simple or past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While I __________ (visit) the museum, I __________ (meet) an old friend.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Last summer, we __________ (go) to Italy and __________ (explore) several cities.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It __________ (rain) when we __________ (arrive) at the hotel.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3027632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story about a memorable holiday,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both past simple and past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year, I went to Spain for a vacation. While I was enjoying the beach, my friend and I decided to take a day trip to Barcelona. We explored the city and visited several landmarks. It was a fantastic experience.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66B9D9-C076-9B04-7A0F-9ED42AA6BEB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"Will," "Going to," or Present Continuous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I __________ (visit) my grandparents next weekend.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Look at those clouds! It __________ (rain) soon.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She __________ (apply) for a new job after graduation.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I’m not sure. Maybe I __________ (attend) the party tonight.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817491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paragraph about your plans for the next month,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using all three future forms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month, I am going to start a new fitness routine. I am meeting my trainer next week to discuss the plan. I think I will feel more energetic after a few weeks. I’m also going to visit my family for a weekend trip.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F2DAFC-3228-B922-5EC8-8A76DCF8C84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your opinion or preference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In my opinion, __________ is the most interesting hobby.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think __________ is better than __________.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 prefer __________ to __________.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best food I’ve ever eaten is __________.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725280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paragraph comparing two hobbies or forms of entertainment, and give your opinion on which one is better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my opinion, reading is better than watching TV. While watching TV can be entertaining, I find that reading allows me to use my imagination more. I think reading is the best way to relax and learn at the same time.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A086D8-5B82-A8D1-6629-30F1B93DAE9E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80869"/>
            <a:ext cx="5486400" cy="241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the correct comparative or superlative form of the adjective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This city is __________ (large) than the one we visited last year.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is the __________ (smart) student in our class.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 smartphone is __________ (useful) than a tablet for working on the go.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That was the __________ (bad) meal I’ve ever had.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3091909"/>
            <a:ext cx="5486400" cy="241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comparing two people or things,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at least five comparative and superlative adjectives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hometown is smaller than the city where I currently live, but it’s much more peaceful. The weather in the city is better, but the food back home is the best. Overall, I think the city is more exciting, but my hometown is the most relaxing place I know.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1BDCC-AA1C-E722-1ABB-F0B1F553A654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1443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"hope"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"wish“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I could speak French fluently.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__________ you have a successful interview tomorrow.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__________ she hadn’t missed the meeting.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We __________ to travel more next year.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68820"/>
            <a:ext cx="5486400" cy="2235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story or diary entry expressing at least three hopes and three wishes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hope to travel the world someday. I wish I had taken more trips when I was younger. I also hope to start my own business in the future. I wish I had saved more money, though. Lastly, I hope to make a positive impact on the world through my work.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751ABA-57F5-62CD-476D-3D78C5BE795B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45054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perfect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(visit) three different countries.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__________ (never/try) skiing before.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We __________ (just/finish) our project.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Have you __________ (ever/eat) Japanese food?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2302431"/>
            <a:ext cx="5486400" cy="22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an experience you’ve had, using the present perfect and vocabulary from the lesson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have visited many countries, but my favorite experience was visiting Japan. I have explored Tokyo, visited temples, and tried delicious Japanese food. I’ve never seen such a beautiful country, and I hope to go back soon.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the problems below with advice or a solution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I’ve been feeling stressed at work.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My friend and I had a big argument.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 haven’t been sleeping well lately.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 have a deadline tomorrow, but I’m not finished.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84569"/>
            <a:ext cx="5486400" cy="228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about two problems you’ve faced and the solutions you found. Use modals of obligation and advice in your writing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month, I was feeling stressed at work because of tight deadlines. I realized I must manage my time better, so I started making a daily schedule. It helped a lot. Another problem I faced was a lack of sleep. I decided I should avoid using my phone before bed, and now I sleep much better.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1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2577</Words>
  <Application>Microsoft Office PowerPoint</Application>
  <PresentationFormat>Custom</PresentationFormat>
  <Paragraphs>272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313</cp:revision>
  <dcterms:created xsi:type="dcterms:W3CDTF">2025-02-22T17:47:33Z</dcterms:created>
  <dcterms:modified xsi:type="dcterms:W3CDTF">2025-07-03T21:28:09Z</dcterms:modified>
</cp:coreProperties>
</file>