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65-E95A-402A-A35B-ACFE87AB183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FF9-C7CB-461D-B555-568FF0C2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0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65-E95A-402A-A35B-ACFE87AB183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FF9-C7CB-461D-B555-568FF0C2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65-E95A-402A-A35B-ACFE87AB183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FF9-C7CB-461D-B555-568FF0C2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2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65-E95A-402A-A35B-ACFE87AB183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FF9-C7CB-461D-B555-568FF0C2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65-E95A-402A-A35B-ACFE87AB183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FF9-C7CB-461D-B555-568FF0C2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65-E95A-402A-A35B-ACFE87AB183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FF9-C7CB-461D-B555-568FF0C2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3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65-E95A-402A-A35B-ACFE87AB183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FF9-C7CB-461D-B555-568FF0C2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65-E95A-402A-A35B-ACFE87AB183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FF9-C7CB-461D-B555-568FF0C2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65-E95A-402A-A35B-ACFE87AB183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FF9-C7CB-461D-B555-568FF0C2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6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65-E95A-402A-A35B-ACFE87AB183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FF9-C7CB-461D-B555-568FF0C2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FE65-E95A-402A-A35B-ACFE87AB183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FFF9-C7CB-461D-B555-568FF0C2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6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FFE65-E95A-402A-A35B-ACFE87AB183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61FFF9-C7CB-461D-B555-568FF0C24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456EB7-0A6A-AECF-B981-0E52C2FC38AB}"/>
              </a:ext>
            </a:extLst>
          </p:cNvPr>
          <p:cNvSpPr/>
          <p:nvPr/>
        </p:nvSpPr>
        <p:spPr>
          <a:xfrm>
            <a:off x="0" y="531434"/>
            <a:ext cx="10058400" cy="6709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5061BF1-168D-EDB8-8EDC-59639D9B3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535809"/>
              </p:ext>
            </p:extLst>
          </p:nvPr>
        </p:nvGraphicFramePr>
        <p:xfrm>
          <a:off x="0" y="531434"/>
          <a:ext cx="10058401" cy="6709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125021" imgH="5419554" progId="MSGraph.Chart.8">
                  <p:embed followColorScheme="full"/>
                </p:oleObj>
              </mc:Choice>
              <mc:Fallback>
                <p:oleObj name="Chart" r:id="rId2" imgW="8125021" imgH="541955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531434"/>
                        <a:ext cx="10058401" cy="6709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29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59C937-20DF-38BA-AD13-D588B5495B5C}"/>
              </a:ext>
            </a:extLst>
          </p:cNvPr>
          <p:cNvSpPr/>
          <p:nvPr/>
        </p:nvSpPr>
        <p:spPr>
          <a:xfrm>
            <a:off x="0" y="531434"/>
            <a:ext cx="10058400" cy="6709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5061BF1-168D-EDB8-8EDC-59639D9B3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18058"/>
              </p:ext>
            </p:extLst>
          </p:nvPr>
        </p:nvGraphicFramePr>
        <p:xfrm>
          <a:off x="0" y="531434"/>
          <a:ext cx="10058401" cy="6709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125021" imgH="5419554" progId="MSGraph.Chart.8">
                  <p:embed followColorScheme="full"/>
                </p:oleObj>
              </mc:Choice>
              <mc:Fallback>
                <p:oleObj name="Chart" r:id="rId2" imgW="8125021" imgH="5419554" progId="MSGraph.Chart.8">
                  <p:embed followColorScheme="full"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5061BF1-168D-EDB8-8EDC-59639D9B3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531434"/>
                        <a:ext cx="10058401" cy="6709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21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DA43E4-B769-CE54-EC52-4D0EAEDC9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62433"/>
              </p:ext>
            </p:extLst>
          </p:nvPr>
        </p:nvGraphicFramePr>
        <p:xfrm>
          <a:off x="356462" y="3296412"/>
          <a:ext cx="931448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2896">
                  <a:extLst>
                    <a:ext uri="{9D8B030D-6E8A-4147-A177-3AD203B41FA5}">
                      <a16:colId xmlns:a16="http://schemas.microsoft.com/office/drawing/2014/main" val="1194998679"/>
                    </a:ext>
                  </a:extLst>
                </a:gridCol>
                <a:gridCol w="1862896">
                  <a:extLst>
                    <a:ext uri="{9D8B030D-6E8A-4147-A177-3AD203B41FA5}">
                      <a16:colId xmlns:a16="http://schemas.microsoft.com/office/drawing/2014/main" val="1414638858"/>
                    </a:ext>
                  </a:extLst>
                </a:gridCol>
                <a:gridCol w="1862896">
                  <a:extLst>
                    <a:ext uri="{9D8B030D-6E8A-4147-A177-3AD203B41FA5}">
                      <a16:colId xmlns:a16="http://schemas.microsoft.com/office/drawing/2014/main" val="707081969"/>
                    </a:ext>
                  </a:extLst>
                </a:gridCol>
                <a:gridCol w="1862896">
                  <a:extLst>
                    <a:ext uri="{9D8B030D-6E8A-4147-A177-3AD203B41FA5}">
                      <a16:colId xmlns:a16="http://schemas.microsoft.com/office/drawing/2014/main" val="1406006573"/>
                    </a:ext>
                  </a:extLst>
                </a:gridCol>
                <a:gridCol w="1862896">
                  <a:extLst>
                    <a:ext uri="{9D8B030D-6E8A-4147-A177-3AD203B41FA5}">
                      <a16:colId xmlns:a16="http://schemas.microsoft.com/office/drawing/2014/main" val="363121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Two cars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Three cars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Three + cars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05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1971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55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30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94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456EB7-0A6A-AECF-B981-0E52C2FC38AB}"/>
              </a:ext>
            </a:extLst>
          </p:cNvPr>
          <p:cNvSpPr/>
          <p:nvPr/>
        </p:nvSpPr>
        <p:spPr>
          <a:xfrm>
            <a:off x="0" y="531434"/>
            <a:ext cx="10058400" cy="6709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5061BF1-168D-EDB8-8EDC-59639D9B3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255298"/>
              </p:ext>
            </p:extLst>
          </p:nvPr>
        </p:nvGraphicFramePr>
        <p:xfrm>
          <a:off x="0" y="531434"/>
          <a:ext cx="10058401" cy="6709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125021" imgH="5419554" progId="MSGraph.Chart.8">
                  <p:embed followColorScheme="full"/>
                </p:oleObj>
              </mc:Choice>
              <mc:Fallback>
                <p:oleObj name="Chart" r:id="rId2" imgW="8125021" imgH="5419554" progId="MSGraph.Chart.8">
                  <p:embed followColorScheme="full"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5061BF1-168D-EDB8-8EDC-59639D9B3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531434"/>
                        <a:ext cx="10058401" cy="6709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0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28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Chart</vt:lpstr>
      <vt:lpstr>Microsoft Graph Chart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8</cp:revision>
  <dcterms:created xsi:type="dcterms:W3CDTF">2025-07-06T20:47:44Z</dcterms:created>
  <dcterms:modified xsi:type="dcterms:W3CDTF">2025-07-07T22:40:34Z</dcterms:modified>
</cp:coreProperties>
</file>