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31a80d79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31a80d79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31a80d79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31a80d79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1a80d79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1a80d79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31a80d79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31a80d79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31a80d79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31a80d79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31a80d795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31a80d795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31a80d79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31a80d79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31a80d79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31a80d79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1a80d79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1a80d7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31a80d79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31a80d79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31a80d79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31a80d79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31a80d79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31a80d79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31a80d79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31a80d79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31a80d79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31a80d79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Connection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S3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Checando se podemos reservar uma fila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2a fila reservada para veículos de manutenção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1h00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Todos os trens comerciais voltaram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1h30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Atendendo 1a solicitação de acesso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2h00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Atendendo 2a solicitação de acesso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3h00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2a solicitação de acesso atendida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3h30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1a solicitação de acesso atendida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Representação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00" y="1863025"/>
            <a:ext cx="27813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5" y="1237725"/>
            <a:ext cx="27432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1237725"/>
            <a:ext cx="2622343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00" y="1237725"/>
            <a:ext cx="2622343" cy="34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Início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2772300"/>
            <a:ext cx="31275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 trens voltando: 00h00 até 01h00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Intervalo = 60 min / 37 = 97s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50" y="1438275"/>
            <a:ext cx="253365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00h00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Agendado para chegada: 1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Horário: 00h00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Agendado para chegada: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Preferência: 1o trilho com espaço que não tenha veículo de manutenção agendado para sair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3127500" cy="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Simulando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237725"/>
            <a:ext cx="31275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Checando se podemos reservar uma fila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900" y="152400"/>
            <a:ext cx="44361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