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3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7ACEA-E5CE-40EE-820B-954D5668D5FA}" v="27" dt="2021-07-26T18:43:00.185"/>
    <p1510:client id="{2C14E8DB-DFF9-4ADA-B037-836A4B7D4D3B}" v="80" dt="2021-07-26T15:07:16.514"/>
    <p1510:client id="{6AC5C4EF-0E59-4557-9AAC-6BF8D052D6F5}" v="28" dt="2021-07-26T14:57:35.179"/>
    <p1510:client id="{A43C8B96-9EEC-4D6F-8A0D-7C2FECD6AC95}" v="6" dt="2021-07-26T14:44:34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in, Udi E./Development" userId="S::rubinu@mskcc.org::8eece167-72fc-4c20-ad57-318232145654" providerId="AD" clId="Web-{ED298634-FC27-4A20-8356-65003E9FB26D}"/>
    <pc:docChg chg="addSld delSld modSld">
      <pc:chgData name="Rubin, Udi E./Development" userId="S::rubinu@mskcc.org::8eece167-72fc-4c20-ad57-318232145654" providerId="AD" clId="Web-{ED298634-FC27-4A20-8356-65003E9FB26D}" dt="2021-07-19T11:01:38.574" v="4" actId="20577"/>
      <pc:docMkLst>
        <pc:docMk/>
      </pc:docMkLst>
      <pc:sldChg chg="add del">
        <pc:chgData name="Rubin, Udi E./Development" userId="S::rubinu@mskcc.org::8eece167-72fc-4c20-ad57-318232145654" providerId="AD" clId="Web-{ED298634-FC27-4A20-8356-65003E9FB26D}" dt="2021-07-19T11:01:08.744" v="1"/>
        <pc:sldMkLst>
          <pc:docMk/>
          <pc:sldMk cId="3747473103" sldId="262"/>
        </pc:sldMkLst>
      </pc:sldChg>
      <pc:sldChg chg="modSp new">
        <pc:chgData name="Rubin, Udi E./Development" userId="S::rubinu@mskcc.org::8eece167-72fc-4c20-ad57-318232145654" providerId="AD" clId="Web-{ED298634-FC27-4A20-8356-65003E9FB26D}" dt="2021-07-19T11:01:38.574" v="4" actId="20577"/>
        <pc:sldMkLst>
          <pc:docMk/>
          <pc:sldMk cId="868038815" sldId="264"/>
        </pc:sldMkLst>
        <pc:spChg chg="mod">
          <ac:chgData name="Rubin, Udi E./Development" userId="S::rubinu@mskcc.org::8eece167-72fc-4c20-ad57-318232145654" providerId="AD" clId="Web-{ED298634-FC27-4A20-8356-65003E9FB26D}" dt="2021-07-19T11:01:38.574" v="4" actId="20577"/>
          <ac:spMkLst>
            <pc:docMk/>
            <pc:sldMk cId="868038815" sldId="264"/>
            <ac:spMk id="2" creationId="{7402643F-C292-4905-B207-FD478E14DEEF}"/>
          </ac:spMkLst>
        </pc:spChg>
      </pc:sldChg>
    </pc:docChg>
  </pc:docChgLst>
  <pc:docChgLst>
    <pc:chgData name="Loukanov, Bogdan V./Development" userId="S::loukanob@mskcc.org::cd22228c-4f43-471f-b03e-1b4f8eea0571" providerId="AD" clId="Web-{DD348CFD-85C7-46D9-9C8D-DA21696A18F8}"/>
    <pc:docChg chg="modSld">
      <pc:chgData name="Loukanov, Bogdan V./Development" userId="S::loukanob@mskcc.org::cd22228c-4f43-471f-b03e-1b4f8eea0571" providerId="AD" clId="Web-{DD348CFD-85C7-46D9-9C8D-DA21696A18F8}" dt="2021-07-19T15:04:30.218" v="87" actId="20577"/>
      <pc:docMkLst>
        <pc:docMk/>
      </pc:docMkLst>
      <pc:sldChg chg="modSp">
        <pc:chgData name="Loukanov, Bogdan V./Development" userId="S::loukanob@mskcc.org::cd22228c-4f43-471f-b03e-1b4f8eea0571" providerId="AD" clId="Web-{DD348CFD-85C7-46D9-9C8D-DA21696A18F8}" dt="2021-07-19T14:52:56.541" v="10" actId="20577"/>
        <pc:sldMkLst>
          <pc:docMk/>
          <pc:sldMk cId="1034326986" sldId="257"/>
        </pc:sldMkLst>
        <pc:spChg chg="mod">
          <ac:chgData name="Loukanov, Bogdan V./Development" userId="S::loukanob@mskcc.org::cd22228c-4f43-471f-b03e-1b4f8eea0571" providerId="AD" clId="Web-{DD348CFD-85C7-46D9-9C8D-DA21696A18F8}" dt="2021-07-19T14:52:56.541" v="10" actId="20577"/>
          <ac:spMkLst>
            <pc:docMk/>
            <pc:sldMk cId="1034326986" sldId="257"/>
            <ac:spMk id="2" creationId="{7D80D378-2B40-47C9-94F1-8E2B1BDD4C20}"/>
          </ac:spMkLst>
        </pc:spChg>
      </pc:sldChg>
      <pc:sldChg chg="modSp">
        <pc:chgData name="Loukanov, Bogdan V./Development" userId="S::loukanob@mskcc.org::cd22228c-4f43-471f-b03e-1b4f8eea0571" providerId="AD" clId="Web-{DD348CFD-85C7-46D9-9C8D-DA21696A18F8}" dt="2021-07-19T14:58:49.710" v="41" actId="20577"/>
        <pc:sldMkLst>
          <pc:docMk/>
          <pc:sldMk cId="1079080384" sldId="259"/>
        </pc:sldMkLst>
        <pc:spChg chg="mod">
          <ac:chgData name="Loukanov, Bogdan V./Development" userId="S::loukanob@mskcc.org::cd22228c-4f43-471f-b03e-1b4f8eea0571" providerId="AD" clId="Web-{DD348CFD-85C7-46D9-9C8D-DA21696A18F8}" dt="2021-07-19T14:53:23.448" v="21" actId="20577"/>
          <ac:spMkLst>
            <pc:docMk/>
            <pc:sldMk cId="1079080384" sldId="259"/>
            <ac:spMk id="2" creationId="{18C1BF02-8D7F-4BDA-812A-ACC7630984BA}"/>
          </ac:spMkLst>
        </pc:spChg>
        <pc:spChg chg="mod">
          <ac:chgData name="Loukanov, Bogdan V./Development" userId="S::loukanob@mskcc.org::cd22228c-4f43-471f-b03e-1b4f8eea0571" providerId="AD" clId="Web-{DD348CFD-85C7-46D9-9C8D-DA21696A18F8}" dt="2021-07-19T14:58:49.710" v="41" actId="20577"/>
          <ac:spMkLst>
            <pc:docMk/>
            <pc:sldMk cId="1079080384" sldId="259"/>
            <ac:spMk id="3" creationId="{7FF3DAB1-E0C3-425A-92A2-E38A00E85DF2}"/>
          </ac:spMkLst>
        </pc:spChg>
      </pc:sldChg>
      <pc:sldChg chg="modSp">
        <pc:chgData name="Loukanov, Bogdan V./Development" userId="S::loukanob@mskcc.org::cd22228c-4f43-471f-b03e-1b4f8eea0571" providerId="AD" clId="Web-{DD348CFD-85C7-46D9-9C8D-DA21696A18F8}" dt="2021-07-19T15:04:30.218" v="87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DD348CFD-85C7-46D9-9C8D-DA21696A18F8}" dt="2021-07-19T15:04:30.218" v="87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Rubin, Udi E./Development" userId="S::rubinu@mskcc.org::8eece167-72fc-4c20-ad57-318232145654" providerId="AD" clId="Web-{3D2C3E2D-1BEB-4332-8269-B395FF05A256}"/>
    <pc:docChg chg="modSld">
      <pc:chgData name="Rubin, Udi E./Development" userId="S::rubinu@mskcc.org::8eece167-72fc-4c20-ad57-318232145654" providerId="AD" clId="Web-{3D2C3E2D-1BEB-4332-8269-B395FF05A256}" dt="2021-07-19T11:20:41.528" v="596" actId="1076"/>
      <pc:docMkLst>
        <pc:docMk/>
      </pc:docMkLst>
      <pc:sldChg chg="addSp modSp">
        <pc:chgData name="Rubin, Udi E./Development" userId="S::rubinu@mskcc.org::8eece167-72fc-4c20-ad57-318232145654" providerId="AD" clId="Web-{3D2C3E2D-1BEB-4332-8269-B395FF05A256}" dt="2021-07-19T11:20:41.528" v="596" actId="1076"/>
        <pc:sldMkLst>
          <pc:docMk/>
          <pc:sldMk cId="3747473103" sldId="262"/>
        </pc:sldMkLst>
        <pc:spChg chg="add mod">
          <ac:chgData name="Rubin, Udi E./Development" userId="S::rubinu@mskcc.org::8eece167-72fc-4c20-ad57-318232145654" providerId="AD" clId="Web-{3D2C3E2D-1BEB-4332-8269-B395FF05A256}" dt="2021-07-19T11:20:05.731" v="591" actId="20577"/>
          <ac:spMkLst>
            <pc:docMk/>
            <pc:sldMk cId="3747473103" sldId="262"/>
            <ac:spMk id="3" creationId="{57241B71-901C-4F5E-9A8A-EDFB3EE6016C}"/>
          </ac:spMkLst>
        </pc:spChg>
        <pc:spChg chg="add mod">
          <ac:chgData name="Rubin, Udi E./Development" userId="S::rubinu@mskcc.org::8eece167-72fc-4c20-ad57-318232145654" providerId="AD" clId="Web-{3D2C3E2D-1BEB-4332-8269-B395FF05A256}" dt="2021-07-19T11:20:41.528" v="596" actId="1076"/>
          <ac:spMkLst>
            <pc:docMk/>
            <pc:sldMk cId="3747473103" sldId="262"/>
            <ac:spMk id="5" creationId="{BFE2D3C6-F3AF-420D-ACF0-E3FEB4FE9FF6}"/>
          </ac:spMkLst>
        </pc:spChg>
        <pc:picChg chg="mod">
          <ac:chgData name="Rubin, Udi E./Development" userId="S::rubinu@mskcc.org::8eece167-72fc-4c20-ad57-318232145654" providerId="AD" clId="Web-{3D2C3E2D-1BEB-4332-8269-B395FF05A256}" dt="2021-07-19T11:20:08.840" v="592" actId="1076"/>
          <ac:picMkLst>
            <pc:docMk/>
            <pc:sldMk cId="3747473103" sldId="262"/>
            <ac:picMk id="4" creationId="{D4BF1D2A-CF36-494F-B47B-CFE145BE77C6}"/>
          </ac:picMkLst>
        </pc:picChg>
      </pc:sldChg>
      <pc:sldChg chg="addSp delSp modSp">
        <pc:chgData name="Rubin, Udi E./Development" userId="S::rubinu@mskcc.org::8eece167-72fc-4c20-ad57-318232145654" providerId="AD" clId="Web-{3D2C3E2D-1BEB-4332-8269-B395FF05A256}" dt="2021-07-19T11:17:35.153" v="426"/>
        <pc:sldMkLst>
          <pc:docMk/>
          <pc:sldMk cId="868038815" sldId="264"/>
        </pc:sldMkLst>
        <pc:spChg chg="mod">
          <ac:chgData name="Rubin, Udi E./Development" userId="S::rubinu@mskcc.org::8eece167-72fc-4c20-ad57-318232145654" providerId="AD" clId="Web-{3D2C3E2D-1BEB-4332-8269-B395FF05A256}" dt="2021-07-19T11:09:43.764" v="116" actId="20577"/>
          <ac:spMkLst>
            <pc:docMk/>
            <pc:sldMk cId="868038815" sldId="264"/>
            <ac:spMk id="2" creationId="{7402643F-C292-4905-B207-FD478E14DEEF}"/>
          </ac:spMkLst>
        </pc:spChg>
        <pc:spChg chg="del">
          <ac:chgData name="Rubin, Udi E./Development" userId="S::rubinu@mskcc.org::8eece167-72fc-4c20-ad57-318232145654" providerId="AD" clId="Web-{3D2C3E2D-1BEB-4332-8269-B395FF05A256}" dt="2021-07-19T11:05:32.889" v="0"/>
          <ac:spMkLst>
            <pc:docMk/>
            <pc:sldMk cId="868038815" sldId="264"/>
            <ac:spMk id="3" creationId="{7D5D8C08-E214-4C8C-90EA-4913CD6C750A}"/>
          </ac:spMkLst>
        </pc:spChg>
        <pc:spChg chg="add">
          <ac:chgData name="Rubin, Udi E./Development" userId="S::rubinu@mskcc.org::8eece167-72fc-4c20-ad57-318232145654" providerId="AD" clId="Web-{3D2C3E2D-1BEB-4332-8269-B395FF05A256}" dt="2021-07-19T11:07:13.217" v="4"/>
          <ac:spMkLst>
            <pc:docMk/>
            <pc:sldMk cId="868038815" sldId="264"/>
            <ac:spMk id="5" creationId="{03EA4A1F-3FD9-426E-8DDB-7ACF4D5D0E31}"/>
          </ac:spMkLst>
        </pc:spChg>
        <pc:spChg chg="add del">
          <ac:chgData name="Rubin, Udi E./Development" userId="S::rubinu@mskcc.org::8eece167-72fc-4c20-ad57-318232145654" providerId="AD" clId="Web-{3D2C3E2D-1BEB-4332-8269-B395FF05A256}" dt="2021-07-19T11:07:40.905" v="16"/>
          <ac:spMkLst>
            <pc:docMk/>
            <pc:sldMk cId="868038815" sldId="264"/>
            <ac:spMk id="6" creationId="{E33C9923-8A27-4AAA-BA00-448863783C3C}"/>
          </ac:spMkLst>
        </pc:spChg>
        <pc:spChg chg="add del mod">
          <ac:chgData name="Rubin, Udi E./Development" userId="S::rubinu@mskcc.org::8eece167-72fc-4c20-ad57-318232145654" providerId="AD" clId="Web-{3D2C3E2D-1BEB-4332-8269-B395FF05A256}" dt="2021-07-19T11:07:37.702" v="12"/>
          <ac:spMkLst>
            <pc:docMk/>
            <pc:sldMk cId="868038815" sldId="264"/>
            <ac:spMk id="7" creationId="{2CCDF3E9-7E86-4600-BBDE-83A94AE18B9A}"/>
          </ac:spMkLst>
        </pc:spChg>
        <pc:spChg chg="add del mod">
          <ac:chgData name="Rubin, Udi E./Development" userId="S::rubinu@mskcc.org::8eece167-72fc-4c20-ad57-318232145654" providerId="AD" clId="Web-{3D2C3E2D-1BEB-4332-8269-B395FF05A256}" dt="2021-07-19T11:11:30.920" v="218" actId="14100"/>
          <ac:spMkLst>
            <pc:docMk/>
            <pc:sldMk cId="868038815" sldId="264"/>
            <ac:spMk id="9" creationId="{A1D826F3-F986-443B-85C0-7070E95A153B}"/>
          </ac:spMkLst>
        </pc:spChg>
        <pc:spChg chg="add mod">
          <ac:chgData name="Rubin, Udi E./Development" userId="S::rubinu@mskcc.org::8eece167-72fc-4c20-ad57-318232145654" providerId="AD" clId="Web-{3D2C3E2D-1BEB-4332-8269-B395FF05A256}" dt="2021-07-19T11:13:35.107" v="312" actId="1076"/>
          <ac:spMkLst>
            <pc:docMk/>
            <pc:sldMk cId="868038815" sldId="264"/>
            <ac:spMk id="24" creationId="{1DB771AF-1123-4BF0-8351-9C46EC641187}"/>
          </ac:spMkLst>
        </pc:spChg>
        <pc:graphicFrameChg chg="add del mod ord modGraphic">
          <ac:chgData name="Rubin, Udi E./Development" userId="S::rubinu@mskcc.org::8eece167-72fc-4c20-ad57-318232145654" providerId="AD" clId="Web-{3D2C3E2D-1BEB-4332-8269-B395FF05A256}" dt="2021-07-19T11:08:01.451" v="23"/>
          <ac:graphicFrameMkLst>
            <pc:docMk/>
            <pc:sldMk cId="868038815" sldId="264"/>
            <ac:graphicFrameMk id="10" creationId="{876F0B29-31DB-45DF-81CB-CE63DB2703E7}"/>
          </ac:graphicFrameMkLst>
        </pc:graphicFrameChg>
        <pc:graphicFrameChg chg="add mod modGraphic">
          <ac:chgData name="Rubin, Udi E./Development" userId="S::rubinu@mskcc.org::8eece167-72fc-4c20-ad57-318232145654" providerId="AD" clId="Web-{3D2C3E2D-1BEB-4332-8269-B395FF05A256}" dt="2021-07-19T11:17:35.153" v="426"/>
          <ac:graphicFrameMkLst>
            <pc:docMk/>
            <pc:sldMk cId="868038815" sldId="264"/>
            <ac:graphicFrameMk id="23" creationId="{D29BA7A2-02D2-48F6-9D3C-41FF5BBB6ED0}"/>
          </ac:graphicFrameMkLst>
        </pc:graphicFrameChg>
        <pc:picChg chg="add del mod ord">
          <ac:chgData name="Rubin, Udi E./Development" userId="S::rubinu@mskcc.org::8eece167-72fc-4c20-ad57-318232145654" providerId="AD" clId="Web-{3D2C3E2D-1BEB-4332-8269-B395FF05A256}" dt="2021-07-19T11:07:51.092" v="21"/>
          <ac:picMkLst>
            <pc:docMk/>
            <pc:sldMk cId="868038815" sldId="264"/>
            <ac:picMk id="4" creationId="{691658AA-4105-44EC-958F-59A798C489A3}"/>
          </ac:picMkLst>
        </pc:picChg>
      </pc:sldChg>
    </pc:docChg>
  </pc:docChgLst>
  <pc:docChgLst>
    <pc:chgData name="Loukanov, Bogdan V./Development" userId="S::loukanob@mskcc.org::cd22228c-4f43-471f-b03e-1b4f8eea0571" providerId="AD" clId="Web-{549C9CF0-F901-4CA1-B1A5-17232E93C90F}"/>
    <pc:docChg chg="modSld">
      <pc:chgData name="Loukanov, Bogdan V./Development" userId="S::loukanob@mskcc.org::cd22228c-4f43-471f-b03e-1b4f8eea0571" providerId="AD" clId="Web-{549C9CF0-F901-4CA1-B1A5-17232E93C90F}" dt="2021-07-19T17:13:03.675" v="49" actId="20577"/>
      <pc:docMkLst>
        <pc:docMk/>
      </pc:docMkLst>
      <pc:sldChg chg="modSp">
        <pc:chgData name="Loukanov, Bogdan V./Development" userId="S::loukanob@mskcc.org::cd22228c-4f43-471f-b03e-1b4f8eea0571" providerId="AD" clId="Web-{549C9CF0-F901-4CA1-B1A5-17232E93C90F}" dt="2021-07-19T17:13:03.675" v="49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549C9CF0-F901-4CA1-B1A5-17232E93C90F}" dt="2021-07-19T17:13:03.675" v="49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Loukanov, Bogdan V./Development" userId="S::loukanob@mskcc.org::cd22228c-4f43-471f-b03e-1b4f8eea0571" providerId="AD" clId="Web-{17CA2214-866E-4697-A7D5-DF18F1F0282A}"/>
    <pc:docChg chg="delSld modSld">
      <pc:chgData name="Loukanov, Bogdan V./Development" userId="S::loukanob@mskcc.org::cd22228c-4f43-471f-b03e-1b4f8eea0571" providerId="AD" clId="Web-{17CA2214-866E-4697-A7D5-DF18F1F0282A}" dt="2021-07-19T16:44:23.421" v="5" actId="20577"/>
      <pc:docMkLst>
        <pc:docMk/>
      </pc:docMkLst>
      <pc:sldChg chg="del">
        <pc:chgData name="Loukanov, Bogdan V./Development" userId="S::loukanob@mskcc.org::cd22228c-4f43-471f-b03e-1b4f8eea0571" providerId="AD" clId="Web-{17CA2214-866E-4697-A7D5-DF18F1F0282A}" dt="2021-07-19T16:44:08.046" v="0"/>
        <pc:sldMkLst>
          <pc:docMk/>
          <pc:sldMk cId="3133594021" sldId="260"/>
        </pc:sldMkLst>
      </pc:sldChg>
      <pc:sldChg chg="modSp">
        <pc:chgData name="Loukanov, Bogdan V./Development" userId="S::loukanob@mskcc.org::cd22228c-4f43-471f-b03e-1b4f8eea0571" providerId="AD" clId="Web-{17CA2214-866E-4697-A7D5-DF18F1F0282A}" dt="2021-07-19T16:44:23.421" v="5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17CA2214-866E-4697-A7D5-DF18F1F0282A}" dt="2021-07-19T16:44:23.421" v="5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Loukanov, Bogdan V./Development" userId="S::loukanob@mskcc.org::cd22228c-4f43-471f-b03e-1b4f8eea0571" providerId="AD" clId="Web-{2A9FF0C9-10E7-416A-BAC5-1D010ADF8357}"/>
    <pc:docChg chg="modSld">
      <pc:chgData name="Loukanov, Bogdan V./Development" userId="S::loukanob@mskcc.org::cd22228c-4f43-471f-b03e-1b4f8eea0571" providerId="AD" clId="Web-{2A9FF0C9-10E7-416A-BAC5-1D010ADF8357}" dt="2021-07-19T17:02:52.395" v="49" actId="20577"/>
      <pc:docMkLst>
        <pc:docMk/>
      </pc:docMkLst>
      <pc:sldChg chg="modSp">
        <pc:chgData name="Loukanov, Bogdan V./Development" userId="S::loukanob@mskcc.org::cd22228c-4f43-471f-b03e-1b4f8eea0571" providerId="AD" clId="Web-{2A9FF0C9-10E7-416A-BAC5-1D010ADF8357}" dt="2021-07-19T17:02:52.395" v="49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2A9FF0C9-10E7-416A-BAC5-1D010ADF8357}" dt="2021-07-19T17:02:52.395" v="49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Loukanov, Bogdan V./Development" userId="S::loukanob@mskcc.org::cd22228c-4f43-471f-b03e-1b4f8eea0571" providerId="AD" clId="Web-{EE6BC1E1-0D89-4394-8393-F64E6D3018DD}"/>
    <pc:docChg chg="modSld">
      <pc:chgData name="Loukanov, Bogdan V./Development" userId="S::loukanob@mskcc.org::cd22228c-4f43-471f-b03e-1b4f8eea0571" providerId="AD" clId="Web-{EE6BC1E1-0D89-4394-8393-F64E6D3018DD}" dt="2021-07-19T15:39:42.307" v="92" actId="20577"/>
      <pc:docMkLst>
        <pc:docMk/>
      </pc:docMkLst>
      <pc:sldChg chg="modSp">
        <pc:chgData name="Loukanov, Bogdan V./Development" userId="S::loukanob@mskcc.org::cd22228c-4f43-471f-b03e-1b4f8eea0571" providerId="AD" clId="Web-{EE6BC1E1-0D89-4394-8393-F64E6D3018DD}" dt="2021-07-19T15:39:42.307" v="92" actId="20577"/>
        <pc:sldMkLst>
          <pc:docMk/>
          <pc:sldMk cId="1034326986" sldId="257"/>
        </pc:sldMkLst>
        <pc:spChg chg="mod">
          <ac:chgData name="Loukanov, Bogdan V./Development" userId="S::loukanob@mskcc.org::cd22228c-4f43-471f-b03e-1b4f8eea0571" providerId="AD" clId="Web-{EE6BC1E1-0D89-4394-8393-F64E6D3018DD}" dt="2021-07-19T15:39:42.307" v="92" actId="20577"/>
          <ac:spMkLst>
            <pc:docMk/>
            <pc:sldMk cId="1034326986" sldId="257"/>
            <ac:spMk id="3" creationId="{FF3204CA-73AF-4251-A6D6-B27DF7844099}"/>
          </ac:spMkLst>
        </pc:spChg>
        <pc:spChg chg="mod">
          <ac:chgData name="Loukanov, Bogdan V./Development" userId="S::loukanob@mskcc.org::cd22228c-4f43-471f-b03e-1b4f8eea0571" providerId="AD" clId="Web-{EE6BC1E1-0D89-4394-8393-F64E6D3018DD}" dt="2021-07-19T15:39:21.275" v="90" actId="1076"/>
          <ac:spMkLst>
            <pc:docMk/>
            <pc:sldMk cId="1034326986" sldId="257"/>
            <ac:spMk id="6" creationId="{F5EF8A7E-05D6-41E0-AE9F-69C7DC916CD7}"/>
          </ac:spMkLst>
        </pc:spChg>
        <pc:spChg chg="mod">
          <ac:chgData name="Loukanov, Bogdan V./Development" userId="S::loukanob@mskcc.org::cd22228c-4f43-471f-b03e-1b4f8eea0571" providerId="AD" clId="Web-{EE6BC1E1-0D89-4394-8393-F64E6D3018DD}" dt="2021-07-19T15:39:21.291" v="91" actId="1076"/>
          <ac:spMkLst>
            <pc:docMk/>
            <pc:sldMk cId="1034326986" sldId="257"/>
            <ac:spMk id="7" creationId="{8A6377E9-E68D-41F7-9A3D-A8D6037C55CE}"/>
          </ac:spMkLst>
        </pc:spChg>
        <pc:picChg chg="mod">
          <ac:chgData name="Loukanov, Bogdan V./Development" userId="S::loukanob@mskcc.org::cd22228c-4f43-471f-b03e-1b4f8eea0571" providerId="AD" clId="Web-{EE6BC1E1-0D89-4394-8393-F64E6D3018DD}" dt="2021-07-19T15:39:10.212" v="89" actId="1076"/>
          <ac:picMkLst>
            <pc:docMk/>
            <pc:sldMk cId="1034326986" sldId="257"/>
            <ac:picMk id="5" creationId="{46419B14-3DB3-4332-B91E-1036D9A0D6C0}"/>
          </ac:picMkLst>
        </pc:picChg>
      </pc:sldChg>
    </pc:docChg>
  </pc:docChgLst>
  <pc:docChgLst>
    <pc:chgData name="Rubin, Udi E./Development" userId="S::rubinu@mskcc.org::8eece167-72fc-4c20-ad57-318232145654" providerId="AD" clId="Web-{BE5C9C4E-1BF3-4E58-8529-C63023B4E727}"/>
    <pc:docChg chg="addSld delSld modSld">
      <pc:chgData name="Rubin, Udi E./Development" userId="S::rubinu@mskcc.org::8eece167-72fc-4c20-ad57-318232145654" providerId="AD" clId="Web-{BE5C9C4E-1BF3-4E58-8529-C63023B4E727}" dt="2021-07-19T11:33:02.975" v="282" actId="20577"/>
      <pc:docMkLst>
        <pc:docMk/>
      </pc:docMkLst>
      <pc:sldChg chg="modSp">
        <pc:chgData name="Rubin, Udi E./Development" userId="S::rubinu@mskcc.org::8eece167-72fc-4c20-ad57-318232145654" providerId="AD" clId="Web-{BE5C9C4E-1BF3-4E58-8529-C63023B4E727}" dt="2021-07-19T11:33:02.975" v="282" actId="20577"/>
        <pc:sldMkLst>
          <pc:docMk/>
          <pc:sldMk cId="460619437" sldId="261"/>
        </pc:sldMkLst>
        <pc:spChg chg="mod">
          <ac:chgData name="Rubin, Udi E./Development" userId="S::rubinu@mskcc.org::8eece167-72fc-4c20-ad57-318232145654" providerId="AD" clId="Web-{BE5C9C4E-1BF3-4E58-8529-C63023B4E727}" dt="2021-07-19T11:33:02.975" v="282" actId="20577"/>
          <ac:spMkLst>
            <pc:docMk/>
            <pc:sldMk cId="460619437" sldId="261"/>
            <ac:spMk id="3" creationId="{8D3510E5-C6C1-4271-B917-8E1C16509D76}"/>
          </ac:spMkLst>
        </pc:spChg>
      </pc:sldChg>
      <pc:sldChg chg="addSp delSp modSp">
        <pc:chgData name="Rubin, Udi E./Development" userId="S::rubinu@mskcc.org::8eece167-72fc-4c20-ad57-318232145654" providerId="AD" clId="Web-{BE5C9C4E-1BF3-4E58-8529-C63023B4E727}" dt="2021-07-19T11:30:56.066" v="258" actId="1076"/>
        <pc:sldMkLst>
          <pc:docMk/>
          <pc:sldMk cId="3747473103" sldId="262"/>
        </pc:sldMkLst>
        <pc:spChg chg="mod">
          <ac:chgData name="Rubin, Udi E./Development" userId="S::rubinu@mskcc.org::8eece167-72fc-4c20-ad57-318232145654" providerId="AD" clId="Web-{BE5C9C4E-1BF3-4E58-8529-C63023B4E727}" dt="2021-07-19T11:25:11.261" v="136" actId="20577"/>
          <ac:spMkLst>
            <pc:docMk/>
            <pc:sldMk cId="3747473103" sldId="262"/>
            <ac:spMk id="3" creationId="{57241B71-901C-4F5E-9A8A-EDFB3EE6016C}"/>
          </ac:spMkLst>
        </pc:spChg>
        <pc:spChg chg="mod">
          <ac:chgData name="Rubin, Udi E./Development" userId="S::rubinu@mskcc.org::8eece167-72fc-4c20-ad57-318232145654" providerId="AD" clId="Web-{BE5C9C4E-1BF3-4E58-8529-C63023B4E727}" dt="2021-07-19T11:29:14.751" v="238" actId="1076"/>
          <ac:spMkLst>
            <pc:docMk/>
            <pc:sldMk cId="3747473103" sldId="262"/>
            <ac:spMk id="5" creationId="{BFE2D3C6-F3AF-420D-ACF0-E3FEB4FE9FF6}"/>
          </ac:spMkLst>
        </pc:spChg>
        <pc:spChg chg="add mod topLvl">
          <ac:chgData name="Rubin, Udi E./Development" userId="S::rubinu@mskcc.org::8eece167-72fc-4c20-ad57-318232145654" providerId="AD" clId="Web-{BE5C9C4E-1BF3-4E58-8529-C63023B4E727}" dt="2021-07-19T11:30:56.004" v="257" actId="1076"/>
          <ac:spMkLst>
            <pc:docMk/>
            <pc:sldMk cId="3747473103" sldId="262"/>
            <ac:spMk id="7" creationId="{76DA31F2-E89F-4FE5-ADF2-1A65FFF39177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29:14.751" v="239" actId="1076"/>
          <ac:spMkLst>
            <pc:docMk/>
            <pc:sldMk cId="3747473103" sldId="262"/>
            <ac:spMk id="8" creationId="{5F0CA95A-884F-4D56-9754-3869AE92482E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30:48.941" v="256" actId="1076"/>
          <ac:spMkLst>
            <pc:docMk/>
            <pc:sldMk cId="3747473103" sldId="262"/>
            <ac:spMk id="9" creationId="{FF11BB6A-11E0-4E2F-BA1F-30CF580CF8F1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23:05.945" v="41" actId="1076"/>
          <ac:spMkLst>
            <pc:docMk/>
            <pc:sldMk cId="3747473103" sldId="262"/>
            <ac:spMk id="10" creationId="{BC48ECBB-B24F-41AE-A189-5ED5FC0788B7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30:45.378" v="255" actId="20577"/>
          <ac:spMkLst>
            <pc:docMk/>
            <pc:sldMk cId="3747473103" sldId="262"/>
            <ac:spMk id="11" creationId="{889203BF-96CE-44EC-8487-0567CBDE69FC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29:14.767" v="241" actId="1076"/>
          <ac:spMkLst>
            <pc:docMk/>
            <pc:sldMk cId="3747473103" sldId="262"/>
            <ac:spMk id="14" creationId="{2D1A8FF2-9C62-4DF8-B3DE-BFE5D07819F8}"/>
          </ac:spMkLst>
        </pc:spChg>
        <pc:spChg chg="add del mod">
          <ac:chgData name="Rubin, Udi E./Development" userId="S::rubinu@mskcc.org::8eece167-72fc-4c20-ad57-318232145654" providerId="AD" clId="Web-{BE5C9C4E-1BF3-4E58-8529-C63023B4E727}" dt="2021-07-19T11:29:09.938" v="236"/>
          <ac:spMkLst>
            <pc:docMk/>
            <pc:sldMk cId="3747473103" sldId="262"/>
            <ac:spMk id="15" creationId="{873303CC-F1F5-440A-AC0D-964F8E7143FA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29:14.767" v="242" actId="1076"/>
          <ac:spMkLst>
            <pc:docMk/>
            <pc:sldMk cId="3747473103" sldId="262"/>
            <ac:spMk id="16" creationId="{329CC8F4-D852-400D-BC0F-6991B92AAE10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30:23.612" v="249" actId="1076"/>
          <ac:spMkLst>
            <pc:docMk/>
            <pc:sldMk cId="3747473103" sldId="262"/>
            <ac:spMk id="17" creationId="{589DD7ED-8302-4607-9DC9-7AC7B7771292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30:36.769" v="251" actId="1076"/>
          <ac:spMkLst>
            <pc:docMk/>
            <pc:sldMk cId="3747473103" sldId="262"/>
            <ac:spMk id="18" creationId="{A73F8C63-DC81-4ADA-A1D0-5985C766FE02}"/>
          </ac:spMkLst>
        </pc:spChg>
        <pc:grpChg chg="add del mod">
          <ac:chgData name="Rubin, Udi E./Development" userId="S::rubinu@mskcc.org::8eece167-72fc-4c20-ad57-318232145654" providerId="AD" clId="Web-{BE5C9C4E-1BF3-4E58-8529-C63023B4E727}" dt="2021-07-19T11:25:53.246" v="140"/>
          <ac:grpSpMkLst>
            <pc:docMk/>
            <pc:sldMk cId="3747473103" sldId="262"/>
            <ac:grpSpMk id="12" creationId="{4FF33F88-4A90-4ECE-AC71-8559029B1815}"/>
          </ac:grpSpMkLst>
        </pc:grpChg>
        <pc:grpChg chg="add mod">
          <ac:chgData name="Rubin, Udi E./Development" userId="S::rubinu@mskcc.org::8eece167-72fc-4c20-ad57-318232145654" providerId="AD" clId="Web-{BE5C9C4E-1BF3-4E58-8529-C63023B4E727}" dt="2021-07-19T11:30:56.066" v="258" actId="1076"/>
          <ac:grpSpMkLst>
            <pc:docMk/>
            <pc:sldMk cId="3747473103" sldId="262"/>
            <ac:grpSpMk id="13" creationId="{C6987DC1-5C20-4A72-9A1F-6E591CEC18CF}"/>
          </ac:grpSpMkLst>
        </pc:grpChg>
        <pc:picChg chg="mod">
          <ac:chgData name="Rubin, Udi E./Development" userId="S::rubinu@mskcc.org::8eece167-72fc-4c20-ad57-318232145654" providerId="AD" clId="Web-{BE5C9C4E-1BF3-4E58-8529-C63023B4E727}" dt="2021-07-19T11:29:14.735" v="237" actId="1076"/>
          <ac:picMkLst>
            <pc:docMk/>
            <pc:sldMk cId="3747473103" sldId="262"/>
            <ac:picMk id="4" creationId="{D4BF1D2A-CF36-494F-B47B-CFE145BE77C6}"/>
          </ac:picMkLst>
        </pc:picChg>
        <pc:picChg chg="add mod topLvl">
          <ac:chgData name="Rubin, Udi E./Development" userId="S::rubinu@mskcc.org::8eece167-72fc-4c20-ad57-318232145654" providerId="AD" clId="Web-{BE5C9C4E-1BF3-4E58-8529-C63023B4E727}" dt="2021-07-19T11:25:53.246" v="140"/>
          <ac:picMkLst>
            <pc:docMk/>
            <pc:sldMk cId="3747473103" sldId="262"/>
            <ac:picMk id="6" creationId="{C131BC86-1EC3-496A-A4E9-5715FB638EC3}"/>
          </ac:picMkLst>
        </pc:picChg>
      </pc:sldChg>
      <pc:sldChg chg="addSp modSp">
        <pc:chgData name="Rubin, Udi E./Development" userId="S::rubinu@mskcc.org::8eece167-72fc-4c20-ad57-318232145654" providerId="AD" clId="Web-{BE5C9C4E-1BF3-4E58-8529-C63023B4E727}" dt="2021-07-19T11:31:34.473" v="263" actId="1076"/>
        <pc:sldMkLst>
          <pc:docMk/>
          <pc:sldMk cId="868038815" sldId="264"/>
        </pc:sldMkLst>
        <pc:spChg chg="add mod">
          <ac:chgData name="Rubin, Udi E./Development" userId="S::rubinu@mskcc.org::8eece167-72fc-4c20-ad57-318232145654" providerId="AD" clId="Web-{BE5C9C4E-1BF3-4E58-8529-C63023B4E727}" dt="2021-07-19T11:31:34.473" v="263" actId="1076"/>
          <ac:spMkLst>
            <pc:docMk/>
            <pc:sldMk cId="868038815" sldId="264"/>
            <ac:spMk id="3" creationId="{53F8599D-EE80-4D5B-A92B-5B4AA8E78E88}"/>
          </ac:spMkLst>
        </pc:spChg>
      </pc:sldChg>
      <pc:sldChg chg="modSp new del">
        <pc:chgData name="Rubin, Udi E./Development" userId="S::rubinu@mskcc.org::8eece167-72fc-4c20-ad57-318232145654" providerId="AD" clId="Web-{BE5C9C4E-1BF3-4E58-8529-C63023B4E727}" dt="2021-07-19T11:32:00.161" v="272"/>
        <pc:sldMkLst>
          <pc:docMk/>
          <pc:sldMk cId="3442743593" sldId="265"/>
        </pc:sldMkLst>
        <pc:spChg chg="mod">
          <ac:chgData name="Rubin, Udi E./Development" userId="S::rubinu@mskcc.org::8eece167-72fc-4c20-ad57-318232145654" providerId="AD" clId="Web-{BE5C9C4E-1BF3-4E58-8529-C63023B4E727}" dt="2021-07-19T11:31:50.583" v="268" actId="20577"/>
          <ac:spMkLst>
            <pc:docMk/>
            <pc:sldMk cId="3442743593" sldId="265"/>
            <ac:spMk id="2" creationId="{DD4763C6-5A1C-4021-874C-ED5917146F59}"/>
          </ac:spMkLst>
        </pc:spChg>
        <pc:spChg chg="mod">
          <ac:chgData name="Rubin, Udi E./Development" userId="S::rubinu@mskcc.org::8eece167-72fc-4c20-ad57-318232145654" providerId="AD" clId="Web-{BE5C9C4E-1BF3-4E58-8529-C63023B4E727}" dt="2021-07-19T11:31:55.396" v="271" actId="20577"/>
          <ac:spMkLst>
            <pc:docMk/>
            <pc:sldMk cId="3442743593" sldId="265"/>
            <ac:spMk id="3" creationId="{086DD5EA-652B-4878-BF14-74204D840331}"/>
          </ac:spMkLst>
        </pc:spChg>
      </pc:sldChg>
    </pc:docChg>
  </pc:docChgLst>
  <pc:docChgLst>
    <pc:chgData name="Loukanov, Bogdan V./Development" userId="S::loukanob@mskcc.org::cd22228c-4f43-471f-b03e-1b4f8eea0571" providerId="AD" clId="Web-{93293955-1FC3-4444-9C5B-7D39091B90EF}"/>
    <pc:docChg chg="modSld">
      <pc:chgData name="Loukanov, Bogdan V./Development" userId="S::loukanob@mskcc.org::cd22228c-4f43-471f-b03e-1b4f8eea0571" providerId="AD" clId="Web-{93293955-1FC3-4444-9C5B-7D39091B90EF}" dt="2021-07-21T13:56:18.648" v="1" actId="20577"/>
      <pc:docMkLst>
        <pc:docMk/>
      </pc:docMkLst>
      <pc:sldChg chg="modSp">
        <pc:chgData name="Loukanov, Bogdan V./Development" userId="S::loukanob@mskcc.org::cd22228c-4f43-471f-b03e-1b4f8eea0571" providerId="AD" clId="Web-{93293955-1FC3-4444-9C5B-7D39091B90EF}" dt="2021-07-21T13:56:18.648" v="1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93293955-1FC3-4444-9C5B-7D39091B90EF}" dt="2021-07-21T13:56:18.648" v="1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Loukanov, Bogdan V./Development" userId="S::loukanob@mskcc.org::cd22228c-4f43-471f-b03e-1b4f8eea0571" providerId="AD" clId="Web-{91ED9F4C-CA9F-47BE-B80D-0BA05869D613}"/>
    <pc:docChg chg="modSld">
      <pc:chgData name="Loukanov, Bogdan V./Development" userId="S::loukanob@mskcc.org::cd22228c-4f43-471f-b03e-1b4f8eea0571" providerId="AD" clId="Web-{91ED9F4C-CA9F-47BE-B80D-0BA05869D613}" dt="2021-07-21T17:55:46.343" v="5" actId="20577"/>
      <pc:docMkLst>
        <pc:docMk/>
      </pc:docMkLst>
      <pc:sldChg chg="modSp">
        <pc:chgData name="Loukanov, Bogdan V./Development" userId="S::loukanob@mskcc.org::cd22228c-4f43-471f-b03e-1b4f8eea0571" providerId="AD" clId="Web-{91ED9F4C-CA9F-47BE-B80D-0BA05869D613}" dt="2021-07-21T17:55:46.343" v="5" actId="20577"/>
        <pc:sldMkLst>
          <pc:docMk/>
          <pc:sldMk cId="3268781266" sldId="256"/>
        </pc:sldMkLst>
        <pc:spChg chg="mod">
          <ac:chgData name="Loukanov, Bogdan V./Development" userId="S::loukanob@mskcc.org::cd22228c-4f43-471f-b03e-1b4f8eea0571" providerId="AD" clId="Web-{91ED9F4C-CA9F-47BE-B80D-0BA05869D613}" dt="2021-07-21T17:55:46.343" v="5" actId="20577"/>
          <ac:spMkLst>
            <pc:docMk/>
            <pc:sldMk cId="3268781266" sldId="256"/>
            <ac:spMk id="2" creationId="{72669D46-830E-4F0A-AB6C-78923CE43824}"/>
          </ac:spMkLst>
        </pc:spChg>
      </pc:sldChg>
    </pc:docChg>
  </pc:docChgLst>
  <pc:docChgLst>
    <pc:chgData name="Loukanov, Bogdan V./Development" userId="S::loukanob@mskcc.org::cd22228c-4f43-471f-b03e-1b4f8eea0571" providerId="AD" clId="Web-{6AC5C4EF-0E59-4557-9AAC-6BF8D052D6F5}"/>
    <pc:docChg chg="modSld">
      <pc:chgData name="Loukanov, Bogdan V./Development" userId="S::loukanob@mskcc.org::cd22228c-4f43-471f-b03e-1b4f8eea0571" providerId="AD" clId="Web-{6AC5C4EF-0E59-4557-9AAC-6BF8D052D6F5}" dt="2021-07-26T14:57:33.413" v="12" actId="20577"/>
      <pc:docMkLst>
        <pc:docMk/>
      </pc:docMkLst>
      <pc:sldChg chg="modSp">
        <pc:chgData name="Loukanov, Bogdan V./Development" userId="S::loukanob@mskcc.org::cd22228c-4f43-471f-b03e-1b4f8eea0571" providerId="AD" clId="Web-{6AC5C4EF-0E59-4557-9AAC-6BF8D052D6F5}" dt="2021-07-26T14:57:33.413" v="12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6AC5C4EF-0E59-4557-9AAC-6BF8D052D6F5}" dt="2021-07-26T14:57:33.413" v="12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Loukanov, Bogdan V./Development" userId="S::loukanob@mskcc.org::cd22228c-4f43-471f-b03e-1b4f8eea0571" providerId="AD" clId="Web-{2C14E8DB-DFF9-4ADA-B037-836A4B7D4D3B}"/>
    <pc:docChg chg="modSld">
      <pc:chgData name="Loukanov, Bogdan V./Development" userId="S::loukanob@mskcc.org::cd22228c-4f43-471f-b03e-1b4f8eea0571" providerId="AD" clId="Web-{2C14E8DB-DFF9-4ADA-B037-836A4B7D4D3B}" dt="2021-07-26T15:07:16.154" v="37" actId="20577"/>
      <pc:docMkLst>
        <pc:docMk/>
      </pc:docMkLst>
      <pc:sldChg chg="modSp">
        <pc:chgData name="Loukanov, Bogdan V./Development" userId="S::loukanob@mskcc.org::cd22228c-4f43-471f-b03e-1b4f8eea0571" providerId="AD" clId="Web-{2C14E8DB-DFF9-4ADA-B037-836A4B7D4D3B}" dt="2021-07-26T15:07:16.154" v="37" actId="20577"/>
        <pc:sldMkLst>
          <pc:docMk/>
          <pc:sldMk cId="3747473103" sldId="262"/>
        </pc:sldMkLst>
        <pc:spChg chg="mod">
          <ac:chgData name="Loukanov, Bogdan V./Development" userId="S::loukanob@mskcc.org::cd22228c-4f43-471f-b03e-1b4f8eea0571" providerId="AD" clId="Web-{2C14E8DB-DFF9-4ADA-B037-836A4B7D4D3B}" dt="2021-07-26T15:07:16.154" v="37" actId="20577"/>
          <ac:spMkLst>
            <pc:docMk/>
            <pc:sldMk cId="3747473103" sldId="262"/>
            <ac:spMk id="3" creationId="{57241B71-901C-4F5E-9A8A-EDFB3EE6016C}"/>
          </ac:spMkLst>
        </pc:spChg>
      </pc:sldChg>
    </pc:docChg>
  </pc:docChgLst>
  <pc:docChgLst>
    <pc:chgData name="Loukanov, Bogdan V./Development" userId="S::loukanob@mskcc.org::cd22228c-4f43-471f-b03e-1b4f8eea0571" providerId="AD" clId="Web-{64B7E211-F7CD-4752-BFBE-9B16E95885F1}"/>
    <pc:docChg chg="modSld">
      <pc:chgData name="Loukanov, Bogdan V./Development" userId="S::loukanob@mskcc.org::cd22228c-4f43-471f-b03e-1b4f8eea0571" providerId="AD" clId="Web-{64B7E211-F7CD-4752-BFBE-9B16E95885F1}" dt="2021-07-21T17:59:18.216" v="4" actId="20577"/>
      <pc:docMkLst>
        <pc:docMk/>
      </pc:docMkLst>
      <pc:sldChg chg="modSp">
        <pc:chgData name="Loukanov, Bogdan V./Development" userId="S::loukanob@mskcc.org::cd22228c-4f43-471f-b03e-1b4f8eea0571" providerId="AD" clId="Web-{64B7E211-F7CD-4752-BFBE-9B16E95885F1}" dt="2021-07-21T17:59:18.216" v="4" actId="20577"/>
        <pc:sldMkLst>
          <pc:docMk/>
          <pc:sldMk cId="3268781266" sldId="256"/>
        </pc:sldMkLst>
        <pc:spChg chg="mod">
          <ac:chgData name="Loukanov, Bogdan V./Development" userId="S::loukanob@mskcc.org::cd22228c-4f43-471f-b03e-1b4f8eea0571" providerId="AD" clId="Web-{64B7E211-F7CD-4752-BFBE-9B16E95885F1}" dt="2021-07-21T17:59:18.216" v="4" actId="20577"/>
          <ac:spMkLst>
            <pc:docMk/>
            <pc:sldMk cId="3268781266" sldId="256"/>
            <ac:spMk id="2" creationId="{72669D46-830E-4F0A-AB6C-78923CE43824}"/>
          </ac:spMkLst>
        </pc:spChg>
      </pc:sldChg>
    </pc:docChg>
  </pc:docChgLst>
  <pc:docChgLst>
    <pc:chgData name="Loukanov, Bogdan V./Development" userId="S::loukanob@mskcc.org::cd22228c-4f43-471f-b03e-1b4f8eea0571" providerId="AD" clId="Web-{A43C8B96-9EEC-4D6F-8A0D-7C2FECD6AC95}"/>
    <pc:docChg chg="modSld">
      <pc:chgData name="Loukanov, Bogdan V./Development" userId="S::loukanob@mskcc.org::cd22228c-4f43-471f-b03e-1b4f8eea0571" providerId="AD" clId="Web-{A43C8B96-9EEC-4D6F-8A0D-7C2FECD6AC95}" dt="2021-07-26T14:44:34.581" v="2" actId="20577"/>
      <pc:docMkLst>
        <pc:docMk/>
      </pc:docMkLst>
      <pc:sldChg chg="modSp">
        <pc:chgData name="Loukanov, Bogdan V./Development" userId="S::loukanob@mskcc.org::cd22228c-4f43-471f-b03e-1b4f8eea0571" providerId="AD" clId="Web-{A43C8B96-9EEC-4D6F-8A0D-7C2FECD6AC95}" dt="2021-07-26T14:44:34.581" v="2" actId="20577"/>
        <pc:sldMkLst>
          <pc:docMk/>
          <pc:sldMk cId="1034326986" sldId="257"/>
        </pc:sldMkLst>
        <pc:spChg chg="mod">
          <ac:chgData name="Loukanov, Bogdan V./Development" userId="S::loukanob@mskcc.org::cd22228c-4f43-471f-b03e-1b4f8eea0571" providerId="AD" clId="Web-{A43C8B96-9EEC-4D6F-8A0D-7C2FECD6AC95}" dt="2021-07-26T14:44:34.581" v="2" actId="20577"/>
          <ac:spMkLst>
            <pc:docMk/>
            <pc:sldMk cId="1034326986" sldId="257"/>
            <ac:spMk id="3" creationId="{FF3204CA-73AF-4251-A6D6-B27DF7844099}"/>
          </ac:spMkLst>
        </pc:spChg>
      </pc:sldChg>
    </pc:docChg>
  </pc:docChgLst>
  <pc:docChgLst>
    <pc:chgData name="Loukanov, Bogdan V./Development" userId="S::loukanob@mskcc.org::cd22228c-4f43-471f-b03e-1b4f8eea0571" providerId="AD" clId="Web-{8CCFEC88-7D0C-4B45-AB37-CDEE1CAF84C2}"/>
    <pc:docChg chg="addSld modSld">
      <pc:chgData name="Loukanov, Bogdan V./Development" userId="S::loukanob@mskcc.org::cd22228c-4f43-471f-b03e-1b4f8eea0571" providerId="AD" clId="Web-{8CCFEC88-7D0C-4B45-AB37-CDEE1CAF84C2}" dt="2021-07-22T14:36:24.920" v="28" actId="20577"/>
      <pc:docMkLst>
        <pc:docMk/>
      </pc:docMkLst>
      <pc:sldChg chg="modSp">
        <pc:chgData name="Loukanov, Bogdan V./Development" userId="S::loukanob@mskcc.org::cd22228c-4f43-471f-b03e-1b4f8eea0571" providerId="AD" clId="Web-{8CCFEC88-7D0C-4B45-AB37-CDEE1CAF84C2}" dt="2021-07-22T14:36:24.920" v="28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8CCFEC88-7D0C-4B45-AB37-CDEE1CAF84C2}" dt="2021-07-22T14:36:24.920" v="28" actId="20577"/>
          <ac:spMkLst>
            <pc:docMk/>
            <pc:sldMk cId="460619437" sldId="261"/>
            <ac:spMk id="3" creationId="{8D3510E5-C6C1-4271-B917-8E1C16509D76}"/>
          </ac:spMkLst>
        </pc:spChg>
      </pc:sldChg>
      <pc:sldChg chg="delSp modSp new">
        <pc:chgData name="Loukanov, Bogdan V./Development" userId="S::loukanob@mskcc.org::cd22228c-4f43-471f-b03e-1b4f8eea0571" providerId="AD" clId="Web-{8CCFEC88-7D0C-4B45-AB37-CDEE1CAF84C2}" dt="2021-07-22T14:34:57.246" v="4"/>
        <pc:sldMkLst>
          <pc:docMk/>
          <pc:sldMk cId="1983678954" sldId="265"/>
        </pc:sldMkLst>
        <pc:spChg chg="mod">
          <ac:chgData name="Loukanov, Bogdan V./Development" userId="S::loukanob@mskcc.org::cd22228c-4f43-471f-b03e-1b4f8eea0571" providerId="AD" clId="Web-{8CCFEC88-7D0C-4B45-AB37-CDEE1CAF84C2}" dt="2021-07-22T14:34:52.090" v="3" actId="20577"/>
          <ac:spMkLst>
            <pc:docMk/>
            <pc:sldMk cId="1983678954" sldId="265"/>
            <ac:spMk id="2" creationId="{D0F5F33C-0CF0-4C86-8DB0-D99837791DE3}"/>
          </ac:spMkLst>
        </pc:spChg>
        <pc:spChg chg="del">
          <ac:chgData name="Loukanov, Bogdan V./Development" userId="S::loukanob@mskcc.org::cd22228c-4f43-471f-b03e-1b4f8eea0571" providerId="AD" clId="Web-{8CCFEC88-7D0C-4B45-AB37-CDEE1CAF84C2}" dt="2021-07-22T14:34:57.246" v="4"/>
          <ac:spMkLst>
            <pc:docMk/>
            <pc:sldMk cId="1983678954" sldId="265"/>
            <ac:spMk id="3" creationId="{1990BFBF-4989-4A17-992E-4A204A4341F7}"/>
          </ac:spMkLst>
        </pc:spChg>
      </pc:sldChg>
    </pc:docChg>
  </pc:docChgLst>
  <pc:docChgLst>
    <pc:chgData name="Loukanov, Bogdan V./Development" userId="cd22228c-4f43-471f-b03e-1b4f8eea0571" providerId="ADAL" clId="{1017ACEA-E5CE-40EE-820B-954D5668D5FA}"/>
    <pc:docChg chg="undo custSel addSld modSld">
      <pc:chgData name="Loukanov, Bogdan V./Development" userId="cd22228c-4f43-471f-b03e-1b4f8eea0571" providerId="ADAL" clId="{1017ACEA-E5CE-40EE-820B-954D5668D5FA}" dt="2021-07-26T18:43:00.185" v="2592" actId="1076"/>
      <pc:docMkLst>
        <pc:docMk/>
      </pc:docMkLst>
      <pc:sldChg chg="addSp delSp modSp mod">
        <pc:chgData name="Loukanov, Bogdan V./Development" userId="cd22228c-4f43-471f-b03e-1b4f8eea0571" providerId="ADAL" clId="{1017ACEA-E5CE-40EE-820B-954D5668D5FA}" dt="2021-07-26T18:43:00.185" v="2592" actId="1076"/>
        <pc:sldMkLst>
          <pc:docMk/>
          <pc:sldMk cId="1034326986" sldId="257"/>
        </pc:sldMkLst>
        <pc:spChg chg="mod">
          <ac:chgData name="Loukanov, Bogdan V./Development" userId="cd22228c-4f43-471f-b03e-1b4f8eea0571" providerId="ADAL" clId="{1017ACEA-E5CE-40EE-820B-954D5668D5FA}" dt="2021-07-06T17:58:37.467" v="15" actId="20577"/>
          <ac:spMkLst>
            <pc:docMk/>
            <pc:sldMk cId="1034326986" sldId="257"/>
            <ac:spMk id="2" creationId="{7D80D378-2B40-47C9-94F1-8E2B1BDD4C20}"/>
          </ac:spMkLst>
        </pc:spChg>
        <pc:spChg chg="mod">
          <ac:chgData name="Loukanov, Bogdan V./Development" userId="cd22228c-4f43-471f-b03e-1b4f8eea0571" providerId="ADAL" clId="{1017ACEA-E5CE-40EE-820B-954D5668D5FA}" dt="2021-07-26T18:43:00.185" v="2592" actId="1076"/>
          <ac:spMkLst>
            <pc:docMk/>
            <pc:sldMk cId="1034326986" sldId="257"/>
            <ac:spMk id="3" creationId="{FF3204CA-73AF-4251-A6D6-B27DF7844099}"/>
          </ac:spMkLst>
        </pc:spChg>
        <pc:spChg chg="add mod">
          <ac:chgData name="Loukanov, Bogdan V./Development" userId="cd22228c-4f43-471f-b03e-1b4f8eea0571" providerId="ADAL" clId="{1017ACEA-E5CE-40EE-820B-954D5668D5FA}" dt="2021-07-13T19:38:16.812" v="1313" actId="1076"/>
          <ac:spMkLst>
            <pc:docMk/>
            <pc:sldMk cId="1034326986" sldId="257"/>
            <ac:spMk id="6" creationId="{F5EF8A7E-05D6-41E0-AE9F-69C7DC916CD7}"/>
          </ac:spMkLst>
        </pc:spChg>
        <pc:spChg chg="add mod">
          <ac:chgData name="Loukanov, Bogdan V./Development" userId="cd22228c-4f43-471f-b03e-1b4f8eea0571" providerId="ADAL" clId="{1017ACEA-E5CE-40EE-820B-954D5668D5FA}" dt="2021-07-13T19:38:28.603" v="1316" actId="1076"/>
          <ac:spMkLst>
            <pc:docMk/>
            <pc:sldMk cId="1034326986" sldId="257"/>
            <ac:spMk id="7" creationId="{8A6377E9-E68D-41F7-9A3D-A8D6037C55CE}"/>
          </ac:spMkLst>
        </pc:spChg>
        <pc:picChg chg="add del mod">
          <ac:chgData name="Loukanov, Bogdan V./Development" userId="cd22228c-4f43-471f-b03e-1b4f8eea0571" providerId="ADAL" clId="{1017ACEA-E5CE-40EE-820B-954D5668D5FA}" dt="2021-07-13T19:36:46.258" v="1293" actId="478"/>
          <ac:picMkLst>
            <pc:docMk/>
            <pc:sldMk cId="1034326986" sldId="257"/>
            <ac:picMk id="4" creationId="{A1A7D3AC-BB41-48B1-941A-5B8932E6060F}"/>
          </ac:picMkLst>
        </pc:picChg>
        <pc:picChg chg="add mod">
          <ac:chgData name="Loukanov, Bogdan V./Development" userId="cd22228c-4f43-471f-b03e-1b4f8eea0571" providerId="ADAL" clId="{1017ACEA-E5CE-40EE-820B-954D5668D5FA}" dt="2021-07-13T19:37:19.735" v="1299" actId="1076"/>
          <ac:picMkLst>
            <pc:docMk/>
            <pc:sldMk cId="1034326986" sldId="257"/>
            <ac:picMk id="5" creationId="{46419B14-3DB3-4332-B91E-1036D9A0D6C0}"/>
          </ac:picMkLst>
        </pc:picChg>
      </pc:sldChg>
      <pc:sldChg chg="modSp new mod">
        <pc:chgData name="Loukanov, Bogdan V./Development" userId="cd22228c-4f43-471f-b03e-1b4f8eea0571" providerId="ADAL" clId="{1017ACEA-E5CE-40EE-820B-954D5668D5FA}" dt="2021-07-14T15:19:05.392" v="1488" actId="20577"/>
        <pc:sldMkLst>
          <pc:docMk/>
          <pc:sldMk cId="1416342273" sldId="258"/>
        </pc:sldMkLst>
        <pc:spChg chg="mod">
          <ac:chgData name="Loukanov, Bogdan V./Development" userId="cd22228c-4f43-471f-b03e-1b4f8eea0571" providerId="ADAL" clId="{1017ACEA-E5CE-40EE-820B-954D5668D5FA}" dt="2021-07-06T17:59:12.429" v="68" actId="20577"/>
          <ac:spMkLst>
            <pc:docMk/>
            <pc:sldMk cId="1416342273" sldId="258"/>
            <ac:spMk id="2" creationId="{4C7162BF-DC87-4BF8-BF46-06AD1E70D137}"/>
          </ac:spMkLst>
        </pc:spChg>
        <pc:spChg chg="mod">
          <ac:chgData name="Loukanov, Bogdan V./Development" userId="cd22228c-4f43-471f-b03e-1b4f8eea0571" providerId="ADAL" clId="{1017ACEA-E5CE-40EE-820B-954D5668D5FA}" dt="2021-07-14T15:19:05.392" v="1488" actId="20577"/>
          <ac:spMkLst>
            <pc:docMk/>
            <pc:sldMk cId="1416342273" sldId="258"/>
            <ac:spMk id="3" creationId="{20EC105E-CDDE-4E3D-8C3F-035FAA485534}"/>
          </ac:spMkLst>
        </pc:spChg>
      </pc:sldChg>
      <pc:sldChg chg="addSp delSp modSp new mod">
        <pc:chgData name="Loukanov, Bogdan V./Development" userId="cd22228c-4f43-471f-b03e-1b4f8eea0571" providerId="ADAL" clId="{1017ACEA-E5CE-40EE-820B-954D5668D5FA}" dt="2021-07-14T18:10:24.790" v="2296" actId="20577"/>
        <pc:sldMkLst>
          <pc:docMk/>
          <pc:sldMk cId="1079080384" sldId="259"/>
        </pc:sldMkLst>
        <pc:spChg chg="mod">
          <ac:chgData name="Loukanov, Bogdan V./Development" userId="cd22228c-4f43-471f-b03e-1b4f8eea0571" providerId="ADAL" clId="{1017ACEA-E5CE-40EE-820B-954D5668D5FA}" dt="2021-07-13T19:25:56.240" v="716" actId="20577"/>
          <ac:spMkLst>
            <pc:docMk/>
            <pc:sldMk cId="1079080384" sldId="259"/>
            <ac:spMk id="2" creationId="{18C1BF02-8D7F-4BDA-812A-ACC7630984BA}"/>
          </ac:spMkLst>
        </pc:spChg>
        <pc:spChg chg="mod">
          <ac:chgData name="Loukanov, Bogdan V./Development" userId="cd22228c-4f43-471f-b03e-1b4f8eea0571" providerId="ADAL" clId="{1017ACEA-E5CE-40EE-820B-954D5668D5FA}" dt="2021-07-14T18:10:24.790" v="2296" actId="20577"/>
          <ac:spMkLst>
            <pc:docMk/>
            <pc:sldMk cId="1079080384" sldId="259"/>
            <ac:spMk id="3" creationId="{7FF3DAB1-E0C3-425A-92A2-E38A00E85DF2}"/>
          </ac:spMkLst>
        </pc:spChg>
        <pc:spChg chg="add mod">
          <ac:chgData name="Loukanov, Bogdan V./Development" userId="cd22228c-4f43-471f-b03e-1b4f8eea0571" providerId="ADAL" clId="{1017ACEA-E5CE-40EE-820B-954D5668D5FA}" dt="2021-07-14T15:24:42.265" v="1599" actId="20577"/>
          <ac:spMkLst>
            <pc:docMk/>
            <pc:sldMk cId="1079080384" sldId="259"/>
            <ac:spMk id="4" creationId="{F88F5CBE-15F7-4B0A-ACF8-9A6EC2C35B4B}"/>
          </ac:spMkLst>
        </pc:spChg>
        <pc:spChg chg="add del">
          <ac:chgData name="Loukanov, Bogdan V./Development" userId="cd22228c-4f43-471f-b03e-1b4f8eea0571" providerId="ADAL" clId="{1017ACEA-E5CE-40EE-820B-954D5668D5FA}" dt="2021-07-14T15:22:57.289" v="1491" actId="478"/>
          <ac:spMkLst>
            <pc:docMk/>
            <pc:sldMk cId="1079080384" sldId="259"/>
            <ac:spMk id="5" creationId="{70E53548-64AC-4D8D-A139-04F0233694D3}"/>
          </ac:spMkLst>
        </pc:spChg>
        <pc:spChg chg="add mod">
          <ac:chgData name="Loukanov, Bogdan V./Development" userId="cd22228c-4f43-471f-b03e-1b4f8eea0571" providerId="ADAL" clId="{1017ACEA-E5CE-40EE-820B-954D5668D5FA}" dt="2021-07-14T15:24:45.177" v="1604" actId="20577"/>
          <ac:spMkLst>
            <pc:docMk/>
            <pc:sldMk cId="1079080384" sldId="259"/>
            <ac:spMk id="6" creationId="{DD2750B0-B219-4E7A-85DC-51091CF35C35}"/>
          </ac:spMkLst>
        </pc:spChg>
        <pc:spChg chg="add mod">
          <ac:chgData name="Loukanov, Bogdan V./Development" userId="cd22228c-4f43-471f-b03e-1b4f8eea0571" providerId="ADAL" clId="{1017ACEA-E5CE-40EE-820B-954D5668D5FA}" dt="2021-07-14T15:24:49.776" v="1619" actId="20577"/>
          <ac:spMkLst>
            <pc:docMk/>
            <pc:sldMk cId="1079080384" sldId="259"/>
            <ac:spMk id="7" creationId="{EE470643-B7F8-46F5-AA00-4CB4BA08E10D}"/>
          </ac:spMkLst>
        </pc:spChg>
        <pc:cxnChg chg="add">
          <ac:chgData name="Loukanov, Bogdan V./Development" userId="cd22228c-4f43-471f-b03e-1b4f8eea0571" providerId="ADAL" clId="{1017ACEA-E5CE-40EE-820B-954D5668D5FA}" dt="2021-07-14T15:23:39.492" v="1499" actId="11529"/>
          <ac:cxnSpMkLst>
            <pc:docMk/>
            <pc:sldMk cId="1079080384" sldId="259"/>
            <ac:cxnSpMk id="9" creationId="{49DA26CF-04F3-4CCC-82DE-3285B1D91A98}"/>
          </ac:cxnSpMkLst>
        </pc:cxnChg>
        <pc:cxnChg chg="add">
          <ac:chgData name="Loukanov, Bogdan V./Development" userId="cd22228c-4f43-471f-b03e-1b4f8eea0571" providerId="ADAL" clId="{1017ACEA-E5CE-40EE-820B-954D5668D5FA}" dt="2021-07-14T15:24:27.944" v="1572" actId="11529"/>
          <ac:cxnSpMkLst>
            <pc:docMk/>
            <pc:sldMk cId="1079080384" sldId="259"/>
            <ac:cxnSpMk id="11" creationId="{62BAA504-415C-4C06-8129-3B64E84D9A01}"/>
          </ac:cxnSpMkLst>
        </pc:cxnChg>
      </pc:sldChg>
      <pc:sldChg chg="addSp delSp modSp new mod">
        <pc:chgData name="Loukanov, Bogdan V./Development" userId="cd22228c-4f43-471f-b03e-1b4f8eea0571" providerId="ADAL" clId="{1017ACEA-E5CE-40EE-820B-954D5668D5FA}" dt="2021-07-13T20:02:10.997" v="1384" actId="1076"/>
        <pc:sldMkLst>
          <pc:docMk/>
          <pc:sldMk cId="3133594021" sldId="260"/>
        </pc:sldMkLst>
        <pc:spChg chg="del">
          <ac:chgData name="Loukanov, Bogdan V./Development" userId="cd22228c-4f43-471f-b03e-1b4f8eea0571" providerId="ADAL" clId="{1017ACEA-E5CE-40EE-820B-954D5668D5FA}" dt="2021-07-13T20:01:37.607" v="1378" actId="478"/>
          <ac:spMkLst>
            <pc:docMk/>
            <pc:sldMk cId="3133594021" sldId="260"/>
            <ac:spMk id="2" creationId="{7D32C794-F94E-4361-87F7-6DC244BE3902}"/>
          </ac:spMkLst>
        </pc:spChg>
        <pc:spChg chg="add del">
          <ac:chgData name="Loukanov, Bogdan V./Development" userId="cd22228c-4f43-471f-b03e-1b4f8eea0571" providerId="ADAL" clId="{1017ACEA-E5CE-40EE-820B-954D5668D5FA}" dt="2021-07-13T20:01:45.609" v="1380" actId="478"/>
          <ac:spMkLst>
            <pc:docMk/>
            <pc:sldMk cId="3133594021" sldId="260"/>
            <ac:spMk id="3" creationId="{6885E87D-04D3-4586-963A-9BD2198ACE56}"/>
          </ac:spMkLst>
        </pc:spChg>
        <pc:picChg chg="add mod">
          <ac:chgData name="Loukanov, Bogdan V./Development" userId="cd22228c-4f43-471f-b03e-1b4f8eea0571" providerId="ADAL" clId="{1017ACEA-E5CE-40EE-820B-954D5668D5FA}" dt="2021-07-13T20:02:10.997" v="1384" actId="1076"/>
          <ac:picMkLst>
            <pc:docMk/>
            <pc:sldMk cId="3133594021" sldId="260"/>
            <ac:picMk id="4" creationId="{18ADD427-CBE3-4415-ACA9-00F08CB12155}"/>
          </ac:picMkLst>
        </pc:picChg>
      </pc:sldChg>
      <pc:sldChg chg="modSp new mod">
        <pc:chgData name="Loukanov, Bogdan V./Development" userId="cd22228c-4f43-471f-b03e-1b4f8eea0571" providerId="ADAL" clId="{1017ACEA-E5CE-40EE-820B-954D5668D5FA}" dt="2021-07-14T18:19:47.195" v="2590" actId="20577"/>
        <pc:sldMkLst>
          <pc:docMk/>
          <pc:sldMk cId="460619437" sldId="261"/>
        </pc:sldMkLst>
        <pc:spChg chg="mod">
          <ac:chgData name="Loukanov, Bogdan V./Development" userId="cd22228c-4f43-471f-b03e-1b4f8eea0571" providerId="ADAL" clId="{1017ACEA-E5CE-40EE-820B-954D5668D5FA}" dt="2021-07-14T15:27:19.077" v="1652" actId="20577"/>
          <ac:spMkLst>
            <pc:docMk/>
            <pc:sldMk cId="460619437" sldId="261"/>
            <ac:spMk id="2" creationId="{AC66F9E5-0101-42FA-B3E2-D29A9FB9C819}"/>
          </ac:spMkLst>
        </pc:spChg>
        <pc:spChg chg="mod">
          <ac:chgData name="Loukanov, Bogdan V./Development" userId="cd22228c-4f43-471f-b03e-1b4f8eea0571" providerId="ADAL" clId="{1017ACEA-E5CE-40EE-820B-954D5668D5FA}" dt="2021-07-14T18:19:47.195" v="2590" actId="20577"/>
          <ac:spMkLst>
            <pc:docMk/>
            <pc:sldMk cId="460619437" sldId="261"/>
            <ac:spMk id="3" creationId="{8D3510E5-C6C1-4271-B917-8E1C16509D76}"/>
          </ac:spMkLst>
        </pc:spChg>
      </pc:sldChg>
      <pc:sldChg chg="addSp delSp modSp new mod">
        <pc:chgData name="Loukanov, Bogdan V./Development" userId="cd22228c-4f43-471f-b03e-1b4f8eea0571" providerId="ADAL" clId="{1017ACEA-E5CE-40EE-820B-954D5668D5FA}" dt="2021-07-14T15:32:57.221" v="2250" actId="1076"/>
        <pc:sldMkLst>
          <pc:docMk/>
          <pc:sldMk cId="3747473103" sldId="262"/>
        </pc:sldMkLst>
        <pc:spChg chg="mod">
          <ac:chgData name="Loukanov, Bogdan V./Development" userId="cd22228c-4f43-471f-b03e-1b4f8eea0571" providerId="ADAL" clId="{1017ACEA-E5CE-40EE-820B-954D5668D5FA}" dt="2021-07-14T15:30:44.234" v="2246" actId="20577"/>
          <ac:spMkLst>
            <pc:docMk/>
            <pc:sldMk cId="3747473103" sldId="262"/>
            <ac:spMk id="2" creationId="{359160E1-01B2-46E9-9BC8-844D1AA89686}"/>
          </ac:spMkLst>
        </pc:spChg>
        <pc:spChg chg="del">
          <ac:chgData name="Loukanov, Bogdan V./Development" userId="cd22228c-4f43-471f-b03e-1b4f8eea0571" providerId="ADAL" clId="{1017ACEA-E5CE-40EE-820B-954D5668D5FA}" dt="2021-07-14T15:32:51.572" v="2247"/>
          <ac:spMkLst>
            <pc:docMk/>
            <pc:sldMk cId="3747473103" sldId="262"/>
            <ac:spMk id="3" creationId="{5A3E8B4D-1FAC-4899-A7A2-AE03F6959880}"/>
          </ac:spMkLst>
        </pc:spChg>
        <pc:picChg chg="add mod">
          <ac:chgData name="Loukanov, Bogdan V./Development" userId="cd22228c-4f43-471f-b03e-1b4f8eea0571" providerId="ADAL" clId="{1017ACEA-E5CE-40EE-820B-954D5668D5FA}" dt="2021-07-14T15:32:57.221" v="2250" actId="1076"/>
          <ac:picMkLst>
            <pc:docMk/>
            <pc:sldMk cId="3747473103" sldId="262"/>
            <ac:picMk id="4" creationId="{D4BF1D2A-CF36-494F-B47B-CFE145BE77C6}"/>
          </ac:picMkLst>
        </pc:picChg>
      </pc:sldChg>
      <pc:sldChg chg="addSp modSp new mod">
        <pc:chgData name="Loukanov, Bogdan V./Development" userId="cd22228c-4f43-471f-b03e-1b4f8eea0571" providerId="ADAL" clId="{1017ACEA-E5CE-40EE-820B-954D5668D5FA}" dt="2021-07-14T18:19:14.486" v="2589" actId="1076"/>
        <pc:sldMkLst>
          <pc:docMk/>
          <pc:sldMk cId="414812913" sldId="263"/>
        </pc:sldMkLst>
        <pc:spChg chg="mod">
          <ac:chgData name="Loukanov, Bogdan V./Development" userId="cd22228c-4f43-471f-b03e-1b4f8eea0571" providerId="ADAL" clId="{1017ACEA-E5CE-40EE-820B-954D5668D5FA}" dt="2021-07-14T15:36:34.077" v="2277" actId="20577"/>
          <ac:spMkLst>
            <pc:docMk/>
            <pc:sldMk cId="414812913" sldId="263"/>
            <ac:spMk id="2" creationId="{CAC9AD45-CB38-4D60-8F2D-C974E3E48CE3}"/>
          </ac:spMkLst>
        </pc:spChg>
        <pc:spChg chg="mod">
          <ac:chgData name="Loukanov, Bogdan V./Development" userId="cd22228c-4f43-471f-b03e-1b4f8eea0571" providerId="ADAL" clId="{1017ACEA-E5CE-40EE-820B-954D5668D5FA}" dt="2021-07-14T18:13:39.163" v="2579" actId="20577"/>
          <ac:spMkLst>
            <pc:docMk/>
            <pc:sldMk cId="414812913" sldId="263"/>
            <ac:spMk id="3" creationId="{58B4A9F1-EDE3-463B-8FA8-B0520B09DE69}"/>
          </ac:spMkLst>
        </pc:spChg>
        <pc:graphicFrameChg chg="add mod">
          <ac:chgData name="Loukanov, Bogdan V./Development" userId="cd22228c-4f43-471f-b03e-1b4f8eea0571" providerId="ADAL" clId="{1017ACEA-E5CE-40EE-820B-954D5668D5FA}" dt="2021-07-14T18:19:14.486" v="2589" actId="1076"/>
          <ac:graphicFrameMkLst>
            <pc:docMk/>
            <pc:sldMk cId="414812913" sldId="263"/>
            <ac:graphicFrameMk id="4" creationId="{962F4DB0-2392-40F7-9401-CA85C3FDD963}"/>
          </ac:graphicFrameMkLst>
        </pc:graphicFrameChg>
      </pc:sldChg>
    </pc:docChg>
  </pc:docChgLst>
  <pc:docChgLst>
    <pc:chgData name="Loukanov, Bogdan V./Development" userId="S::loukanob@mskcc.org::cd22228c-4f43-471f-b03e-1b4f8eea0571" providerId="AD" clId="Web-{35159F0D-7828-4732-B8D5-7D31F3275A2D}"/>
    <pc:docChg chg="modSld">
      <pc:chgData name="Loukanov, Bogdan V./Development" userId="S::loukanob@mskcc.org::cd22228c-4f43-471f-b03e-1b4f8eea0571" providerId="AD" clId="Web-{35159F0D-7828-4732-B8D5-7D31F3275A2D}" dt="2021-07-20T17:23:14.474" v="32"/>
      <pc:docMkLst>
        <pc:docMk/>
      </pc:docMkLst>
      <pc:sldChg chg="modSp">
        <pc:chgData name="Loukanov, Bogdan V./Development" userId="S::loukanob@mskcc.org::cd22228c-4f43-471f-b03e-1b4f8eea0571" providerId="AD" clId="Web-{35159F0D-7828-4732-B8D5-7D31F3275A2D}" dt="2021-07-20T17:23:14.474" v="32"/>
        <pc:sldMkLst>
          <pc:docMk/>
          <pc:sldMk cId="868038815" sldId="264"/>
        </pc:sldMkLst>
        <pc:spChg chg="mod">
          <ac:chgData name="Loukanov, Bogdan V./Development" userId="S::loukanob@mskcc.org::cd22228c-4f43-471f-b03e-1b4f8eea0571" providerId="AD" clId="Web-{35159F0D-7828-4732-B8D5-7D31F3275A2D}" dt="2021-07-20T17:22:03.581" v="8" actId="20577"/>
          <ac:spMkLst>
            <pc:docMk/>
            <pc:sldMk cId="868038815" sldId="264"/>
            <ac:spMk id="9" creationId="{A1D826F3-F986-443B-85C0-7070E95A153B}"/>
          </ac:spMkLst>
        </pc:spChg>
        <pc:graphicFrameChg chg="mod modGraphic">
          <ac:chgData name="Loukanov, Bogdan V./Development" userId="S::loukanob@mskcc.org::cd22228c-4f43-471f-b03e-1b4f8eea0571" providerId="AD" clId="Web-{35159F0D-7828-4732-B8D5-7D31F3275A2D}" dt="2021-07-20T17:23:14.474" v="32"/>
          <ac:graphicFrameMkLst>
            <pc:docMk/>
            <pc:sldMk cId="868038815" sldId="264"/>
            <ac:graphicFrameMk id="23" creationId="{D29BA7A2-02D2-48F6-9D3C-41FF5BBB6ED0}"/>
          </ac:graphicFrameMkLst>
        </pc:graphicFrameChg>
      </pc:sldChg>
    </pc:docChg>
  </pc:docChgLst>
  <pc:docChgLst>
    <pc:chgData name="Loukanov, Bogdan V./Development" userId="S::loukanob@mskcc.org::cd22228c-4f43-471f-b03e-1b4f8eea0571" providerId="AD" clId="Web-{F3D6814B-8EE9-47C4-9A7B-2AEAC0C17F0E}"/>
    <pc:docChg chg="modSld">
      <pc:chgData name="Loukanov, Bogdan V./Development" userId="S::loukanob@mskcc.org::cd22228c-4f43-471f-b03e-1b4f8eea0571" providerId="AD" clId="Web-{F3D6814B-8EE9-47C4-9A7B-2AEAC0C17F0E}" dt="2021-07-19T15:25:22.906" v="70" actId="20577"/>
      <pc:docMkLst>
        <pc:docMk/>
      </pc:docMkLst>
      <pc:sldChg chg="modSp">
        <pc:chgData name="Loukanov, Bogdan V./Development" userId="S::loukanob@mskcc.org::cd22228c-4f43-471f-b03e-1b4f8eea0571" providerId="AD" clId="Web-{F3D6814B-8EE9-47C4-9A7B-2AEAC0C17F0E}" dt="2021-07-19T15:22:44.761" v="57" actId="20577"/>
        <pc:sldMkLst>
          <pc:docMk/>
          <pc:sldMk cId="1416342273" sldId="258"/>
        </pc:sldMkLst>
        <pc:spChg chg="mod">
          <ac:chgData name="Loukanov, Bogdan V./Development" userId="S::loukanob@mskcc.org::cd22228c-4f43-471f-b03e-1b4f8eea0571" providerId="AD" clId="Web-{F3D6814B-8EE9-47C4-9A7B-2AEAC0C17F0E}" dt="2021-07-19T15:22:44.761" v="57" actId="20577"/>
          <ac:spMkLst>
            <pc:docMk/>
            <pc:sldMk cId="1416342273" sldId="258"/>
            <ac:spMk id="3" creationId="{20EC105E-CDDE-4E3D-8C3F-035FAA485534}"/>
          </ac:spMkLst>
        </pc:spChg>
      </pc:sldChg>
      <pc:sldChg chg="modSp">
        <pc:chgData name="Loukanov, Bogdan V./Development" userId="S::loukanob@mskcc.org::cd22228c-4f43-471f-b03e-1b4f8eea0571" providerId="AD" clId="Web-{F3D6814B-8EE9-47C4-9A7B-2AEAC0C17F0E}" dt="2021-07-19T15:21:58.682" v="55" actId="20577"/>
        <pc:sldMkLst>
          <pc:docMk/>
          <pc:sldMk cId="1079080384" sldId="259"/>
        </pc:sldMkLst>
        <pc:spChg chg="mod">
          <ac:chgData name="Loukanov, Bogdan V./Development" userId="S::loukanob@mskcc.org::cd22228c-4f43-471f-b03e-1b4f8eea0571" providerId="AD" clId="Web-{F3D6814B-8EE9-47C4-9A7B-2AEAC0C17F0E}" dt="2021-07-19T15:21:58.682" v="55" actId="20577"/>
          <ac:spMkLst>
            <pc:docMk/>
            <pc:sldMk cId="1079080384" sldId="259"/>
            <ac:spMk id="3" creationId="{7FF3DAB1-E0C3-425A-92A2-E38A00E85DF2}"/>
          </ac:spMkLst>
        </pc:spChg>
      </pc:sldChg>
      <pc:sldChg chg="modSp">
        <pc:chgData name="Loukanov, Bogdan V./Development" userId="S::loukanob@mskcc.org::cd22228c-4f43-471f-b03e-1b4f8eea0571" providerId="AD" clId="Web-{F3D6814B-8EE9-47C4-9A7B-2AEAC0C17F0E}" dt="2021-07-19T15:23:40.106" v="63"/>
        <pc:sldMkLst>
          <pc:docMk/>
          <pc:sldMk cId="3747473103" sldId="262"/>
        </pc:sldMkLst>
        <pc:spChg chg="mod">
          <ac:chgData name="Loukanov, Bogdan V./Development" userId="S::loukanob@mskcc.org::cd22228c-4f43-471f-b03e-1b4f8eea0571" providerId="AD" clId="Web-{F3D6814B-8EE9-47C4-9A7B-2AEAC0C17F0E}" dt="2021-07-19T15:23:40.106" v="63"/>
          <ac:spMkLst>
            <pc:docMk/>
            <pc:sldMk cId="3747473103" sldId="262"/>
            <ac:spMk id="17" creationId="{589DD7ED-8302-4607-9DC9-7AC7B7771292}"/>
          </ac:spMkLst>
        </pc:spChg>
      </pc:sldChg>
      <pc:sldChg chg="modSp">
        <pc:chgData name="Loukanov, Bogdan V./Development" userId="S::loukanob@mskcc.org::cd22228c-4f43-471f-b03e-1b4f8eea0571" providerId="AD" clId="Web-{F3D6814B-8EE9-47C4-9A7B-2AEAC0C17F0E}" dt="2021-07-19T15:23:05.762" v="59" actId="20577"/>
        <pc:sldMkLst>
          <pc:docMk/>
          <pc:sldMk cId="414812913" sldId="263"/>
        </pc:sldMkLst>
        <pc:spChg chg="mod">
          <ac:chgData name="Loukanov, Bogdan V./Development" userId="S::loukanob@mskcc.org::cd22228c-4f43-471f-b03e-1b4f8eea0571" providerId="AD" clId="Web-{F3D6814B-8EE9-47C4-9A7B-2AEAC0C17F0E}" dt="2021-07-19T15:23:05.762" v="59" actId="20577"/>
          <ac:spMkLst>
            <pc:docMk/>
            <pc:sldMk cId="414812913" sldId="263"/>
            <ac:spMk id="3" creationId="{58B4A9F1-EDE3-463B-8FA8-B0520B09DE69}"/>
          </ac:spMkLst>
        </pc:spChg>
      </pc:sldChg>
      <pc:sldChg chg="modSp">
        <pc:chgData name="Loukanov, Bogdan V./Development" userId="S::loukanob@mskcc.org::cd22228c-4f43-471f-b03e-1b4f8eea0571" providerId="AD" clId="Web-{F3D6814B-8EE9-47C4-9A7B-2AEAC0C17F0E}" dt="2021-07-19T15:25:22.906" v="70" actId="20577"/>
        <pc:sldMkLst>
          <pc:docMk/>
          <pc:sldMk cId="868038815" sldId="264"/>
        </pc:sldMkLst>
        <pc:spChg chg="mod">
          <ac:chgData name="Loukanov, Bogdan V./Development" userId="S::loukanob@mskcc.org::cd22228c-4f43-471f-b03e-1b4f8eea0571" providerId="AD" clId="Web-{F3D6814B-8EE9-47C4-9A7B-2AEAC0C17F0E}" dt="2021-07-19T15:25:22.906" v="70" actId="20577"/>
          <ac:spMkLst>
            <pc:docMk/>
            <pc:sldMk cId="868038815" sldId="264"/>
            <ac:spMk id="2" creationId="{7402643F-C292-4905-B207-FD478E14DEEF}"/>
          </ac:spMkLst>
        </pc:spChg>
        <pc:spChg chg="mod">
          <ac:chgData name="Loukanov, Bogdan V./Development" userId="S::loukanob@mskcc.org::cd22228c-4f43-471f-b03e-1b4f8eea0571" providerId="AD" clId="Web-{F3D6814B-8EE9-47C4-9A7B-2AEAC0C17F0E}" dt="2021-07-19T15:24:03.982" v="67" actId="1076"/>
          <ac:spMkLst>
            <pc:docMk/>
            <pc:sldMk cId="868038815" sldId="264"/>
            <ac:spMk id="3" creationId="{53F8599D-EE80-4D5B-A92B-5B4AA8E78E8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Sheet1!$B$4:$B$5</c:f>
              <c:strCache>
                <c:ptCount val="2"/>
                <c:pt idx="0">
                  <c:v>U</c:v>
                </c:pt>
                <c:pt idx="1">
                  <c:v>P</c:v>
                </c:pt>
              </c:strCache>
            </c:strRef>
          </c:cat>
          <c:val>
            <c:numRef>
              <c:f>Sheet1!$C$4:$C$5</c:f>
              <c:numCache>
                <c:formatCode>General</c:formatCode>
                <c:ptCount val="2"/>
                <c:pt idx="0">
                  <c:v>0.1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E-44AD-BAFF-F88FD72F0B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2553800"/>
        <c:axId val="772557736"/>
      </c:barChart>
      <c:catAx>
        <c:axId val="772553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557736"/>
        <c:crosses val="autoZero"/>
        <c:auto val="1"/>
        <c:lblAlgn val="ctr"/>
        <c:lblOffset val="100"/>
        <c:noMultiLvlLbl val="0"/>
      </c:catAx>
      <c:valAx>
        <c:axId val="772557736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553800"/>
        <c:crosses val="autoZero"/>
        <c:crossBetween val="between"/>
        <c:min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8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8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603CE1-EAD9-436A-A7C8-CB9C8BC82C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5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603CE1-EAD9-436A-A7C8-CB9C8BC82C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89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9D46-830E-4F0A-AB6C-78923CE43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Bias and Fairness in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8E093-5EF2-4AD0-B624-4D89ED158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Bogdan </a:t>
            </a:r>
            <a:r>
              <a:rPr lang="en-US" dirty="0" err="1"/>
              <a:t>loukanov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8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D378-2B40-47C9-94F1-8E2B1BDD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Bias (in modeling)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04CA-73AF-4251-A6D6-B27DF784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84351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Bias is a disproportionate weight in favor of or against an idea or thing, usually in a way that is closed-minded, prejudicial, or unfair. - Wikipedia</a:t>
            </a:r>
            <a:endParaRPr lang="en-US"/>
          </a:p>
          <a:p>
            <a:r>
              <a:rPr lang="en-US" u="sng"/>
              <a:t>In modeling</a:t>
            </a:r>
            <a:r>
              <a:rPr lang="en-US"/>
              <a:t>, it is a prediction difference in a consistent direction</a:t>
            </a:r>
            <a:endParaRPr lang="en-US">
              <a:cs typeface="Calibri"/>
            </a:endParaRPr>
          </a:p>
          <a:p>
            <a:r>
              <a:rPr lang="en-US"/>
              <a:t>Models will have error, but consistently under-/overestimating predictions in general, or for a particular subset of your data, is a problem</a:t>
            </a:r>
            <a:endParaRPr lang="en-US">
              <a:cs typeface="Calibri"/>
            </a:endParaRPr>
          </a:p>
          <a:p>
            <a:r>
              <a:rPr lang="en-US"/>
              <a:t>For example, based on the famous German Credit dataset, a simple model will predict that younger individuals, on average, are less creditworthy than older individuals</a:t>
            </a:r>
            <a:endParaRPr lang="en-US">
              <a:cs typeface="Calibri"/>
            </a:endParaRP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19B14-3DB3-4332-B91E-1036D9A0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051" y="2158974"/>
            <a:ext cx="5587726" cy="3057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F8A7E-05D6-41E0-AE9F-69C7DC916CD7}"/>
              </a:ext>
            </a:extLst>
          </p:cNvPr>
          <p:cNvSpPr txBox="1"/>
          <p:nvPr/>
        </p:nvSpPr>
        <p:spPr>
          <a:xfrm>
            <a:off x="7634716" y="524230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377E9-E68D-41F7-9A3D-A8D6037C55CE}"/>
              </a:ext>
            </a:extLst>
          </p:cNvPr>
          <p:cNvSpPr txBox="1"/>
          <p:nvPr/>
        </p:nvSpPr>
        <p:spPr>
          <a:xfrm>
            <a:off x="10284684" y="5242303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 Bias</a:t>
            </a:r>
          </a:p>
        </p:txBody>
      </p:sp>
    </p:spTree>
    <p:extLst>
      <p:ext uri="{BB962C8B-B14F-4D97-AF65-F5344CB8AC3E}">
        <p14:creationId xmlns:p14="http://schemas.microsoft.com/office/powerpoint/2010/main" val="103432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62BF-DC87-4BF8-BF46-06AD1E70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Bias in societal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105E-CDDE-4E3D-8C3F-035FAA48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When it comes to data on people, bias can have especially serious consequences</a:t>
            </a:r>
          </a:p>
          <a:p>
            <a:pPr marL="383540" lvl="1"/>
            <a:r>
              <a:rPr lang="en-US"/>
              <a:t>Not being selected for a loan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Not being selected for a job interview</a:t>
            </a:r>
            <a:endParaRPr lang="en-US">
              <a:cs typeface="Calibri"/>
            </a:endParaRPr>
          </a:p>
          <a:p>
            <a:r>
              <a:rPr lang="en-US"/>
              <a:t>Protected attribute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Gender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Age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Race/ethnicity</a:t>
            </a:r>
            <a:endParaRPr lang="en-US">
              <a:cs typeface="Calibri"/>
            </a:endParaRPr>
          </a:p>
          <a:p>
            <a:r>
              <a:rPr lang="en-US"/>
              <a:t>Privileged class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A group of the protected attribute that is in some way favored for the outcome in question (due to factors outside of their control) </a:t>
            </a:r>
            <a:endParaRPr lang="en-US">
              <a:cs typeface="Calibri"/>
            </a:endParaRPr>
          </a:p>
          <a:p>
            <a:pPr marL="566420" lvl="2"/>
            <a:r>
              <a:rPr lang="en-US"/>
              <a:t>Example: Older individuals in the German Credit dataset</a:t>
            </a:r>
            <a:endParaRPr lang="en-US">
              <a:cs typeface="Calibri"/>
            </a:endParaRPr>
          </a:p>
          <a:p>
            <a:pPr marL="566420" lvl="2"/>
            <a:r>
              <a:rPr lang="en-US"/>
              <a:t>Example: Non-white sounding names may be less preferred for job interviews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634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BF02-8D7F-4BDA-812A-ACC76309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is Modeling Bias Found?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DAB1-E0C3-425A-92A2-E38A00E8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en-US"/>
              <a:t>Preprocessing Bias</a:t>
            </a:r>
          </a:p>
          <a:p>
            <a:pPr marL="383540" lvl="1"/>
            <a:r>
              <a:rPr lang="en-US"/>
              <a:t>Training data is biased</a:t>
            </a:r>
            <a:endParaRPr lang="en-US">
              <a:cs typeface="Calibri"/>
            </a:endParaRPr>
          </a:p>
          <a:p>
            <a:pPr marL="566420" lvl="2"/>
            <a:r>
              <a:rPr lang="en-US"/>
              <a:t>Not a representative sample</a:t>
            </a:r>
            <a:endParaRPr lang="en-US">
              <a:cs typeface="Calibri"/>
            </a:endParaRPr>
          </a:p>
          <a:p>
            <a:pPr marL="566420" lvl="2"/>
            <a:r>
              <a:rPr lang="en-US"/>
              <a:t>Society is producing biased outcomes</a:t>
            </a:r>
            <a:endParaRPr lang="en-US">
              <a:cs typeface="Calibri"/>
            </a:endParaRPr>
          </a:p>
          <a:p>
            <a:pPr marL="566420" lvl="2"/>
            <a:r>
              <a:rPr lang="en-US">
                <a:cs typeface="Calibri"/>
              </a:rPr>
              <a:t>German Credit data: Younger people have less credit history through no fault of their own </a:t>
            </a:r>
          </a:p>
          <a:p>
            <a:pPr lvl="1"/>
            <a:endParaRPr lang="en-US"/>
          </a:p>
          <a:p>
            <a:r>
              <a:rPr lang="en-US"/>
              <a:t>In-Processing Bias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ML algorithms can exacerbate bias found in the training data</a:t>
            </a:r>
            <a:endParaRPr lang="en-US">
              <a:cs typeface="Calibri"/>
            </a:endParaRPr>
          </a:p>
          <a:p>
            <a:pPr marL="201168" lvl="1" indent="0">
              <a:buNone/>
            </a:pPr>
            <a:endParaRPr lang="en-US"/>
          </a:p>
          <a:p>
            <a:r>
              <a:rPr lang="en-US"/>
              <a:t>Post-Processing Bias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Validating your model against a biased validation set</a:t>
            </a:r>
            <a:endParaRPr lang="en-US">
              <a:cs typeface="Calibri"/>
            </a:endParaRP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 sz="1500">
                <a:ea typeface="+mn-lt"/>
                <a:cs typeface="+mn-lt"/>
              </a:rPr>
              <a:t>Credit: </a:t>
            </a:r>
            <a:r>
              <a:rPr lang="en-US" sz="1500">
                <a:solidFill>
                  <a:srgbClr val="404040"/>
                </a:solidFill>
              </a:rPr>
              <a:t>AIF360</a:t>
            </a:r>
            <a:endParaRPr lang="en-US" sz="1500">
              <a:solidFill>
                <a:srgbClr val="404040"/>
              </a:solidFill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F5CBE-15F7-4B0A-ACF8-9A6EC2C35B4B}"/>
              </a:ext>
            </a:extLst>
          </p:cNvPr>
          <p:cNvSpPr/>
          <p:nvPr/>
        </p:nvSpPr>
        <p:spPr>
          <a:xfrm>
            <a:off x="8373978" y="1987796"/>
            <a:ext cx="2021306" cy="103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Training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750B0-B219-4E7A-85DC-51091CF35C35}"/>
              </a:ext>
            </a:extLst>
          </p:cNvPr>
          <p:cNvSpPr/>
          <p:nvPr/>
        </p:nvSpPr>
        <p:spPr>
          <a:xfrm>
            <a:off x="8393229" y="3408681"/>
            <a:ext cx="2021306" cy="103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70643-B7F8-46F5-AA00-4CB4BA08E10D}"/>
              </a:ext>
            </a:extLst>
          </p:cNvPr>
          <p:cNvSpPr/>
          <p:nvPr/>
        </p:nvSpPr>
        <p:spPr>
          <a:xfrm>
            <a:off x="8393229" y="4829566"/>
            <a:ext cx="2021306" cy="103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Validation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DA26CF-04F3-4CCC-82DE-3285B1D91A9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9384631" y="3027324"/>
            <a:ext cx="19251" cy="38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BAA504-415C-4C06-8129-3B64E84D9A0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403882" y="4448209"/>
            <a:ext cx="0" cy="38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08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AD45-CB38-4D60-8F2D-C974E3E4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Measure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A9F1-EDE3-463B-8FA8-B0520B09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/>
              <a:t>Disparate Impact</a:t>
            </a:r>
          </a:p>
          <a:p>
            <a:pPr marL="383540" lvl="1"/>
            <a:r>
              <a:rPr lang="en-US" sz="2200"/>
              <a:t>Acceptance rate of the unprivileged class / acceptance rate of the privileged class</a:t>
            </a:r>
            <a:endParaRPr lang="en-US" sz="2200">
              <a:cs typeface="Calibri"/>
            </a:endParaRPr>
          </a:p>
          <a:p>
            <a:pPr marL="383540" lvl="1"/>
            <a:r>
              <a:rPr lang="en-US" sz="2200"/>
              <a:t>Example: </a:t>
            </a:r>
            <a:endParaRPr lang="en-US" sz="2200">
              <a:cs typeface="Calibri"/>
            </a:endParaRPr>
          </a:p>
          <a:p>
            <a:pPr marL="566420" lvl="2"/>
            <a:r>
              <a:rPr lang="en-US" sz="1800"/>
              <a:t>1/5 of individuals &gt;= 35 years old are given a loan</a:t>
            </a:r>
            <a:endParaRPr lang="en-US" sz="1800">
              <a:cs typeface="Calibri"/>
            </a:endParaRPr>
          </a:p>
          <a:p>
            <a:pPr marL="566420" lvl="2"/>
            <a:r>
              <a:rPr lang="en-US" sz="1800"/>
              <a:t>1/10 of individuals &lt; 35 years old are given a loan</a:t>
            </a:r>
            <a:endParaRPr lang="en-US" sz="1800">
              <a:cs typeface="Calibri"/>
            </a:endParaRPr>
          </a:p>
          <a:p>
            <a:pPr marL="566420" lvl="2"/>
            <a:r>
              <a:rPr lang="en-US" sz="1800"/>
              <a:t>DI = (1/10)/(1/5) = .5</a:t>
            </a:r>
            <a:endParaRPr lang="en-US" sz="1800">
              <a:cs typeface="Calibri"/>
            </a:endParaRPr>
          </a:p>
          <a:p>
            <a:pPr lvl="2"/>
            <a:endParaRPr lang="en-US" sz="1800"/>
          </a:p>
          <a:p>
            <a:pPr marL="383540" lvl="1"/>
            <a:r>
              <a:rPr lang="en-US" sz="2200"/>
              <a:t>Ideally, DI = 1</a:t>
            </a:r>
            <a:endParaRPr lang="en-US" sz="2200">
              <a:cs typeface="Calibri"/>
            </a:endParaRPr>
          </a:p>
          <a:p>
            <a:pPr lvl="1"/>
            <a:endParaRPr lang="en-US" sz="2200"/>
          </a:p>
          <a:p>
            <a:endParaRPr lang="en-US" sz="24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2F4DB0-2392-40F7-9401-CA85C3FDD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529264"/>
              </p:ext>
            </p:extLst>
          </p:nvPr>
        </p:nvGraphicFramePr>
        <p:xfrm>
          <a:off x="6583680" y="2738968"/>
          <a:ext cx="4572000" cy="323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81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F9E5-0101-42FA-B3E2-D29A9FB9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Mitigate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10E5-C6C1-4271-B917-8E1C1650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Historically, the protected attribute has been simply removed from training data</a:t>
            </a:r>
          </a:p>
          <a:p>
            <a:pPr marL="383540" lvl="1"/>
            <a:r>
              <a:rPr lang="en-US"/>
              <a:t>Examples: </a:t>
            </a:r>
            <a:endParaRPr lang="en-US">
              <a:cs typeface="Calibri" panose="020F0502020204030204"/>
            </a:endParaRPr>
          </a:p>
          <a:p>
            <a:pPr marL="566420" lvl="2"/>
            <a:r>
              <a:rPr lang="en-US"/>
              <a:t>Remove age from German Credit Dataset</a:t>
            </a:r>
            <a:endParaRPr lang="en-US">
              <a:cs typeface="Calibri" panose="020F0502020204030204"/>
            </a:endParaRPr>
          </a:p>
          <a:p>
            <a:pPr marL="566420" lvl="2"/>
            <a:r>
              <a:rPr lang="en-US">
                <a:cs typeface="Calibri" panose="020F0502020204030204"/>
              </a:rPr>
              <a:t>In US Financial Services, restrictions on what variables can be used for targeting ads or giving loans (e.g., age, gender, race, etc.)</a:t>
            </a:r>
          </a:p>
          <a:p>
            <a:pPr marL="383540" lvl="1"/>
            <a:endParaRPr lang="en-US"/>
          </a:p>
          <a:p>
            <a:r>
              <a:rPr lang="en-US"/>
              <a:t>However, this does not solve the issue if the protected attribute is correlated with other variables (usually the case)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Example: Age is correlated with Savings in German Credit data</a:t>
            </a:r>
            <a:endParaRPr lang="en-US">
              <a:solidFill>
                <a:srgbClr val="FF0000"/>
              </a:solidFill>
              <a:cs typeface="Calibri" panose="020F0502020204030204"/>
            </a:endParaRPr>
          </a:p>
          <a:p>
            <a:pPr marL="383540" lvl="1"/>
            <a:r>
              <a:rPr lang="en-US">
                <a:solidFill>
                  <a:srgbClr val="404040"/>
                </a:solidFill>
                <a:cs typeface="Calibri" panose="020F0502020204030204"/>
              </a:rPr>
              <a:t>Thus, the protected attribute can essentially be reconstructed by the model</a:t>
            </a:r>
          </a:p>
          <a:p>
            <a:pPr marL="383540" lvl="1"/>
            <a:endParaRPr lang="en-US">
              <a:solidFill>
                <a:srgbClr val="FF0000"/>
              </a:solidFill>
              <a:cs typeface="Calibri" panose="020F0502020204030204"/>
            </a:endParaRPr>
          </a:p>
          <a:p>
            <a:pPr marL="383540" lvl="1"/>
            <a:endParaRPr lang="en-US">
              <a:solidFill>
                <a:srgbClr val="FF0000"/>
              </a:solidFill>
            </a:endParaRPr>
          </a:p>
          <a:p>
            <a:r>
              <a:rPr lang="en-US"/>
              <a:t>Therefore, one must be </a:t>
            </a:r>
            <a:r>
              <a:rPr lang="en-US" i="1"/>
              <a:t>proactive </a:t>
            </a:r>
            <a:r>
              <a:rPr lang="en-US"/>
              <a:t>in eliminating bias, rather than taking a “race blind” approach</a:t>
            </a:r>
            <a:endParaRPr lang="en-US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1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60E1-01B2-46E9-9BC8-844D1AA8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Reweighing the Training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BF1D2A-CF36-494F-B47B-CFE145BE7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108" y="3329475"/>
            <a:ext cx="3771114" cy="25236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241B71-901C-4F5E-9A8A-EDFB3EE6016C}"/>
              </a:ext>
            </a:extLst>
          </p:cNvPr>
          <p:cNvSpPr txBox="1"/>
          <p:nvPr/>
        </p:nvSpPr>
        <p:spPr>
          <a:xfrm>
            <a:off x="1198064" y="1954502"/>
            <a:ext cx="994048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idea behind reweighing is to transform the data such that it is no longer possible to distinguish between the privileged and unprivileged class just by analyzing a particular feature. The rank of the samples with respect to that feature is preserved. 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2D3C6-F3AF-420D-ACF0-E3FEB4FE9FF6}"/>
              </a:ext>
            </a:extLst>
          </p:cNvPr>
          <p:cNvSpPr txBox="1"/>
          <p:nvPr/>
        </p:nvSpPr>
        <p:spPr>
          <a:xfrm>
            <a:off x="2119624" y="30874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Before Reweighing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A31F2-E89F-4FE5-ADF2-1A65FFF39177}"/>
              </a:ext>
            </a:extLst>
          </p:cNvPr>
          <p:cNvSpPr txBox="1"/>
          <p:nvPr/>
        </p:nvSpPr>
        <p:spPr>
          <a:xfrm>
            <a:off x="7804034" y="29316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After Reweighing</a:t>
            </a: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CA95A-884F-4D56-9754-3869AE92482E}"/>
              </a:ext>
            </a:extLst>
          </p:cNvPr>
          <p:cNvSpPr txBox="1"/>
          <p:nvPr/>
        </p:nvSpPr>
        <p:spPr>
          <a:xfrm>
            <a:off x="2354969" y="57255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Feature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1BB6A-11E0-4E2F-BA1F-30CF580CF8F1}"/>
              </a:ext>
            </a:extLst>
          </p:cNvPr>
          <p:cNvSpPr txBox="1"/>
          <p:nvPr/>
        </p:nvSpPr>
        <p:spPr>
          <a:xfrm rot="16200000">
            <a:off x="558428" y="4071045"/>
            <a:ext cx="13860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Density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987DC1-5C20-4A72-9A1F-6E591CEC18CF}"/>
              </a:ext>
            </a:extLst>
          </p:cNvPr>
          <p:cNvGrpSpPr/>
          <p:nvPr/>
        </p:nvGrpSpPr>
        <p:grpSpPr>
          <a:xfrm>
            <a:off x="6609556" y="3297129"/>
            <a:ext cx="3995037" cy="2642033"/>
            <a:chOff x="5786373" y="3608604"/>
            <a:chExt cx="3995037" cy="2642033"/>
          </a:xfrm>
        </p:grpSpPr>
        <p:pic>
          <p:nvPicPr>
            <p:cNvPr id="6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C131BC86-1EC3-496A-A4E9-5715FB638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035" y="3608604"/>
              <a:ext cx="3371710" cy="2277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48ECBB-B24F-41AE-A189-5ED5FC0788B7}"/>
                </a:ext>
              </a:extLst>
            </p:cNvPr>
            <p:cNvSpPr txBox="1"/>
            <p:nvPr/>
          </p:nvSpPr>
          <p:spPr>
            <a:xfrm>
              <a:off x="7038210" y="5881305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Feature Value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9203BF-96CE-44EC-8487-0567CBDE69FC}"/>
                </a:ext>
              </a:extLst>
            </p:cNvPr>
            <p:cNvSpPr txBox="1"/>
            <p:nvPr/>
          </p:nvSpPr>
          <p:spPr>
            <a:xfrm rot="16200000">
              <a:off x="5247231" y="4326899"/>
              <a:ext cx="138606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Density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D1A8FF2-9C62-4DF8-B3DE-BFE5D07819F8}"/>
              </a:ext>
            </a:extLst>
          </p:cNvPr>
          <p:cNvSpPr txBox="1"/>
          <p:nvPr/>
        </p:nvSpPr>
        <p:spPr>
          <a:xfrm>
            <a:off x="1936078" y="3665874"/>
            <a:ext cx="896602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Privileged</a:t>
            </a:r>
            <a:endParaRPr lang="en-US" sz="10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9CC8F4-D852-400D-BC0F-6991B92AAE10}"/>
              </a:ext>
            </a:extLst>
          </p:cNvPr>
          <p:cNvSpPr txBox="1"/>
          <p:nvPr/>
        </p:nvSpPr>
        <p:spPr>
          <a:xfrm>
            <a:off x="1936078" y="3966224"/>
            <a:ext cx="907726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Unprivileged</a:t>
            </a:r>
            <a:endParaRPr lang="en-US" sz="100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9DD7ED-8302-4607-9DC9-7AC7B7771292}"/>
              </a:ext>
            </a:extLst>
          </p:cNvPr>
          <p:cNvSpPr txBox="1"/>
          <p:nvPr/>
        </p:nvSpPr>
        <p:spPr>
          <a:xfrm>
            <a:off x="1149790" y="5997163"/>
            <a:ext cx="116090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https://towardsdatascience.com/ai-fairness-explanation-of-disparate-impact-remover-ce0da59451f1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73F8C63-DC81-4ADA-A1D0-5985C766FE02}"/>
              </a:ext>
            </a:extLst>
          </p:cNvPr>
          <p:cNvSpPr/>
          <p:nvPr/>
        </p:nvSpPr>
        <p:spPr>
          <a:xfrm>
            <a:off x="5328693" y="4221223"/>
            <a:ext cx="978919" cy="4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643F-C292-4905-B207-FD478E14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Bias mitigation in the German Credit Risk problem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A4A1F-3FD9-426E-8DDB-7ACF4D5D0E3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D826F3-F986-443B-85C0-7070E95A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By applying the reweighing method on the protected attribute (age) we can maintain high accuracy while increasing fairness: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D29BA7A2-02D2-48F6-9D3C-41FF5BBB6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836616"/>
              </p:ext>
            </p:extLst>
          </p:nvPr>
        </p:nvGraphicFramePr>
        <p:xfrm>
          <a:off x="1088381" y="3002814"/>
          <a:ext cx="8168637" cy="111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1267150587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2182308744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94644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872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222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Bias (Disparate Impact)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602562"/>
                  </a:ext>
                </a:extLst>
              </a:tr>
            </a:tbl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1DB771AF-1123-4BF0-8351-9C46EC641187}"/>
              </a:ext>
            </a:extLst>
          </p:cNvPr>
          <p:cNvSpPr/>
          <p:nvPr/>
        </p:nvSpPr>
        <p:spPr>
          <a:xfrm>
            <a:off x="5117335" y="3726200"/>
            <a:ext cx="978919" cy="372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8599D-EE80-4D5B-A92B-5B4AA8E78E88}"/>
              </a:ext>
            </a:extLst>
          </p:cNvPr>
          <p:cNvSpPr txBox="1"/>
          <p:nvPr/>
        </p:nvSpPr>
        <p:spPr>
          <a:xfrm>
            <a:off x="1099207" y="5869972"/>
            <a:ext cx="117759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https://github.com/Trusted-AI/AIF360/blob/master/examples/demo_reweighing_preproc.ipynb</a:t>
            </a:r>
          </a:p>
        </p:txBody>
      </p:sp>
    </p:spTree>
    <p:extLst>
      <p:ext uri="{BB962C8B-B14F-4D97-AF65-F5344CB8AC3E}">
        <p14:creationId xmlns:p14="http://schemas.microsoft.com/office/powerpoint/2010/main" val="86803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F33C-0CF0-4C86-8DB0-D99837791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89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728441E46AD34E893E98B9B1F408AC" ma:contentTypeVersion="4" ma:contentTypeDescription="Create a new document." ma:contentTypeScope="" ma:versionID="c6d882db35c5d1ad69bc35ed2839cb9c">
  <xsd:schema xmlns:xsd="http://www.w3.org/2001/XMLSchema" xmlns:xs="http://www.w3.org/2001/XMLSchema" xmlns:p="http://schemas.microsoft.com/office/2006/metadata/properties" xmlns:ns2="b7ebe116-cc26-4e4a-8a13-a2ce3765e708" targetNamespace="http://schemas.microsoft.com/office/2006/metadata/properties" ma:root="true" ma:fieldsID="3c1729a61f77ed2df559a7ab80dd04a7" ns2:_="">
    <xsd:import namespace="b7ebe116-cc26-4e4a-8a13-a2ce3765e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ebe116-cc26-4e4a-8a13-a2ce3765e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D8A01E-2648-487C-9215-A9E97E315701}">
  <ds:schemaRefs>
    <ds:schemaRef ds:uri="b7ebe116-cc26-4e4a-8a13-a2ce3765e7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499F4E1-1BAD-4273-8AC4-20D9BA7F8D54}">
  <ds:schemaRefs>
    <ds:schemaRef ds:uri="b7ebe116-cc26-4e4a-8a13-a2ce3765e7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3CFDCF1-AF7D-4444-93AA-843B4B59B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586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Bias and Fairness in Machine Learning</vt:lpstr>
      <vt:lpstr>What is Bias (in modeling)</vt:lpstr>
      <vt:lpstr>Bias in societal data</vt:lpstr>
      <vt:lpstr>Where is Modeling Bias Found?</vt:lpstr>
      <vt:lpstr>How do We Measure Bias</vt:lpstr>
      <vt:lpstr>How to Mitigate Bias</vt:lpstr>
      <vt:lpstr>Reweighing the Training Data</vt:lpstr>
      <vt:lpstr>Bias mitigation in the German Credit Risk problem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in Machine Learning</dc:title>
  <dc:creator>Loukanov, Bogdan V./Development</dc:creator>
  <cp:lastModifiedBy>Loukanov, Bogdan V./Development</cp:lastModifiedBy>
  <cp:revision>2</cp:revision>
  <dcterms:created xsi:type="dcterms:W3CDTF">2021-07-06T17:54:52Z</dcterms:created>
  <dcterms:modified xsi:type="dcterms:W3CDTF">2022-05-11T15:27:11Z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0x01010004728441E46AD34E893E98B9B1F408AC</vt:lpwstr>
  </property>
</Properties>
</file>