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6" r:id="rId4"/>
  </p:sldMasterIdLst>
  <p:notesMasterIdLst>
    <p:notesMasterId r:id="rId18"/>
  </p:notesMasterIdLst>
  <p:handoutMasterIdLst>
    <p:handoutMasterId r:id="rId19"/>
  </p:handoutMasterIdLst>
  <p:sldIdLst>
    <p:sldId id="332" r:id="rId5"/>
    <p:sldId id="333" r:id="rId6"/>
    <p:sldId id="334" r:id="rId7"/>
    <p:sldId id="336" r:id="rId8"/>
    <p:sldId id="337" r:id="rId9"/>
    <p:sldId id="338" r:id="rId10"/>
    <p:sldId id="339" r:id="rId11"/>
    <p:sldId id="340" r:id="rId12"/>
    <p:sldId id="341" r:id="rId13"/>
    <p:sldId id="342" r:id="rId14"/>
    <p:sldId id="343" r:id="rId15"/>
    <p:sldId id="344" r:id="rId16"/>
    <p:sldId id="34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083E6E3-FA7D-4D7B-A595-EF9225AFEA82}">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5388" autoAdjust="0"/>
  </p:normalViewPr>
  <p:slideViewPr>
    <p:cSldViewPr snapToGrid="0">
      <p:cViewPr varScale="1">
        <p:scale>
          <a:sx n="82" d="100"/>
          <a:sy n="82" d="100"/>
        </p:scale>
        <p:origin x="894" y="90"/>
      </p:cViewPr>
      <p:guideLst>
        <p:guide orient="horz" pos="2160"/>
        <p:guide pos="3840"/>
      </p:guideLst>
    </p:cSldViewPr>
  </p:slideViewPr>
  <p:outlineViewPr>
    <p:cViewPr>
      <p:scale>
        <a:sx n="33" d="100"/>
        <a:sy n="33" d="100"/>
      </p:scale>
      <p:origin x="0" y="-3456"/>
    </p:cViewPr>
  </p:outlineViewPr>
  <p:notesTextViewPr>
    <p:cViewPr>
      <p:scale>
        <a:sx n="1" d="1"/>
        <a:sy n="1" d="1"/>
      </p:scale>
      <p:origin x="0" y="0"/>
    </p:cViewPr>
  </p:notesTextViewPr>
  <p:sorterViewPr>
    <p:cViewPr>
      <p:scale>
        <a:sx n="100" d="100"/>
        <a:sy n="100" d="100"/>
      </p:scale>
      <p:origin x="0" y="-7325"/>
    </p:cViewPr>
  </p:sorterViewPr>
  <p:notesViewPr>
    <p:cSldViewPr snapToGrid="0">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8E7403-EB4A-4177-AFCE-6A9D7B160C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AC49177-C030-4043-9380-EA6E4C94A1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C7415F-6970-4DE4-93F1-94FEF07D0F1C}" type="datetimeFigureOut">
              <a:rPr lang="en-US" smtClean="0"/>
              <a:t>10/24/2024</a:t>
            </a:fld>
            <a:endParaRPr lang="en-US" dirty="0"/>
          </a:p>
        </p:txBody>
      </p:sp>
      <p:sp>
        <p:nvSpPr>
          <p:cNvPr id="4" name="Footer Placeholder 3">
            <a:extLst>
              <a:ext uri="{FF2B5EF4-FFF2-40B4-BE49-F238E27FC236}">
                <a16:creationId xmlns:a16="http://schemas.microsoft.com/office/drawing/2014/main" id="{BC4C83CE-EC9B-40C4-BD7A-48797AE5B1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9A75D-9B4E-4704-98C7-2A42472F11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CC6D6D-E986-427F-AD9C-4E9408DDBE53}" type="slidenum">
              <a:rPr lang="en-US" smtClean="0"/>
              <a:t>‹#›</a:t>
            </a:fld>
            <a:endParaRPr lang="en-US" dirty="0"/>
          </a:p>
        </p:txBody>
      </p:sp>
    </p:spTree>
    <p:extLst>
      <p:ext uri="{BB962C8B-B14F-4D97-AF65-F5344CB8AC3E}">
        <p14:creationId xmlns:p14="http://schemas.microsoft.com/office/powerpoint/2010/main" val="2998774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6E6E5-5A19-4AE7-8D4E-049C5315C9A0}" type="datetimeFigureOut">
              <a:rPr lang="en-US" smtClean="0"/>
              <a:t>10/24/2024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A580F-E35D-42E1-AF82-E41CC201EA91}" type="slidenum">
              <a:rPr lang="en-US" smtClean="0"/>
              <a:t>‹#›</a:t>
            </a:fld>
            <a:endParaRPr lang="en-US" dirty="0"/>
          </a:p>
        </p:txBody>
      </p:sp>
    </p:spTree>
    <p:extLst>
      <p:ext uri="{BB962C8B-B14F-4D97-AF65-F5344CB8AC3E}">
        <p14:creationId xmlns:p14="http://schemas.microsoft.com/office/powerpoint/2010/main" val="1453680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a:t>
            </a:fld>
            <a:endParaRPr lang="en-US" dirty="0"/>
          </a:p>
        </p:txBody>
      </p:sp>
    </p:spTree>
    <p:extLst>
      <p:ext uri="{BB962C8B-B14F-4D97-AF65-F5344CB8AC3E}">
        <p14:creationId xmlns:p14="http://schemas.microsoft.com/office/powerpoint/2010/main" val="2934884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10</a:t>
            </a:fld>
            <a:endParaRPr lang="en-US" dirty="0"/>
          </a:p>
        </p:txBody>
      </p:sp>
    </p:spTree>
    <p:extLst>
      <p:ext uri="{BB962C8B-B14F-4D97-AF65-F5344CB8AC3E}">
        <p14:creationId xmlns:p14="http://schemas.microsoft.com/office/powerpoint/2010/main" val="1558809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11</a:t>
            </a:fld>
            <a:endParaRPr lang="en-US" dirty="0"/>
          </a:p>
        </p:txBody>
      </p:sp>
    </p:spTree>
    <p:extLst>
      <p:ext uri="{BB962C8B-B14F-4D97-AF65-F5344CB8AC3E}">
        <p14:creationId xmlns:p14="http://schemas.microsoft.com/office/powerpoint/2010/main" val="1516280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12</a:t>
            </a:fld>
            <a:endParaRPr lang="en-US" dirty="0"/>
          </a:p>
        </p:txBody>
      </p:sp>
    </p:spTree>
    <p:extLst>
      <p:ext uri="{BB962C8B-B14F-4D97-AF65-F5344CB8AC3E}">
        <p14:creationId xmlns:p14="http://schemas.microsoft.com/office/powerpoint/2010/main" val="3470852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13</a:t>
            </a:fld>
            <a:endParaRPr lang="en-US" dirty="0"/>
          </a:p>
        </p:txBody>
      </p:sp>
    </p:spTree>
    <p:extLst>
      <p:ext uri="{BB962C8B-B14F-4D97-AF65-F5344CB8AC3E}">
        <p14:creationId xmlns:p14="http://schemas.microsoft.com/office/powerpoint/2010/main" val="1680536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2</a:t>
            </a:fld>
            <a:endParaRPr lang="en-US" dirty="0"/>
          </a:p>
        </p:txBody>
      </p:sp>
    </p:spTree>
    <p:extLst>
      <p:ext uri="{BB962C8B-B14F-4D97-AF65-F5344CB8AC3E}">
        <p14:creationId xmlns:p14="http://schemas.microsoft.com/office/powerpoint/2010/main" val="1721535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3</a:t>
            </a:fld>
            <a:endParaRPr lang="en-US" dirty="0"/>
          </a:p>
        </p:txBody>
      </p:sp>
    </p:spTree>
    <p:extLst>
      <p:ext uri="{BB962C8B-B14F-4D97-AF65-F5344CB8AC3E}">
        <p14:creationId xmlns:p14="http://schemas.microsoft.com/office/powerpoint/2010/main" val="2898121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4</a:t>
            </a:fld>
            <a:endParaRPr lang="en-US" dirty="0"/>
          </a:p>
        </p:txBody>
      </p:sp>
    </p:spTree>
    <p:extLst>
      <p:ext uri="{BB962C8B-B14F-4D97-AF65-F5344CB8AC3E}">
        <p14:creationId xmlns:p14="http://schemas.microsoft.com/office/powerpoint/2010/main" val="1550389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5</a:t>
            </a:fld>
            <a:endParaRPr lang="en-US" dirty="0"/>
          </a:p>
        </p:txBody>
      </p:sp>
    </p:spTree>
    <p:extLst>
      <p:ext uri="{BB962C8B-B14F-4D97-AF65-F5344CB8AC3E}">
        <p14:creationId xmlns:p14="http://schemas.microsoft.com/office/powerpoint/2010/main" val="754808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6</a:t>
            </a:fld>
            <a:endParaRPr lang="en-US" dirty="0"/>
          </a:p>
        </p:txBody>
      </p:sp>
    </p:spTree>
    <p:extLst>
      <p:ext uri="{BB962C8B-B14F-4D97-AF65-F5344CB8AC3E}">
        <p14:creationId xmlns:p14="http://schemas.microsoft.com/office/powerpoint/2010/main" val="1867358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7</a:t>
            </a:fld>
            <a:endParaRPr lang="en-US" dirty="0"/>
          </a:p>
        </p:txBody>
      </p:sp>
    </p:spTree>
    <p:extLst>
      <p:ext uri="{BB962C8B-B14F-4D97-AF65-F5344CB8AC3E}">
        <p14:creationId xmlns:p14="http://schemas.microsoft.com/office/powerpoint/2010/main" val="3791835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8</a:t>
            </a:fld>
            <a:endParaRPr lang="en-US" dirty="0"/>
          </a:p>
        </p:txBody>
      </p:sp>
    </p:spTree>
    <p:extLst>
      <p:ext uri="{BB962C8B-B14F-4D97-AF65-F5344CB8AC3E}">
        <p14:creationId xmlns:p14="http://schemas.microsoft.com/office/powerpoint/2010/main" val="3717194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9</a:t>
            </a:fld>
            <a:endParaRPr lang="en-US" dirty="0"/>
          </a:p>
        </p:txBody>
      </p:sp>
    </p:spTree>
    <p:extLst>
      <p:ext uri="{BB962C8B-B14F-4D97-AF65-F5344CB8AC3E}">
        <p14:creationId xmlns:p14="http://schemas.microsoft.com/office/powerpoint/2010/main" val="3377670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450219008"/>
      </p:ext>
    </p:extLst>
  </p:cSld>
  <p:clrMapOvr>
    <a:masterClrMapping/>
  </p:clrMapOvr>
  <p:hf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63253305"/>
      </p:ext>
    </p:extLst>
  </p:cSld>
  <p:clrMapOvr>
    <a:masterClrMapping/>
  </p:clrMapOvr>
  <p:hf hdr="0" ftr="0" dt="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143217190"/>
      </p:ext>
    </p:extLst>
  </p:cSld>
  <p:clrMapOvr>
    <a:masterClrMapping/>
  </p:clrMapOvr>
  <p:hf hdr="0" ftr="0" dt="0"/>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9AE8321-5884-9E75-1272-926961F3131D}"/>
              </a:ext>
            </a:extLst>
          </p:cNvPr>
          <p:cNvSpPr>
            <a:spLocks noGrp="1"/>
          </p:cNvSpPr>
          <p:nvPr>
            <p:ph type="title" hasCustomPrompt="1"/>
          </p:nvPr>
        </p:nvSpPr>
        <p:spPr>
          <a:xfrm>
            <a:off x="685800" y="908591"/>
            <a:ext cx="4058728" cy="5225507"/>
          </a:xfrm>
        </p:spPr>
        <p:txBody>
          <a:bodyPr anchor="t">
            <a:normAutofit/>
          </a:bodyPr>
          <a:lstStyle>
            <a:lvl1pPr>
              <a:defRPr sz="3200"/>
            </a:lvl1pPr>
          </a:lstStyle>
          <a:p>
            <a:r>
              <a:rPr lang="en-US" dirty="0"/>
              <a:t>Click to add title</a:t>
            </a:r>
          </a:p>
        </p:txBody>
      </p:sp>
      <p:sp>
        <p:nvSpPr>
          <p:cNvPr id="9" name="Picture Placeholder 8">
            <a:extLst>
              <a:ext uri="{FF2B5EF4-FFF2-40B4-BE49-F238E27FC236}">
                <a16:creationId xmlns:a16="http://schemas.microsoft.com/office/drawing/2014/main" id="{B22DF521-FA73-0B43-D1F3-A28543BA84E8}"/>
              </a:ext>
            </a:extLst>
          </p:cNvPr>
          <p:cNvSpPr>
            <a:spLocks noGrp="1"/>
          </p:cNvSpPr>
          <p:nvPr>
            <p:ph type="pic" sz="quarter" idx="10" hasCustomPrompt="1"/>
          </p:nvPr>
        </p:nvSpPr>
        <p:spPr>
          <a:xfrm>
            <a:off x="5699125" y="0"/>
            <a:ext cx="5786438" cy="6134100"/>
          </a:xfrm>
        </p:spPr>
        <p:txBody>
          <a:bodyPr/>
          <a:lstStyle>
            <a:lvl1pPr marL="0" indent="0" algn="ctr">
              <a:buNone/>
              <a:defRPr/>
            </a:lvl1pPr>
          </a:lstStyle>
          <a:p>
            <a:r>
              <a:rPr lang="en-US" dirty="0"/>
              <a:t>Click icon to insert picture</a:t>
            </a:r>
          </a:p>
        </p:txBody>
      </p:sp>
      <p:sp>
        <p:nvSpPr>
          <p:cNvPr id="4" name="Slide Number Placeholder 5">
            <a:extLst>
              <a:ext uri="{FF2B5EF4-FFF2-40B4-BE49-F238E27FC236}">
                <a16:creationId xmlns:a16="http://schemas.microsoft.com/office/drawing/2014/main" id="{400E6515-DDBF-35F4-5C9E-FF113FD164EF}"/>
              </a:ext>
            </a:extLst>
          </p:cNvPr>
          <p:cNvSpPr>
            <a:spLocks noGrp="1"/>
          </p:cNvSpPr>
          <p:nvPr>
            <p:ph type="sldNum" sz="quarter" idx="4"/>
          </p:nvPr>
        </p:nvSpPr>
        <p:spPr>
          <a:xfrm>
            <a:off x="10919012" y="6274074"/>
            <a:ext cx="672354" cy="583926"/>
          </a:xfrm>
          <a:prstGeom prst="rect">
            <a:avLst/>
          </a:prstGeom>
        </p:spPr>
        <p:txBody>
          <a:bodyPr vert="horz" lIns="91440" tIns="45720" rIns="91440" bIns="45720" rtlCol="0" anchor="t"/>
          <a:lstStyle>
            <a:lvl1pPr algn="r">
              <a:defRPr sz="1400">
                <a:solidFill>
                  <a:schemeClr val="tx1"/>
                </a:solidFill>
              </a:defRPr>
            </a:lvl1pPr>
          </a:lstStyle>
          <a:p>
            <a:fld id="{C3DB2ADC-AF19-4574-8C10-79B5B04FCA27}" type="slidenum">
              <a:rPr lang="en-US" smtClean="0"/>
              <a:pPr/>
              <a:t>‹#›</a:t>
            </a:fld>
            <a:endParaRPr lang="en-US" dirty="0"/>
          </a:p>
        </p:txBody>
      </p:sp>
      <p:cxnSp>
        <p:nvCxnSpPr>
          <p:cNvPr id="3" name="Straight Connector 2">
            <a:extLst>
              <a:ext uri="{FF2B5EF4-FFF2-40B4-BE49-F238E27FC236}">
                <a16:creationId xmlns:a16="http://schemas.microsoft.com/office/drawing/2014/main" id="{8B32A424-7EFB-F80C-2BDA-94D103A55F77}"/>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8EFEEF-ABDC-22C9-C5DB-0494BEB8687D}"/>
              </a:ext>
              <a:ext uri="{C183D7F6-B498-43B3-948B-1728B52AA6E4}">
                <adec:decorative xmlns:adec="http://schemas.microsoft.com/office/drawing/2017/decorative" val="1"/>
              </a:ext>
            </a:extLst>
          </p:cNvPr>
          <p:cNvCxnSpPr>
            <a:cxnSpLocks/>
          </p:cNvCxnSpPr>
          <p:nvPr userDrawn="1"/>
        </p:nvCxnSpPr>
        <p:spPr>
          <a:xfrm>
            <a:off x="5699342" y="6136928"/>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000167"/>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2">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7352414-3211-CEB2-31A1-11097989D435}"/>
              </a:ext>
            </a:extLst>
          </p:cNvPr>
          <p:cNvSpPr>
            <a:spLocks noGrp="1"/>
          </p:cNvSpPr>
          <p:nvPr>
            <p:ph type="title" hasCustomPrompt="1"/>
          </p:nvPr>
        </p:nvSpPr>
        <p:spPr>
          <a:xfrm>
            <a:off x="705934" y="723900"/>
            <a:ext cx="3503757" cy="5316415"/>
          </a:xfrm>
        </p:spPr>
        <p:txBody>
          <a:bodyPr>
            <a:normAutofit/>
          </a:bodyPr>
          <a:lstStyle>
            <a:lvl1pPr>
              <a:defRPr sz="3200"/>
            </a:lvl1pPr>
          </a:lstStyle>
          <a:p>
            <a:r>
              <a:rPr lang="en-US" dirty="0"/>
              <a:t>Click to add title</a:t>
            </a:r>
          </a:p>
        </p:txBody>
      </p:sp>
      <p:sp>
        <p:nvSpPr>
          <p:cNvPr id="9" name="Content Placeholder 8">
            <a:extLst>
              <a:ext uri="{FF2B5EF4-FFF2-40B4-BE49-F238E27FC236}">
                <a16:creationId xmlns:a16="http://schemas.microsoft.com/office/drawing/2014/main" id="{4BA26D20-54E1-2490-0D75-F08BCB7D3BFF}"/>
              </a:ext>
            </a:extLst>
          </p:cNvPr>
          <p:cNvSpPr>
            <a:spLocks noGrp="1"/>
          </p:cNvSpPr>
          <p:nvPr>
            <p:ph sz="quarter" idx="10" hasCustomPrompt="1"/>
          </p:nvPr>
        </p:nvSpPr>
        <p:spPr>
          <a:xfrm>
            <a:off x="5582232" y="2053087"/>
            <a:ext cx="5903332" cy="3987230"/>
          </a:xfrm>
        </p:spPr>
        <p:txBody>
          <a:bodyPr anchor="t"/>
          <a:lstStyle>
            <a:lvl1pPr marL="0" indent="0">
              <a:buNone/>
              <a:defRPr/>
            </a:lvl1pPr>
            <a:lvl2pPr marL="742950" indent="-28575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400E6515-DDBF-35F4-5C9E-FF113FD164EF}"/>
              </a:ext>
            </a:extLst>
          </p:cNvPr>
          <p:cNvSpPr>
            <a:spLocks noGrp="1"/>
          </p:cNvSpPr>
          <p:nvPr>
            <p:ph type="sldNum" sz="quarter" idx="4"/>
          </p:nvPr>
        </p:nvSpPr>
        <p:spPr>
          <a:xfrm>
            <a:off x="10919012" y="6274074"/>
            <a:ext cx="672354" cy="583926"/>
          </a:xfrm>
          <a:prstGeom prst="rect">
            <a:avLst/>
          </a:prstGeom>
        </p:spPr>
        <p:txBody>
          <a:bodyPr vert="horz" lIns="91440" tIns="45720" rIns="91440" bIns="45720" rtlCol="0" anchor="t"/>
          <a:lstStyle>
            <a:lvl1pPr algn="r">
              <a:defRPr sz="1400">
                <a:solidFill>
                  <a:schemeClr val="tx1"/>
                </a:solidFill>
              </a:defRPr>
            </a:lvl1pPr>
          </a:lstStyle>
          <a:p>
            <a:fld id="{C3DB2ADC-AF19-4574-8C10-79B5B04FCA27}" type="slidenum">
              <a:rPr lang="en-US" smtClean="0"/>
              <a:pPr/>
              <a:t>‹#›</a:t>
            </a:fld>
            <a:endParaRPr lang="en-US" dirty="0"/>
          </a:p>
        </p:txBody>
      </p:sp>
      <p:cxnSp>
        <p:nvCxnSpPr>
          <p:cNvPr id="5" name="Straight Connector 4">
            <a:extLst>
              <a:ext uri="{FF2B5EF4-FFF2-40B4-BE49-F238E27FC236}">
                <a16:creationId xmlns:a16="http://schemas.microsoft.com/office/drawing/2014/main" id="{998A376F-AF56-AABE-DFA3-DE5A8C899613}"/>
              </a:ext>
              <a:ext uri="{C183D7F6-B498-43B3-948B-1728B52AA6E4}">
                <adec:decorative xmlns:adec="http://schemas.microsoft.com/office/drawing/2017/decorative" val="1"/>
              </a:ext>
            </a:extLst>
          </p:cNvPr>
          <p:cNvCxnSpPr>
            <a:cxnSpLocks/>
          </p:cNvCxnSpPr>
          <p:nvPr userDrawn="1"/>
        </p:nvCxnSpPr>
        <p:spPr>
          <a:xfrm>
            <a:off x="5695467" y="723900"/>
            <a:ext cx="5790599"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DE9D420-BBEC-E7C6-7E76-FB9791C71C96}"/>
              </a:ext>
              <a:ext uri="{C183D7F6-B498-43B3-948B-1728B52AA6E4}">
                <adec:decorative xmlns:adec="http://schemas.microsoft.com/office/drawing/2017/decorative" val="1"/>
              </a:ext>
            </a:extLst>
          </p:cNvPr>
          <p:cNvCxnSpPr>
            <a:cxnSpLocks/>
          </p:cNvCxnSpPr>
          <p:nvPr userDrawn="1"/>
        </p:nvCxnSpPr>
        <p:spPr>
          <a:xfrm>
            <a:off x="5699342" y="6136928"/>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722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0AFB647-646C-4130-9EF5-C19C686B184A}"/>
              </a:ext>
              <a:ext uri="{C183D7F6-B498-43B3-948B-1728B52AA6E4}">
                <adec:decorative xmlns:adec="http://schemas.microsoft.com/office/drawing/2017/decorative" val="1"/>
              </a:ext>
            </a:extLst>
          </p:cNvPr>
          <p:cNvCxnSpPr>
            <a:cxnSpLocks/>
          </p:cNvCxnSpPr>
          <p:nvPr userDrawn="1"/>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92D6AD5-5357-463C-B785-6A488FFC8D76}"/>
              </a:ext>
            </a:extLst>
          </p:cNvPr>
          <p:cNvSpPr>
            <a:spLocks noGrp="1"/>
          </p:cNvSpPr>
          <p:nvPr>
            <p:ph type="title" hasCustomPrompt="1"/>
          </p:nvPr>
        </p:nvSpPr>
        <p:spPr>
          <a:xfrm>
            <a:off x="5637007" y="817581"/>
            <a:ext cx="5935869" cy="5238159"/>
          </a:xfrm>
        </p:spPr>
        <p:txBody>
          <a:bodyPr anchor="ctr" anchorCtr="0">
            <a:noAutofit/>
          </a:bodyPr>
          <a:lstStyle>
            <a:lvl1pPr>
              <a:defRPr sz="3200"/>
            </a:lvl1pPr>
          </a:lstStyle>
          <a:p>
            <a:r>
              <a:rPr lang="en-US" dirty="0"/>
              <a:t>Click to add title</a:t>
            </a:r>
          </a:p>
        </p:txBody>
      </p:sp>
      <p:sp>
        <p:nvSpPr>
          <p:cNvPr id="18" name="Picture Placeholder 16">
            <a:extLst>
              <a:ext uri="{FF2B5EF4-FFF2-40B4-BE49-F238E27FC236}">
                <a16:creationId xmlns:a16="http://schemas.microsoft.com/office/drawing/2014/main" id="{EAD023B5-9ABC-4D4A-A1AD-D4D83D662192}"/>
              </a:ext>
            </a:extLst>
          </p:cNvPr>
          <p:cNvSpPr>
            <a:spLocks noGrp="1"/>
          </p:cNvSpPr>
          <p:nvPr>
            <p:ph type="pic" sz="quarter" idx="13"/>
          </p:nvPr>
        </p:nvSpPr>
        <p:spPr>
          <a:xfrm>
            <a:off x="-1" y="1"/>
            <a:ext cx="4876799" cy="6858000"/>
          </a:xfrm>
          <a:prstGeom prst="rect">
            <a:avLst/>
          </a:prstGeom>
        </p:spPr>
        <p:txBody>
          <a:bodyPr>
            <a:normAutofit/>
          </a:bodyPr>
          <a:lstStyle>
            <a:lvl1pPr marL="0" indent="0" algn="ctr">
              <a:buNone/>
              <a:defRPr sz="1800"/>
            </a:lvl1pPr>
          </a:lstStyle>
          <a:p>
            <a:r>
              <a:rPr lang="en-US"/>
              <a:t>Click icon to add picture</a:t>
            </a:r>
            <a:endParaRPr lang="en-US" dirty="0"/>
          </a:p>
        </p:txBody>
      </p:sp>
      <p:cxnSp>
        <p:nvCxnSpPr>
          <p:cNvPr id="12" name="Straight Connector 11">
            <a:extLst>
              <a:ext uri="{FF2B5EF4-FFF2-40B4-BE49-F238E27FC236}">
                <a16:creationId xmlns:a16="http://schemas.microsoft.com/office/drawing/2014/main" id="{5C0A0972-FD9A-4E9D-A0A3-BD0AF8C7B74C}"/>
              </a:ext>
              <a:ext uri="{C183D7F6-B498-43B3-948B-1728B52AA6E4}">
                <adec:decorative xmlns:adec="http://schemas.microsoft.com/office/drawing/2017/decorative" val="1"/>
              </a:ext>
            </a:extLst>
          </p:cNvPr>
          <p:cNvCxnSpPr>
            <a:cxnSpLocks/>
          </p:cNvCxnSpPr>
          <p:nvPr userDrawn="1"/>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608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hasCustomPrompt="1"/>
          </p:nvPr>
        </p:nvSpPr>
        <p:spPr>
          <a:xfrm>
            <a:off x="710520" y="776873"/>
            <a:ext cx="5854182" cy="3070508"/>
          </a:xfrm>
          <a:prstGeom prst="rect">
            <a:avLst/>
          </a:prstGeom>
        </p:spPr>
        <p:txBody>
          <a:bodyPr anchor="b">
            <a:normAutofit/>
          </a:bodyPr>
          <a:lstStyle>
            <a:lvl1pPr>
              <a:defRPr sz="3200"/>
            </a:lvl1pPr>
          </a:lstStyle>
          <a:p>
            <a:r>
              <a:rPr lang="en-US" dirty="0"/>
              <a:t>Click to add title</a:t>
            </a:r>
          </a:p>
        </p:txBody>
      </p:sp>
      <p:sp>
        <p:nvSpPr>
          <p:cNvPr id="21" name="Subtitle 11">
            <a:extLst>
              <a:ext uri="{FF2B5EF4-FFF2-40B4-BE49-F238E27FC236}">
                <a16:creationId xmlns:a16="http://schemas.microsoft.com/office/drawing/2014/main" id="{13C3C1EB-2C5B-4710-893A-9DD6284D5CB0}"/>
              </a:ext>
            </a:extLst>
          </p:cNvPr>
          <p:cNvSpPr>
            <a:spLocks noGrp="1"/>
          </p:cNvSpPr>
          <p:nvPr>
            <p:ph type="subTitle" idx="1" hasCustomPrompt="1"/>
          </p:nvPr>
        </p:nvSpPr>
        <p:spPr>
          <a:xfrm>
            <a:off x="721202" y="4088927"/>
            <a:ext cx="5842218" cy="1880552"/>
          </a:xfrm>
          <a:prstGeom prst="rect">
            <a:avLst/>
          </a:prstGeom>
        </p:spPr>
        <p:txBody>
          <a:bodyPr>
            <a:normAutofit/>
          </a:bodyPr>
          <a:lstStyle>
            <a:lvl1pPr marL="0" indent="0">
              <a:buNone/>
              <a:defRPr sz="2000"/>
            </a:lvl1pPr>
          </a:lstStyle>
          <a:p>
            <a:r>
              <a:rPr lang="en-US" dirty="0"/>
              <a:t>Click to add subtitle</a:t>
            </a:r>
          </a:p>
        </p:txBody>
      </p:sp>
      <p:sp>
        <p:nvSpPr>
          <p:cNvPr id="30" name="Picture Placeholder 28">
            <a:extLst>
              <a:ext uri="{FF2B5EF4-FFF2-40B4-BE49-F238E27FC236}">
                <a16:creationId xmlns:a16="http://schemas.microsoft.com/office/drawing/2014/main" id="{E335E712-C7FD-4BAC-B89C-58AF6594A4E7}"/>
              </a:ext>
            </a:extLst>
          </p:cNvPr>
          <p:cNvSpPr>
            <a:spLocks noGrp="1"/>
          </p:cNvSpPr>
          <p:nvPr>
            <p:ph type="pic" sz="quarter" idx="13"/>
          </p:nvPr>
        </p:nvSpPr>
        <p:spPr>
          <a:xfrm>
            <a:off x="7315200" y="0"/>
            <a:ext cx="4876800" cy="6858000"/>
          </a:xfrm>
          <a:prstGeom prst="rect">
            <a:avLst/>
          </a:prstGeom>
        </p:spPr>
        <p:txBody>
          <a:bodyPr>
            <a:normAutofit/>
          </a:bodyPr>
          <a:lstStyle>
            <a:lvl1pPr marL="0" indent="0" algn="ctr">
              <a:buNone/>
              <a:defRPr sz="1800"/>
            </a:lvl1p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541CC69-A0B0-C1BE-2165-D8AD1B7D2DDA}"/>
              </a:ext>
              <a:ext uri="{C183D7F6-B498-43B3-948B-1728B52AA6E4}">
                <adec:decorative xmlns:adec="http://schemas.microsoft.com/office/drawing/2017/decorative" val="1"/>
              </a:ext>
            </a:extLst>
          </p:cNvPr>
          <p:cNvCxnSpPr>
            <a:cxnSpLocks/>
          </p:cNvCxnSpPr>
          <p:nvPr userDrawn="1"/>
        </p:nvCxnSpPr>
        <p:spPr>
          <a:xfrm>
            <a:off x="724574" y="723899"/>
            <a:ext cx="57867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D54A957-6A3F-2C34-A453-905FBAE77CCD}"/>
              </a:ext>
              <a:ext uri="{C183D7F6-B498-43B3-948B-1728B52AA6E4}">
                <adec:decorative xmlns:adec="http://schemas.microsoft.com/office/drawing/2017/decorative" val="1"/>
              </a:ext>
            </a:extLst>
          </p:cNvPr>
          <p:cNvCxnSpPr>
            <a:cxnSpLocks/>
          </p:cNvCxnSpPr>
          <p:nvPr userDrawn="1"/>
        </p:nvCxnSpPr>
        <p:spPr>
          <a:xfrm>
            <a:off x="724574" y="6136928"/>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18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able 2">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hasCustomPrompt="1"/>
          </p:nvPr>
        </p:nvSpPr>
        <p:spPr>
          <a:xfrm>
            <a:off x="734592" y="976997"/>
            <a:ext cx="11000208" cy="1239985"/>
          </a:xfrm>
          <a:prstGeom prst="rect">
            <a:avLst/>
          </a:prstGeom>
        </p:spPr>
        <p:txBody>
          <a:bodyPr anchor="t">
            <a:normAutofit/>
          </a:bodyPr>
          <a:lstStyle>
            <a:lvl1pPr>
              <a:defRPr sz="3200"/>
            </a:lvl1pPr>
          </a:lstStyle>
          <a:p>
            <a:r>
              <a:rPr lang="en-US" dirty="0"/>
              <a:t>Click to add title</a:t>
            </a:r>
          </a:p>
        </p:txBody>
      </p:sp>
      <p:sp>
        <p:nvSpPr>
          <p:cNvPr id="5" name="Content Placeholder 4">
            <a:extLst>
              <a:ext uri="{FF2B5EF4-FFF2-40B4-BE49-F238E27FC236}">
                <a16:creationId xmlns:a16="http://schemas.microsoft.com/office/drawing/2014/main" id="{02736CFB-FEC9-D3FB-01C8-D0AF64ED3AE0}"/>
              </a:ext>
            </a:extLst>
          </p:cNvPr>
          <p:cNvSpPr>
            <a:spLocks noGrp="1"/>
          </p:cNvSpPr>
          <p:nvPr>
            <p:ph sz="quarter" idx="10" hasCustomPrompt="1"/>
          </p:nvPr>
        </p:nvSpPr>
        <p:spPr>
          <a:xfrm>
            <a:off x="734592" y="2244725"/>
            <a:ext cx="7814185" cy="4233713"/>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457EDA23-301F-47EE-3683-0B3206D8F539}"/>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cxnSp>
        <p:nvCxnSpPr>
          <p:cNvPr id="6" name="Straight Connector 5">
            <a:extLst>
              <a:ext uri="{FF2B5EF4-FFF2-40B4-BE49-F238E27FC236}">
                <a16:creationId xmlns:a16="http://schemas.microsoft.com/office/drawing/2014/main" id="{93AC3921-F10C-2A33-F8DF-3B42EE1E382E}"/>
              </a:ext>
              <a:ext uri="{C183D7F6-B498-43B3-948B-1728B52AA6E4}">
                <adec:decorative xmlns:adec="http://schemas.microsoft.com/office/drawing/2017/decorative" val="1"/>
              </a:ext>
            </a:extLst>
          </p:cNvPr>
          <p:cNvCxnSpPr>
            <a:cxnSpLocks/>
          </p:cNvCxnSpPr>
          <p:nvPr userDrawn="1"/>
        </p:nvCxnSpPr>
        <p:spPr>
          <a:xfrm>
            <a:off x="724574" y="723899"/>
            <a:ext cx="1101022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998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Title 2">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9AE8321-5884-9E75-1272-926961F3131D}"/>
              </a:ext>
            </a:extLst>
          </p:cNvPr>
          <p:cNvSpPr>
            <a:spLocks noGrp="1"/>
          </p:cNvSpPr>
          <p:nvPr>
            <p:ph type="title" hasCustomPrompt="1"/>
          </p:nvPr>
        </p:nvSpPr>
        <p:spPr>
          <a:xfrm>
            <a:off x="763439" y="684311"/>
            <a:ext cx="4058728" cy="2749009"/>
          </a:xfrm>
        </p:spPr>
        <p:txBody>
          <a:bodyPr anchor="b">
            <a:normAutofit/>
          </a:bodyPr>
          <a:lstStyle>
            <a:lvl1pPr algn="l">
              <a:defRPr sz="3200"/>
            </a:lvl1pPr>
          </a:lstStyle>
          <a:p>
            <a:r>
              <a:rPr lang="en-US" dirty="0"/>
              <a:t>Click to add title</a:t>
            </a:r>
          </a:p>
        </p:txBody>
      </p:sp>
      <p:sp>
        <p:nvSpPr>
          <p:cNvPr id="13" name="Content Placeholder 12">
            <a:extLst>
              <a:ext uri="{FF2B5EF4-FFF2-40B4-BE49-F238E27FC236}">
                <a16:creationId xmlns:a16="http://schemas.microsoft.com/office/drawing/2014/main" id="{5EB8AC8C-DEDA-D180-1CD8-B67B47276E34}"/>
              </a:ext>
            </a:extLst>
          </p:cNvPr>
          <p:cNvSpPr>
            <a:spLocks noGrp="1"/>
          </p:cNvSpPr>
          <p:nvPr>
            <p:ph sz="quarter" idx="11" hasCustomPrompt="1"/>
          </p:nvPr>
        </p:nvSpPr>
        <p:spPr>
          <a:xfrm>
            <a:off x="757600" y="3662835"/>
            <a:ext cx="4064567" cy="2468396"/>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a:extLst>
              <a:ext uri="{FF2B5EF4-FFF2-40B4-BE49-F238E27FC236}">
                <a16:creationId xmlns:a16="http://schemas.microsoft.com/office/drawing/2014/main" id="{B22DF521-FA73-0B43-D1F3-A28543BA84E8}"/>
              </a:ext>
            </a:extLst>
          </p:cNvPr>
          <p:cNvSpPr>
            <a:spLocks noGrp="1"/>
          </p:cNvSpPr>
          <p:nvPr>
            <p:ph type="pic" sz="quarter" idx="10" hasCustomPrompt="1"/>
          </p:nvPr>
        </p:nvSpPr>
        <p:spPr>
          <a:xfrm>
            <a:off x="5707756" y="4"/>
            <a:ext cx="5786438" cy="6134100"/>
          </a:xfrm>
        </p:spPr>
        <p:txBody>
          <a:bodyPr/>
          <a:lstStyle>
            <a:lvl1pPr marL="0" indent="0" algn="ctr">
              <a:buNone/>
              <a:defRPr/>
            </a:lvl1pPr>
          </a:lstStyle>
          <a:p>
            <a:r>
              <a:rPr lang="en-US" dirty="0"/>
              <a:t>Click icon to insert picture</a:t>
            </a:r>
          </a:p>
        </p:txBody>
      </p:sp>
      <p:cxnSp>
        <p:nvCxnSpPr>
          <p:cNvPr id="5" name="Straight Connector 4">
            <a:extLst>
              <a:ext uri="{FF2B5EF4-FFF2-40B4-BE49-F238E27FC236}">
                <a16:creationId xmlns:a16="http://schemas.microsoft.com/office/drawing/2014/main" id="{9D527B4D-405A-DCD2-6970-1162843E00DD}"/>
              </a:ext>
              <a:ext uri="{C183D7F6-B498-43B3-948B-1728B52AA6E4}">
                <adec:decorative xmlns:adec="http://schemas.microsoft.com/office/drawing/2017/decorative" val="1"/>
              </a:ext>
            </a:extLst>
          </p:cNvPr>
          <p:cNvCxnSpPr>
            <a:cxnSpLocks/>
          </p:cNvCxnSpPr>
          <p:nvPr userDrawn="1"/>
        </p:nvCxnSpPr>
        <p:spPr>
          <a:xfrm>
            <a:off x="814484" y="721031"/>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5">
            <a:extLst>
              <a:ext uri="{FF2B5EF4-FFF2-40B4-BE49-F238E27FC236}">
                <a16:creationId xmlns:a16="http://schemas.microsoft.com/office/drawing/2014/main" id="{400E6515-DDBF-35F4-5C9E-FF113FD164EF}"/>
              </a:ext>
            </a:extLst>
          </p:cNvPr>
          <p:cNvSpPr>
            <a:spLocks noGrp="1"/>
          </p:cNvSpPr>
          <p:nvPr>
            <p:ph type="sldNum" sz="quarter" idx="4"/>
          </p:nvPr>
        </p:nvSpPr>
        <p:spPr>
          <a:xfrm>
            <a:off x="10919012" y="6274074"/>
            <a:ext cx="672354" cy="583926"/>
          </a:xfrm>
          <a:prstGeom prst="rect">
            <a:avLst/>
          </a:prstGeom>
        </p:spPr>
        <p:txBody>
          <a:bodyPr vert="horz" lIns="91440" tIns="45720" rIns="91440" bIns="45720" rtlCol="0" anchor="t"/>
          <a:lstStyle>
            <a:lvl1pPr algn="r">
              <a:defRPr sz="1400">
                <a:solidFill>
                  <a:schemeClr val="tx1"/>
                </a:solidFill>
              </a:defRPr>
            </a:lvl1pPr>
          </a:lstStyle>
          <a:p>
            <a:fld id="{C3DB2ADC-AF19-4574-8C10-79B5B04FCA27}" type="slidenum">
              <a:rPr lang="en-US" smtClean="0"/>
              <a:pPr/>
              <a:t>‹#›</a:t>
            </a:fld>
            <a:endParaRPr lang="en-US" dirty="0"/>
          </a:p>
        </p:txBody>
      </p:sp>
      <p:cxnSp>
        <p:nvCxnSpPr>
          <p:cNvPr id="2" name="Straight Connector 1">
            <a:extLst>
              <a:ext uri="{FF2B5EF4-FFF2-40B4-BE49-F238E27FC236}">
                <a16:creationId xmlns:a16="http://schemas.microsoft.com/office/drawing/2014/main" id="{B3B79298-0F84-5214-4916-E9C0B4B46AB4}"/>
              </a:ext>
              <a:ext uri="{C183D7F6-B498-43B3-948B-1728B52AA6E4}">
                <adec:decorative xmlns:adec="http://schemas.microsoft.com/office/drawing/2017/decorative" val="1"/>
              </a:ext>
            </a:extLst>
          </p:cNvPr>
          <p:cNvCxnSpPr>
            <a:cxnSpLocks/>
          </p:cNvCxnSpPr>
          <p:nvPr userDrawn="1"/>
        </p:nvCxnSpPr>
        <p:spPr>
          <a:xfrm>
            <a:off x="5699342" y="6136928"/>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4750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hasCustomPrompt="1"/>
          </p:nvPr>
        </p:nvSpPr>
        <p:spPr>
          <a:xfrm>
            <a:off x="734591" y="976997"/>
            <a:ext cx="11000209" cy="1188227"/>
          </a:xfrm>
          <a:prstGeom prst="rect">
            <a:avLst/>
          </a:prstGeom>
        </p:spPr>
        <p:txBody>
          <a:bodyPr anchor="t">
            <a:normAutofit/>
          </a:bodyPr>
          <a:lstStyle>
            <a:lvl1pPr>
              <a:defRPr sz="3200"/>
            </a:lvl1pPr>
          </a:lstStyle>
          <a:p>
            <a:r>
              <a:rPr lang="en-US" dirty="0"/>
              <a:t>Click to add title</a:t>
            </a:r>
          </a:p>
        </p:txBody>
      </p:sp>
      <p:sp>
        <p:nvSpPr>
          <p:cNvPr id="5" name="Content Placeholder 4">
            <a:extLst>
              <a:ext uri="{FF2B5EF4-FFF2-40B4-BE49-F238E27FC236}">
                <a16:creationId xmlns:a16="http://schemas.microsoft.com/office/drawing/2014/main" id="{02736CFB-FEC9-D3FB-01C8-D0AF64ED3AE0}"/>
              </a:ext>
            </a:extLst>
          </p:cNvPr>
          <p:cNvSpPr>
            <a:spLocks noGrp="1"/>
          </p:cNvSpPr>
          <p:nvPr>
            <p:ph sz="quarter" idx="10" hasCustomPrompt="1"/>
          </p:nvPr>
        </p:nvSpPr>
        <p:spPr>
          <a:xfrm>
            <a:off x="734593" y="2244725"/>
            <a:ext cx="5045105" cy="4233713"/>
          </a:xfrm>
        </p:spPr>
        <p:txBody>
          <a:bodyPr>
            <a:normAutofit/>
          </a:bodyPr>
          <a:lstStyle>
            <a:lvl1pPr>
              <a:spcBef>
                <a:spcPts val="0"/>
              </a:spcBef>
              <a:spcAft>
                <a:spcPts val="1200"/>
              </a:spcAft>
              <a:defRPr sz="1800"/>
            </a:lvl1pPr>
            <a:lvl2pPr>
              <a:spcBef>
                <a:spcPts val="0"/>
              </a:spcBef>
              <a:spcAft>
                <a:spcPts val="1200"/>
              </a:spcAft>
              <a:defRPr sz="1600"/>
            </a:lvl2pPr>
            <a:lvl3pPr>
              <a:spcBef>
                <a:spcPts val="0"/>
              </a:spcBef>
              <a:spcAft>
                <a:spcPts val="1200"/>
              </a:spcAft>
              <a:defRPr sz="1400"/>
            </a:lvl3pPr>
            <a:lvl4pPr>
              <a:spcBef>
                <a:spcPts val="0"/>
              </a:spcBef>
              <a:spcAft>
                <a:spcPts val="1200"/>
              </a:spcAft>
              <a:defRPr sz="1200"/>
            </a:lvl4pPr>
            <a:lvl5pPr>
              <a:spcBef>
                <a:spcPts val="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3AC3921-F10C-2A33-F8DF-3B42EE1E382E}"/>
              </a:ext>
              <a:ext uri="{C183D7F6-B498-43B3-948B-1728B52AA6E4}">
                <adec:decorative xmlns:adec="http://schemas.microsoft.com/office/drawing/2017/decorative" val="1"/>
              </a:ext>
            </a:extLst>
          </p:cNvPr>
          <p:cNvCxnSpPr>
            <a:cxnSpLocks/>
          </p:cNvCxnSpPr>
          <p:nvPr userDrawn="1"/>
        </p:nvCxnSpPr>
        <p:spPr>
          <a:xfrm>
            <a:off x="724574" y="723899"/>
            <a:ext cx="1101022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4">
            <a:extLst>
              <a:ext uri="{FF2B5EF4-FFF2-40B4-BE49-F238E27FC236}">
                <a16:creationId xmlns:a16="http://schemas.microsoft.com/office/drawing/2014/main" id="{A4F2998B-5567-1A45-7720-4998CC19EF0D}"/>
              </a:ext>
            </a:extLst>
          </p:cNvPr>
          <p:cNvSpPr>
            <a:spLocks noGrp="1"/>
          </p:cNvSpPr>
          <p:nvPr>
            <p:ph sz="quarter" idx="11" hasCustomPrompt="1"/>
          </p:nvPr>
        </p:nvSpPr>
        <p:spPr>
          <a:xfrm>
            <a:off x="6412304" y="2244724"/>
            <a:ext cx="5322496" cy="4233713"/>
          </a:xfrm>
        </p:spPr>
        <p:txBody>
          <a:bodyPr>
            <a:normAutofit/>
          </a:bodyPr>
          <a:lstStyle>
            <a:lvl1pPr>
              <a:spcBef>
                <a:spcPts val="0"/>
              </a:spcBef>
              <a:spcAft>
                <a:spcPts val="1200"/>
              </a:spcAft>
              <a:defRPr sz="1800"/>
            </a:lvl1pPr>
            <a:lvl2pPr>
              <a:spcBef>
                <a:spcPts val="0"/>
              </a:spcBef>
              <a:spcAft>
                <a:spcPts val="1200"/>
              </a:spcAft>
              <a:defRPr sz="1600"/>
            </a:lvl2pPr>
            <a:lvl3pPr>
              <a:spcBef>
                <a:spcPts val="0"/>
              </a:spcBef>
              <a:spcAft>
                <a:spcPts val="1200"/>
              </a:spcAft>
              <a:defRPr sz="1400"/>
            </a:lvl3pPr>
            <a:lvl4pPr>
              <a:spcBef>
                <a:spcPts val="0"/>
              </a:spcBef>
              <a:spcAft>
                <a:spcPts val="1200"/>
              </a:spcAft>
              <a:defRPr sz="1200"/>
            </a:lvl4pPr>
            <a:lvl5pPr>
              <a:spcBef>
                <a:spcPts val="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457EDA23-301F-47EE-3683-0B3206D8F539}"/>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5623517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two content 2">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hasCustomPrompt="1"/>
          </p:nvPr>
        </p:nvSpPr>
        <p:spPr>
          <a:xfrm>
            <a:off x="725965" y="976999"/>
            <a:ext cx="11034713" cy="1196853"/>
          </a:xfrm>
          <a:prstGeom prst="rect">
            <a:avLst/>
          </a:prstGeom>
        </p:spPr>
        <p:txBody>
          <a:bodyPr anchor="t">
            <a:normAutofit/>
          </a:bodyPr>
          <a:lstStyle>
            <a:lvl1pPr>
              <a:defRPr sz="3200"/>
            </a:lvl1pPr>
          </a:lstStyle>
          <a:p>
            <a:r>
              <a:rPr lang="en-US" dirty="0"/>
              <a:t>Click to add title</a:t>
            </a:r>
          </a:p>
        </p:txBody>
      </p:sp>
      <p:sp>
        <p:nvSpPr>
          <p:cNvPr id="5" name="Content Placeholder 4">
            <a:extLst>
              <a:ext uri="{FF2B5EF4-FFF2-40B4-BE49-F238E27FC236}">
                <a16:creationId xmlns:a16="http://schemas.microsoft.com/office/drawing/2014/main" id="{02736CFB-FEC9-D3FB-01C8-D0AF64ED3AE0}"/>
              </a:ext>
            </a:extLst>
          </p:cNvPr>
          <p:cNvSpPr>
            <a:spLocks noGrp="1"/>
          </p:cNvSpPr>
          <p:nvPr>
            <p:ph sz="quarter" idx="10" hasCustomPrompt="1"/>
          </p:nvPr>
        </p:nvSpPr>
        <p:spPr>
          <a:xfrm>
            <a:off x="741826" y="2244725"/>
            <a:ext cx="2958075" cy="3904268"/>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4">
            <a:extLst>
              <a:ext uri="{FF2B5EF4-FFF2-40B4-BE49-F238E27FC236}">
                <a16:creationId xmlns:a16="http://schemas.microsoft.com/office/drawing/2014/main" id="{A4F2998B-5567-1A45-7720-4998CC19EF0D}"/>
              </a:ext>
            </a:extLst>
          </p:cNvPr>
          <p:cNvSpPr>
            <a:spLocks noGrp="1"/>
          </p:cNvSpPr>
          <p:nvPr>
            <p:ph sz="quarter" idx="11" hasCustomPrompt="1"/>
          </p:nvPr>
        </p:nvSpPr>
        <p:spPr>
          <a:xfrm>
            <a:off x="4407226" y="2244725"/>
            <a:ext cx="7353452" cy="3912896"/>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457EDA23-301F-47EE-3683-0B3206D8F539}"/>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cxnSp>
        <p:nvCxnSpPr>
          <p:cNvPr id="6" name="Straight Connector 5">
            <a:extLst>
              <a:ext uri="{FF2B5EF4-FFF2-40B4-BE49-F238E27FC236}">
                <a16:creationId xmlns:a16="http://schemas.microsoft.com/office/drawing/2014/main" id="{93AC3921-F10C-2A33-F8DF-3B42EE1E382E}"/>
              </a:ext>
              <a:ext uri="{C183D7F6-B498-43B3-948B-1728B52AA6E4}">
                <adec:decorative xmlns:adec="http://schemas.microsoft.com/office/drawing/2017/decorative" val="1"/>
              </a:ext>
            </a:extLst>
          </p:cNvPr>
          <p:cNvCxnSpPr>
            <a:cxnSpLocks/>
          </p:cNvCxnSpPr>
          <p:nvPr userDrawn="1"/>
        </p:nvCxnSpPr>
        <p:spPr>
          <a:xfrm>
            <a:off x="724574" y="723899"/>
            <a:ext cx="1101022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00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745873196"/>
      </p:ext>
    </p:extLst>
  </p:cSld>
  <p:clrMapOvr>
    <a:masterClrMapping/>
  </p:clrMapOvr>
  <p:hf hdr="0" ft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hasCustomPrompt="1"/>
          </p:nvPr>
        </p:nvSpPr>
        <p:spPr>
          <a:xfrm>
            <a:off x="719146" y="983901"/>
            <a:ext cx="5724786" cy="1198580"/>
          </a:xfrm>
          <a:prstGeom prst="rect">
            <a:avLst/>
          </a:prstGeom>
        </p:spPr>
        <p:txBody>
          <a:bodyPr anchor="t">
            <a:normAutofit/>
          </a:bodyPr>
          <a:lstStyle>
            <a:lvl1pPr>
              <a:defRPr sz="3200"/>
            </a:lvl1pPr>
          </a:lstStyle>
          <a:p>
            <a:r>
              <a:rPr lang="en-US" dirty="0"/>
              <a:t>Click to add title</a:t>
            </a:r>
          </a:p>
        </p:txBody>
      </p:sp>
      <p:sp>
        <p:nvSpPr>
          <p:cNvPr id="7" name="Content Placeholder 6">
            <a:extLst>
              <a:ext uri="{FF2B5EF4-FFF2-40B4-BE49-F238E27FC236}">
                <a16:creationId xmlns:a16="http://schemas.microsoft.com/office/drawing/2014/main" id="{63C6D5E5-DE84-EC37-75DB-50DB75B5CD48}"/>
              </a:ext>
            </a:extLst>
          </p:cNvPr>
          <p:cNvSpPr>
            <a:spLocks noGrp="1"/>
          </p:cNvSpPr>
          <p:nvPr>
            <p:ph sz="quarter" idx="14" hasCustomPrompt="1"/>
          </p:nvPr>
        </p:nvSpPr>
        <p:spPr>
          <a:xfrm>
            <a:off x="710520" y="2244725"/>
            <a:ext cx="5724786" cy="3795683"/>
          </a:xfrm>
        </p:spPr>
        <p:txBody>
          <a:bodyPr/>
          <a:lstStyle>
            <a:lvl1pPr>
              <a:spcBef>
                <a:spcPts val="0"/>
              </a:spcBef>
              <a:spcAft>
                <a:spcPts val="1200"/>
              </a:spcAft>
              <a:defRPr/>
            </a:lvl1pPr>
            <a:lvl2pPr>
              <a:spcBef>
                <a:spcPts val="0"/>
              </a:spcBef>
              <a:spcAft>
                <a:spcPts val="1200"/>
              </a:spcAft>
              <a:defRPr/>
            </a:lvl2pPr>
            <a:lvl3pPr>
              <a:spcBef>
                <a:spcPts val="0"/>
              </a:spcBef>
              <a:spcAft>
                <a:spcPts val="1200"/>
              </a:spcAft>
              <a:defRPr/>
            </a:lvl3pPr>
            <a:lvl4pPr>
              <a:spcBef>
                <a:spcPts val="0"/>
              </a:spcBef>
              <a:spcAft>
                <a:spcPts val="1200"/>
              </a:spcAft>
              <a:defRPr/>
            </a:lvl4pPr>
            <a:lvl5pPr>
              <a:spcBef>
                <a:spcPts val="0"/>
              </a:spcBef>
              <a:spcAft>
                <a:spcPts val="1200"/>
              </a:spcAf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Picture Placeholder 28">
            <a:extLst>
              <a:ext uri="{FF2B5EF4-FFF2-40B4-BE49-F238E27FC236}">
                <a16:creationId xmlns:a16="http://schemas.microsoft.com/office/drawing/2014/main" id="{E335E712-C7FD-4BAC-B89C-58AF6594A4E7}"/>
              </a:ext>
            </a:extLst>
          </p:cNvPr>
          <p:cNvSpPr>
            <a:spLocks noGrp="1"/>
          </p:cNvSpPr>
          <p:nvPr>
            <p:ph type="pic" sz="quarter" idx="13"/>
          </p:nvPr>
        </p:nvSpPr>
        <p:spPr>
          <a:xfrm>
            <a:off x="7315200" y="723899"/>
            <a:ext cx="4876800" cy="5316510"/>
          </a:xfrm>
          <a:prstGeom prst="rect">
            <a:avLst/>
          </a:prstGeom>
        </p:spPr>
        <p:txBody>
          <a:bodyPr>
            <a:normAutofit/>
          </a:bodyPr>
          <a:lstStyle>
            <a:lvl1pPr marL="0" indent="0" algn="ctr">
              <a:buNone/>
              <a:defRPr sz="1800"/>
            </a:lvl1p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541CC69-A0B0-C1BE-2165-D8AD1B7D2DDA}"/>
              </a:ext>
              <a:ext uri="{C183D7F6-B498-43B3-948B-1728B52AA6E4}">
                <adec:decorative xmlns:adec="http://schemas.microsoft.com/office/drawing/2017/decorative" val="1"/>
              </a:ext>
            </a:extLst>
          </p:cNvPr>
          <p:cNvCxnSpPr>
            <a:cxnSpLocks/>
          </p:cNvCxnSpPr>
          <p:nvPr userDrawn="1"/>
        </p:nvCxnSpPr>
        <p:spPr>
          <a:xfrm>
            <a:off x="724574" y="723899"/>
            <a:ext cx="57867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Slide Number Placeholder 5">
            <a:extLst>
              <a:ext uri="{FF2B5EF4-FFF2-40B4-BE49-F238E27FC236}">
                <a16:creationId xmlns:a16="http://schemas.microsoft.com/office/drawing/2014/main" id="{9147C2FA-8BD9-36BF-787A-3B3C4847BF5F}"/>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7053753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Content and Table">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hasCustomPrompt="1"/>
          </p:nvPr>
        </p:nvSpPr>
        <p:spPr>
          <a:xfrm>
            <a:off x="734591" y="992528"/>
            <a:ext cx="10722817" cy="1188227"/>
          </a:xfrm>
          <a:prstGeom prst="rect">
            <a:avLst/>
          </a:prstGeom>
        </p:spPr>
        <p:txBody>
          <a:bodyPr anchor="t">
            <a:normAutofit/>
          </a:bodyPr>
          <a:lstStyle>
            <a:lvl1pPr>
              <a:defRPr sz="3200"/>
            </a:lvl1pPr>
          </a:lstStyle>
          <a:p>
            <a:r>
              <a:rPr lang="en-US" dirty="0"/>
              <a:t>Click to add title</a:t>
            </a:r>
          </a:p>
        </p:txBody>
      </p:sp>
      <p:sp>
        <p:nvSpPr>
          <p:cNvPr id="7" name="Content Placeholder 6">
            <a:extLst>
              <a:ext uri="{FF2B5EF4-FFF2-40B4-BE49-F238E27FC236}">
                <a16:creationId xmlns:a16="http://schemas.microsoft.com/office/drawing/2014/main" id="{63C6D5E5-DE84-EC37-75DB-50DB75B5CD48}"/>
              </a:ext>
            </a:extLst>
          </p:cNvPr>
          <p:cNvSpPr>
            <a:spLocks noGrp="1"/>
          </p:cNvSpPr>
          <p:nvPr>
            <p:ph sz="quarter" idx="14" hasCustomPrompt="1"/>
          </p:nvPr>
        </p:nvSpPr>
        <p:spPr>
          <a:xfrm>
            <a:off x="743216" y="2244725"/>
            <a:ext cx="3277639" cy="3903663"/>
          </a:xfrm>
        </p:spPr>
        <p:txBody>
          <a:bodyPr/>
          <a:lstStyle>
            <a:lvl1pPr>
              <a:spcBef>
                <a:spcPts val="0"/>
              </a:spcBef>
              <a:spcAft>
                <a:spcPts val="1200"/>
              </a:spcAft>
              <a:defRPr/>
            </a:lvl1pPr>
            <a:lvl2pPr>
              <a:spcBef>
                <a:spcPts val="0"/>
              </a:spcBef>
              <a:spcAft>
                <a:spcPts val="1200"/>
              </a:spcAft>
              <a:defRPr/>
            </a:lvl2pPr>
            <a:lvl3pPr>
              <a:spcBef>
                <a:spcPts val="0"/>
              </a:spcBef>
              <a:spcAft>
                <a:spcPts val="1200"/>
              </a:spcAft>
              <a:defRPr/>
            </a:lvl3pPr>
            <a:lvl4pPr>
              <a:spcBef>
                <a:spcPts val="0"/>
              </a:spcBef>
              <a:spcAft>
                <a:spcPts val="1200"/>
              </a:spcAft>
              <a:defRPr/>
            </a:lvl4pPr>
            <a:lvl5pPr>
              <a:spcBef>
                <a:spcPts val="0"/>
              </a:spcBef>
              <a:spcAft>
                <a:spcPts val="1200"/>
              </a:spcAf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able Placeholder 5">
            <a:extLst>
              <a:ext uri="{FF2B5EF4-FFF2-40B4-BE49-F238E27FC236}">
                <a16:creationId xmlns:a16="http://schemas.microsoft.com/office/drawing/2014/main" id="{C6DB8F81-B3A9-1D53-A844-F980B4ED20C9}"/>
              </a:ext>
            </a:extLst>
          </p:cNvPr>
          <p:cNvSpPr>
            <a:spLocks noGrp="1"/>
          </p:cNvSpPr>
          <p:nvPr>
            <p:ph type="tbl" sz="quarter" idx="15" hasCustomPrompt="1"/>
          </p:nvPr>
        </p:nvSpPr>
        <p:spPr>
          <a:xfrm>
            <a:off x="4406900" y="2244725"/>
            <a:ext cx="7061200" cy="3903663"/>
          </a:xfrm>
        </p:spPr>
        <p:txBody>
          <a:bodyPr/>
          <a:lstStyle>
            <a:lvl1pPr>
              <a:defRPr/>
            </a:lvl1pPr>
          </a:lstStyle>
          <a:p>
            <a:r>
              <a:rPr lang="en-US" dirty="0"/>
              <a:t>Click icon to insert table</a:t>
            </a:r>
          </a:p>
        </p:txBody>
      </p:sp>
      <p:sp>
        <p:nvSpPr>
          <p:cNvPr id="8" name="Slide Number Placeholder 5">
            <a:extLst>
              <a:ext uri="{FF2B5EF4-FFF2-40B4-BE49-F238E27FC236}">
                <a16:creationId xmlns:a16="http://schemas.microsoft.com/office/drawing/2014/main" id="{9147C2FA-8BD9-36BF-787A-3B3C4847BF5F}"/>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cxnSp>
        <p:nvCxnSpPr>
          <p:cNvPr id="9" name="Straight Connector 8">
            <a:extLst>
              <a:ext uri="{FF2B5EF4-FFF2-40B4-BE49-F238E27FC236}">
                <a16:creationId xmlns:a16="http://schemas.microsoft.com/office/drawing/2014/main" id="{133A6849-B613-7080-903C-A7A211B7C596}"/>
              </a:ext>
              <a:ext uri="{C183D7F6-B498-43B3-948B-1728B52AA6E4}">
                <adec:decorative xmlns:adec="http://schemas.microsoft.com/office/drawing/2017/decorative" val="1"/>
              </a:ext>
            </a:extLst>
          </p:cNvPr>
          <p:cNvCxnSpPr>
            <a:cxnSpLocks/>
          </p:cNvCxnSpPr>
          <p:nvPr userDrawn="1"/>
        </p:nvCxnSpPr>
        <p:spPr>
          <a:xfrm>
            <a:off x="724574" y="723899"/>
            <a:ext cx="107614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9319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two content 3">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hasCustomPrompt="1"/>
          </p:nvPr>
        </p:nvSpPr>
        <p:spPr>
          <a:xfrm>
            <a:off x="700087" y="985626"/>
            <a:ext cx="10703197" cy="1170978"/>
          </a:xfrm>
          <a:prstGeom prst="rect">
            <a:avLst/>
          </a:prstGeom>
        </p:spPr>
        <p:txBody>
          <a:bodyPr anchor="t">
            <a:normAutofit/>
          </a:bodyPr>
          <a:lstStyle>
            <a:lvl1pPr>
              <a:defRPr sz="3200"/>
            </a:lvl1pPr>
          </a:lstStyle>
          <a:p>
            <a:r>
              <a:rPr lang="en-US" dirty="0"/>
              <a:t>Click to add title</a:t>
            </a:r>
          </a:p>
        </p:txBody>
      </p:sp>
      <p:sp>
        <p:nvSpPr>
          <p:cNvPr id="3" name="Content Placeholder 4">
            <a:extLst>
              <a:ext uri="{FF2B5EF4-FFF2-40B4-BE49-F238E27FC236}">
                <a16:creationId xmlns:a16="http://schemas.microsoft.com/office/drawing/2014/main" id="{A4F2998B-5567-1A45-7720-4998CC19EF0D}"/>
              </a:ext>
            </a:extLst>
          </p:cNvPr>
          <p:cNvSpPr>
            <a:spLocks noGrp="1"/>
          </p:cNvSpPr>
          <p:nvPr>
            <p:ph sz="quarter" idx="11" hasCustomPrompt="1"/>
          </p:nvPr>
        </p:nvSpPr>
        <p:spPr>
          <a:xfrm>
            <a:off x="700087" y="2244725"/>
            <a:ext cx="7060200" cy="3912896"/>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a:extLst>
              <a:ext uri="{FF2B5EF4-FFF2-40B4-BE49-F238E27FC236}">
                <a16:creationId xmlns:a16="http://schemas.microsoft.com/office/drawing/2014/main" id="{02736CFB-FEC9-D3FB-01C8-D0AF64ED3AE0}"/>
              </a:ext>
            </a:extLst>
          </p:cNvPr>
          <p:cNvSpPr>
            <a:spLocks noGrp="1"/>
          </p:cNvSpPr>
          <p:nvPr>
            <p:ph sz="quarter" idx="10" hasCustomPrompt="1"/>
          </p:nvPr>
        </p:nvSpPr>
        <p:spPr>
          <a:xfrm>
            <a:off x="8445209" y="2244725"/>
            <a:ext cx="2958075" cy="3904268"/>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457EDA23-301F-47EE-3683-0B3206D8F539}"/>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cxnSp>
        <p:nvCxnSpPr>
          <p:cNvPr id="4" name="Straight Connector 3">
            <a:extLst>
              <a:ext uri="{FF2B5EF4-FFF2-40B4-BE49-F238E27FC236}">
                <a16:creationId xmlns:a16="http://schemas.microsoft.com/office/drawing/2014/main" id="{2E205FD8-58A9-6B91-010A-1870572FDC78}"/>
              </a:ext>
              <a:ext uri="{C183D7F6-B498-43B3-948B-1728B52AA6E4}">
                <adec:decorative xmlns:adec="http://schemas.microsoft.com/office/drawing/2017/decorative" val="1"/>
              </a:ext>
            </a:extLst>
          </p:cNvPr>
          <p:cNvCxnSpPr>
            <a:cxnSpLocks/>
          </p:cNvCxnSpPr>
          <p:nvPr userDrawn="1"/>
        </p:nvCxnSpPr>
        <p:spPr>
          <a:xfrm>
            <a:off x="724574" y="723899"/>
            <a:ext cx="107614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0859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hasCustomPrompt="1"/>
          </p:nvPr>
        </p:nvSpPr>
        <p:spPr>
          <a:xfrm>
            <a:off x="723860" y="983902"/>
            <a:ext cx="10787370" cy="1051927"/>
          </a:xfrm>
          <a:prstGeom prst="rect">
            <a:avLst/>
          </a:prstGeom>
        </p:spPr>
        <p:txBody>
          <a:bodyPr anchor="t">
            <a:normAutofit/>
          </a:bodyPr>
          <a:lstStyle>
            <a:lvl1pPr>
              <a:defRPr sz="3200"/>
            </a:lvl1pPr>
          </a:lstStyle>
          <a:p>
            <a:r>
              <a:rPr lang="en-US" dirty="0"/>
              <a:t>Click to add title</a:t>
            </a:r>
          </a:p>
        </p:txBody>
      </p:sp>
      <p:sp>
        <p:nvSpPr>
          <p:cNvPr id="6" name="Table Placeholder 5">
            <a:extLst>
              <a:ext uri="{FF2B5EF4-FFF2-40B4-BE49-F238E27FC236}">
                <a16:creationId xmlns:a16="http://schemas.microsoft.com/office/drawing/2014/main" id="{C6DB8F81-B3A9-1D53-A844-F980B4ED20C9}"/>
              </a:ext>
            </a:extLst>
          </p:cNvPr>
          <p:cNvSpPr>
            <a:spLocks noGrp="1"/>
          </p:cNvSpPr>
          <p:nvPr>
            <p:ph type="tbl" sz="quarter" idx="15" hasCustomPrompt="1"/>
          </p:nvPr>
        </p:nvSpPr>
        <p:spPr>
          <a:xfrm>
            <a:off x="706608" y="2244725"/>
            <a:ext cx="10761492" cy="3903663"/>
          </a:xfrm>
        </p:spPr>
        <p:txBody>
          <a:bodyPr/>
          <a:lstStyle>
            <a:lvl1pPr>
              <a:defRPr/>
            </a:lvl1pPr>
          </a:lstStyle>
          <a:p>
            <a:r>
              <a:rPr lang="en-US" dirty="0"/>
              <a:t>Click icon to insert table</a:t>
            </a:r>
          </a:p>
        </p:txBody>
      </p:sp>
      <p:sp>
        <p:nvSpPr>
          <p:cNvPr id="8" name="Slide Number Placeholder 5">
            <a:extLst>
              <a:ext uri="{FF2B5EF4-FFF2-40B4-BE49-F238E27FC236}">
                <a16:creationId xmlns:a16="http://schemas.microsoft.com/office/drawing/2014/main" id="{9147C2FA-8BD9-36BF-787A-3B3C4847BF5F}"/>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cxnSp>
        <p:nvCxnSpPr>
          <p:cNvPr id="9" name="Straight Connector 8">
            <a:extLst>
              <a:ext uri="{FF2B5EF4-FFF2-40B4-BE49-F238E27FC236}">
                <a16:creationId xmlns:a16="http://schemas.microsoft.com/office/drawing/2014/main" id="{133A6849-B613-7080-903C-A7A211B7C596}"/>
              </a:ext>
              <a:ext uri="{C183D7F6-B498-43B3-948B-1728B52AA6E4}">
                <adec:decorative xmlns:adec="http://schemas.microsoft.com/office/drawing/2017/decorative" val="1"/>
              </a:ext>
            </a:extLst>
          </p:cNvPr>
          <p:cNvCxnSpPr>
            <a:cxnSpLocks/>
          </p:cNvCxnSpPr>
          <p:nvPr userDrawn="1"/>
        </p:nvCxnSpPr>
        <p:spPr>
          <a:xfrm>
            <a:off x="724574" y="723899"/>
            <a:ext cx="107614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725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 2">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9AE8321-5884-9E75-1272-926961F3131D}"/>
              </a:ext>
            </a:extLst>
          </p:cNvPr>
          <p:cNvSpPr>
            <a:spLocks noGrp="1"/>
          </p:cNvSpPr>
          <p:nvPr>
            <p:ph type="title" hasCustomPrompt="1"/>
          </p:nvPr>
        </p:nvSpPr>
        <p:spPr>
          <a:xfrm>
            <a:off x="763439" y="684311"/>
            <a:ext cx="4058728" cy="2749009"/>
          </a:xfrm>
        </p:spPr>
        <p:txBody>
          <a:bodyPr anchor="b">
            <a:normAutofit/>
          </a:bodyPr>
          <a:lstStyle>
            <a:lvl1pPr algn="l">
              <a:defRPr sz="3200"/>
            </a:lvl1pPr>
          </a:lstStyle>
          <a:p>
            <a:r>
              <a:rPr lang="en-US" dirty="0"/>
              <a:t>Click to add title</a:t>
            </a:r>
          </a:p>
        </p:txBody>
      </p:sp>
      <p:cxnSp>
        <p:nvCxnSpPr>
          <p:cNvPr id="5" name="Straight Connector 4">
            <a:extLst>
              <a:ext uri="{FF2B5EF4-FFF2-40B4-BE49-F238E27FC236}">
                <a16:creationId xmlns:a16="http://schemas.microsoft.com/office/drawing/2014/main" id="{9D527B4D-405A-DCD2-6970-1162843E00DD}"/>
              </a:ext>
              <a:ext uri="{C183D7F6-B498-43B3-948B-1728B52AA6E4}">
                <adec:decorative xmlns:adec="http://schemas.microsoft.com/office/drawing/2017/decorative" val="1"/>
              </a:ext>
            </a:extLst>
          </p:cNvPr>
          <p:cNvCxnSpPr>
            <a:cxnSpLocks/>
          </p:cNvCxnSpPr>
          <p:nvPr userDrawn="1"/>
        </p:nvCxnSpPr>
        <p:spPr>
          <a:xfrm>
            <a:off x="814484" y="721031"/>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B621246-77E4-43F0-CD40-C7DB9555D266}"/>
              </a:ext>
              <a:ext uri="{C183D7F6-B498-43B3-948B-1728B52AA6E4}">
                <adec:decorative xmlns:adec="http://schemas.microsoft.com/office/drawing/2017/decorative" val="1"/>
              </a:ext>
            </a:extLst>
          </p:cNvPr>
          <p:cNvCxnSpPr>
            <a:cxnSpLocks/>
          </p:cNvCxnSpPr>
          <p:nvPr userDrawn="1"/>
        </p:nvCxnSpPr>
        <p:spPr>
          <a:xfrm>
            <a:off x="5713726" y="6134059"/>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5EB8AC8C-DEDA-D180-1CD8-B67B47276E34}"/>
              </a:ext>
            </a:extLst>
          </p:cNvPr>
          <p:cNvSpPr>
            <a:spLocks noGrp="1"/>
          </p:cNvSpPr>
          <p:nvPr>
            <p:ph sz="quarter" idx="11" hasCustomPrompt="1"/>
          </p:nvPr>
        </p:nvSpPr>
        <p:spPr>
          <a:xfrm>
            <a:off x="757600" y="3662835"/>
            <a:ext cx="4064567" cy="2468396"/>
          </a:xfrm>
        </p:spPr>
        <p:txBody>
          <a:bodyPr/>
          <a:lstStyle>
            <a:lvl1pPr marL="0" indent="0">
              <a:spcBef>
                <a:spcPts val="0"/>
              </a:spcBef>
              <a:buNone/>
              <a:defRPr/>
            </a:lvl1pPr>
            <a:lvl2pPr marL="457200" indent="0">
              <a:spcBef>
                <a:spcPts val="0"/>
              </a:spcBef>
              <a:buNone/>
              <a:defRPr/>
            </a:lvl2pPr>
            <a:lvl3pPr marL="914400" indent="0">
              <a:spcBef>
                <a:spcPts val="0"/>
              </a:spcBef>
              <a:buNone/>
              <a:defRPr/>
            </a:lvl3pPr>
            <a:lvl4pPr marL="1371600" indent="0">
              <a:spcBef>
                <a:spcPts val="0"/>
              </a:spcBef>
              <a:buNone/>
              <a:defRPr/>
            </a:lvl4pPr>
            <a:lvl5pPr marL="1828800" indent="0">
              <a:spcBef>
                <a:spcPts val="0"/>
              </a:spcBef>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67559532"/>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898288688"/>
      </p:ext>
    </p:extLst>
  </p:cSld>
  <p:clrMapOvr>
    <a:masterClrMapping/>
  </p:clrMapOvr>
  <p:hf hdr="0" ft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85649623"/>
      </p:ext>
    </p:extLst>
  </p:cSld>
  <p:clrMapOvr>
    <a:masterClrMapping/>
  </p:clrMapOvr>
  <p:hf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87580471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84721540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53909909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4230824194"/>
      </p:ext>
    </p:extLst>
  </p:cSld>
  <p:clrMapOvr>
    <a:masterClrMapping/>
  </p:clrMapOvr>
  <p:hf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162754729"/>
      </p:ext>
    </p:extLst>
  </p:cSld>
  <p:clrMapOvr>
    <a:masterClrMapping/>
  </p:clrMapOvr>
  <p:hf hdr="0" ftr="0" dt="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8019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 id="2147483728" r:id="rId22"/>
    <p:sldLayoutId id="2147483729" r:id="rId23"/>
    <p:sldLayoutId id="2147483730" r:id="rId24"/>
  </p:sldLayoutIdLst>
  <p:hf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hyperlink" Target="https://en.wikiversity.org/wiki/File:Blue_question_mark_icon.sv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3" name="Straight Connector 5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7" name="Rectangle 56">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erson in a green jacket holding a bag&#10;&#10;Description automatically generated">
            <a:extLst>
              <a:ext uri="{FF2B5EF4-FFF2-40B4-BE49-F238E27FC236}">
                <a16:creationId xmlns:a16="http://schemas.microsoft.com/office/drawing/2014/main" id="{B5F2442B-6739-EB83-F5BE-46F318E15A40}"/>
              </a:ext>
            </a:extLst>
          </p:cNvPr>
          <p:cNvPicPr>
            <a:picLocks noChangeAspect="1"/>
          </p:cNvPicPr>
          <p:nvPr/>
        </p:nvPicPr>
        <p:blipFill>
          <a:blip r:embed="rId3"/>
          <a:srcRect b="57813"/>
          <a:stretch/>
        </p:blipFill>
        <p:spPr>
          <a:xfrm>
            <a:off x="20" y="10"/>
            <a:ext cx="12191980" cy="6857990"/>
          </a:xfrm>
          <a:prstGeom prst="rect">
            <a:avLst/>
          </a:prstGeom>
        </p:spPr>
      </p:pic>
      <p:sp>
        <p:nvSpPr>
          <p:cNvPr id="59" name="Rectangle 58">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905" y="46904"/>
            <a:ext cx="6865150" cy="6771342"/>
          </a:xfrm>
          <a:prstGeom prst="rect">
            <a:avLst/>
          </a:prstGeom>
          <a:gradFill>
            <a:gsLst>
              <a:gs pos="42000">
                <a:srgbClr val="000000">
                  <a:alpha val="18000"/>
                </a:srgbClr>
              </a:gs>
              <a:gs pos="0">
                <a:srgbClr val="000000">
                  <a:alpha val="0"/>
                </a:srgbClr>
              </a:gs>
              <a:gs pos="100000">
                <a:srgbClr val="000000">
                  <a:alpha val="3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99D8326-B701-CBE8-39AA-6C700DA49CE4}"/>
              </a:ext>
            </a:extLst>
          </p:cNvPr>
          <p:cNvSpPr>
            <a:spLocks noGrp="1"/>
          </p:cNvSpPr>
          <p:nvPr>
            <p:ph type="title"/>
          </p:nvPr>
        </p:nvSpPr>
        <p:spPr>
          <a:xfrm>
            <a:off x="704088" y="871759"/>
            <a:ext cx="5067300" cy="3497042"/>
          </a:xfrm>
        </p:spPr>
        <p:txBody>
          <a:bodyPr vert="horz" lIns="91440" tIns="45720" rIns="91440" bIns="45720" rtlCol="0" anchor="t">
            <a:normAutofit/>
          </a:bodyPr>
          <a:lstStyle/>
          <a:p>
            <a:r>
              <a:rPr lang="en-US" sz="5400">
                <a:solidFill>
                  <a:srgbClr val="FFFFFF"/>
                </a:solidFill>
              </a:rPr>
              <a:t>Naomi Lovelace</a:t>
            </a:r>
          </a:p>
        </p:txBody>
      </p:sp>
      <p:cxnSp>
        <p:nvCxnSpPr>
          <p:cNvPr id="61" name="Straight Connector 6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228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ue and white logo&#10;&#10;Description automatically generated">
            <a:extLst>
              <a:ext uri="{FF2B5EF4-FFF2-40B4-BE49-F238E27FC236}">
                <a16:creationId xmlns:a16="http://schemas.microsoft.com/office/drawing/2014/main" id="{AD04566C-FC2C-67A8-E988-4A03168EBA32}"/>
              </a:ext>
            </a:extLst>
          </p:cNvPr>
          <p:cNvPicPr>
            <a:picLocks noChangeAspect="1"/>
          </p:cNvPicPr>
          <p:nvPr/>
        </p:nvPicPr>
        <p:blipFill>
          <a:blip r:embed="rId3"/>
          <a:srcRect l="6814" r="9033"/>
          <a:stretch/>
        </p:blipFill>
        <p:spPr>
          <a:xfrm>
            <a:off x="6420752" y="-1"/>
            <a:ext cx="5771248" cy="6857999"/>
          </a:xfrm>
          <a:prstGeom prst="rect">
            <a:avLst/>
          </a:prstGeom>
        </p:spPr>
      </p:pic>
      <p:sp>
        <p:nvSpPr>
          <p:cNvPr id="4" name="Title 3">
            <a:extLst>
              <a:ext uri="{FF2B5EF4-FFF2-40B4-BE49-F238E27FC236}">
                <a16:creationId xmlns:a16="http://schemas.microsoft.com/office/drawing/2014/main" id="{78EDD0FE-CB9F-D325-2903-8DC746DE6164}"/>
              </a:ext>
            </a:extLst>
          </p:cNvPr>
          <p:cNvSpPr>
            <a:spLocks noGrp="1"/>
          </p:cNvSpPr>
          <p:nvPr>
            <p:ph type="title"/>
          </p:nvPr>
        </p:nvSpPr>
        <p:spPr>
          <a:xfrm>
            <a:off x="704088" y="914400"/>
            <a:ext cx="5195889" cy="1316736"/>
          </a:xfrm>
        </p:spPr>
        <p:txBody>
          <a:bodyPr vert="horz" lIns="91440" tIns="45720" rIns="91440" bIns="45720" rtlCol="0" anchor="t">
            <a:normAutofit/>
          </a:bodyPr>
          <a:lstStyle/>
          <a:p>
            <a:r>
              <a:rPr lang="en-US" sz="4000"/>
              <a:t>High school and college</a:t>
            </a:r>
          </a:p>
        </p:txBody>
      </p:sp>
      <p:sp>
        <p:nvSpPr>
          <p:cNvPr id="10" name="Content Placeholder 9">
            <a:extLst>
              <a:ext uri="{FF2B5EF4-FFF2-40B4-BE49-F238E27FC236}">
                <a16:creationId xmlns:a16="http://schemas.microsoft.com/office/drawing/2014/main" id="{C70E077E-50F0-48B5-6482-2D14598CB2DD}"/>
              </a:ext>
            </a:extLst>
          </p:cNvPr>
          <p:cNvSpPr>
            <a:spLocks noGrp="1"/>
          </p:cNvSpPr>
          <p:nvPr>
            <p:ph type="body" sz="half" idx="2"/>
          </p:nvPr>
        </p:nvSpPr>
        <p:spPr>
          <a:xfrm>
            <a:off x="704088" y="2231136"/>
            <a:ext cx="5195889" cy="3931920"/>
          </a:xfrm>
        </p:spPr>
        <p:txBody>
          <a:bodyPr vert="horz" lIns="91440" tIns="45720" rIns="91440" bIns="45720" rtlCol="0">
            <a:normAutofit/>
          </a:bodyPr>
          <a:lstStyle/>
          <a:p>
            <a:r>
              <a:rPr lang="en-US" b="0" i="0" u="none" strike="noStrike" dirty="0">
                <a:effectLst/>
              </a:rPr>
              <a:t>Upon graduating from Harnett High School in 1962, she was accepted to Bennet College.  But chose to attend Barber-Scotia College in Concord.  Why?  Because at Bennet she would have to stay with family.  But at Barber-Scotia, she could stay in the dorm.  She started out as a home economics major but switched to biology and studied education.  She would awake early in the morning to study.  And would play Spades at night.  She attended dances at the college, and since it was an all-girls school at the time, young men would come over from Livingstone College and Johnson C. Smith in Charlotte.  Her college buddies were Cordia Wallace, [get other names].</a:t>
            </a:r>
            <a:endParaRPr lang="en-US" noProof="1"/>
          </a:p>
        </p:txBody>
      </p:sp>
      <p:sp>
        <p:nvSpPr>
          <p:cNvPr id="5" name="Slide Number Placeholder 4">
            <a:extLst>
              <a:ext uri="{FF2B5EF4-FFF2-40B4-BE49-F238E27FC236}">
                <a16:creationId xmlns:a16="http://schemas.microsoft.com/office/drawing/2014/main" id="{D338FAA4-A6F5-934B-4912-1EDAEE5E8855}"/>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C3DB2ADC-AF19-4574-8C10-79B5B04FCA27}" type="slidenum">
              <a:rPr lang="en-US">
                <a:solidFill>
                  <a:srgbClr val="FFFFFF"/>
                </a:solidFill>
              </a:rPr>
              <a:pPr>
                <a:lnSpc>
                  <a:spcPct val="90000"/>
                </a:lnSpc>
                <a:spcAft>
                  <a:spcPts val="600"/>
                </a:spcAft>
              </a:pPr>
              <a:t>10</a:t>
            </a:fld>
            <a:endParaRPr lang="en-US">
              <a:solidFill>
                <a:srgbClr val="FFFFFF"/>
              </a:solidFill>
            </a:endParaRPr>
          </a:p>
        </p:txBody>
      </p:sp>
      <p:cxnSp>
        <p:nvCxnSpPr>
          <p:cNvPr id="21" name="Straight Connector 20">
            <a:extLst>
              <a:ext uri="{FF2B5EF4-FFF2-40B4-BE49-F238E27FC236}">
                <a16:creationId xmlns:a16="http://schemas.microsoft.com/office/drawing/2014/main" id="{F2B951FD-94F7-E138-3EC2-A66A551D91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119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6BAA7C-C2CE-0767-7E65-A8446CAB4BE5}"/>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B9EB5C53-861F-AFC8-A7EB-AB6D6CEDE550}"/>
              </a:ext>
            </a:extLst>
          </p:cNvPr>
          <p:cNvSpPr>
            <a:spLocks noGrp="1"/>
          </p:cNvSpPr>
          <p:nvPr>
            <p:ph sz="quarter" idx="11"/>
          </p:nvPr>
        </p:nvSpPr>
        <p:spPr/>
        <p:txBody>
          <a:bodyPr/>
          <a:lstStyle/>
          <a:p>
            <a:r>
              <a:rPr lang="en-US" dirty="0"/>
              <a:t>Our product makes consumer lives easier, and no other product on the market offers the same features</a:t>
            </a:r>
          </a:p>
          <a:p>
            <a:r>
              <a:rPr lang="en-US" dirty="0"/>
              <a:t>Gen Z (18-25 years old)</a:t>
            </a:r>
          </a:p>
          <a:p>
            <a:r>
              <a:rPr lang="en-US" dirty="0"/>
              <a:t>Reduce expenses for replacement products </a:t>
            </a:r>
          </a:p>
          <a:p>
            <a:r>
              <a:rPr lang="en-US" dirty="0"/>
              <a:t>Simple design that gives customers the targeted information they need</a:t>
            </a:r>
          </a:p>
        </p:txBody>
      </p:sp>
      <p:sp>
        <p:nvSpPr>
          <p:cNvPr id="2" name="Content Placeholder 1">
            <a:extLst>
              <a:ext uri="{FF2B5EF4-FFF2-40B4-BE49-F238E27FC236}">
                <a16:creationId xmlns:a16="http://schemas.microsoft.com/office/drawing/2014/main" id="{A40FE793-12E4-E91B-0A28-F742FBC1B0C8}"/>
              </a:ext>
            </a:extLst>
          </p:cNvPr>
          <p:cNvSpPr>
            <a:spLocks noGrp="1"/>
          </p:cNvSpPr>
          <p:nvPr>
            <p:ph sz="quarter" idx="10"/>
          </p:nvPr>
        </p:nvSpPr>
        <p:spPr/>
        <p:txBody>
          <a:bodyPr/>
          <a:lstStyle/>
          <a:p>
            <a:r>
              <a:rPr lang="en-US" dirty="0"/>
              <a:t>Close the gap</a:t>
            </a:r>
          </a:p>
          <a:p>
            <a:r>
              <a:rPr lang="en-US" dirty="0"/>
              <a:t>Target audience </a:t>
            </a:r>
          </a:p>
          <a:p>
            <a:r>
              <a:rPr lang="en-US" dirty="0"/>
              <a:t>Cost savings</a:t>
            </a:r>
          </a:p>
          <a:p>
            <a:r>
              <a:rPr lang="en-US" dirty="0"/>
              <a:t>Easy to use</a:t>
            </a:r>
          </a:p>
        </p:txBody>
      </p:sp>
      <p:sp>
        <p:nvSpPr>
          <p:cNvPr id="5" name="Slide Number Placeholder 4">
            <a:extLst>
              <a:ext uri="{FF2B5EF4-FFF2-40B4-BE49-F238E27FC236}">
                <a16:creationId xmlns:a16="http://schemas.microsoft.com/office/drawing/2014/main" id="{564E7476-5623-B049-A438-FC057ABDB8B7}"/>
              </a:ext>
            </a:extLst>
          </p:cNvPr>
          <p:cNvSpPr>
            <a:spLocks noGrp="1"/>
          </p:cNvSpPr>
          <p:nvPr>
            <p:ph type="sldNum" sz="quarter" idx="4"/>
          </p:nvPr>
        </p:nvSpPr>
        <p:spPr/>
        <p:txBody>
          <a:bodyPr/>
          <a:lstStyle/>
          <a:p>
            <a:fld id="{C3DB2ADC-AF19-4574-8C10-79B5B04FCA27}" type="slidenum">
              <a:rPr lang="en-US" smtClean="0"/>
              <a:pPr/>
              <a:t>11</a:t>
            </a:fld>
            <a:endParaRPr lang="en-US" dirty="0"/>
          </a:p>
        </p:txBody>
      </p:sp>
    </p:spTree>
    <p:extLst>
      <p:ext uri="{BB962C8B-B14F-4D97-AF65-F5344CB8AC3E}">
        <p14:creationId xmlns:p14="http://schemas.microsoft.com/office/powerpoint/2010/main" val="4180197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8DC305B-3618-27A9-A1E7-D682A9570EF8}"/>
              </a:ext>
            </a:extLst>
          </p:cNvPr>
          <p:cNvSpPr>
            <a:spLocks noGrp="1"/>
          </p:cNvSpPr>
          <p:nvPr>
            <p:ph type="ctrTitle"/>
          </p:nvPr>
        </p:nvSpPr>
        <p:spPr/>
        <p:txBody>
          <a:bodyPr/>
          <a:lstStyle/>
          <a:p>
            <a:r>
              <a:rPr lang="en-US" dirty="0"/>
              <a:t>Financials</a:t>
            </a:r>
          </a:p>
        </p:txBody>
      </p:sp>
      <p:graphicFrame>
        <p:nvGraphicFramePr>
          <p:cNvPr id="9" name="Table 9">
            <a:extLst>
              <a:ext uri="{FF2B5EF4-FFF2-40B4-BE49-F238E27FC236}">
                <a16:creationId xmlns:a16="http://schemas.microsoft.com/office/drawing/2014/main" id="{7489C713-E2C8-20DD-E0CE-33EFCF61EBEC}"/>
              </a:ext>
            </a:extLst>
          </p:cNvPr>
          <p:cNvGraphicFramePr>
            <a:graphicFrameLocks noGrp="1"/>
          </p:cNvGraphicFramePr>
          <p:nvPr>
            <p:ph type="tbl" sz="quarter" idx="15"/>
            <p:extLst>
              <p:ext uri="{D42A27DB-BD31-4B8C-83A1-F6EECF244321}">
                <p14:modId xmlns:p14="http://schemas.microsoft.com/office/powerpoint/2010/main" val="2248213523"/>
              </p:ext>
            </p:extLst>
          </p:nvPr>
        </p:nvGraphicFramePr>
        <p:xfrm>
          <a:off x="706438" y="2244725"/>
          <a:ext cx="10742851" cy="3904271"/>
        </p:xfrm>
        <a:graphic>
          <a:graphicData uri="http://schemas.openxmlformats.org/drawingml/2006/table">
            <a:tbl>
              <a:tblPr firstRow="1" bandRow="1">
                <a:tableStyleId>{C083E6E3-FA7D-4D7B-A595-EF9225AFEA82}</a:tableStyleId>
              </a:tblPr>
              <a:tblGrid>
                <a:gridCol w="4482982">
                  <a:extLst>
                    <a:ext uri="{9D8B030D-6E8A-4147-A177-3AD203B41FA5}">
                      <a16:colId xmlns:a16="http://schemas.microsoft.com/office/drawing/2014/main" val="3446012419"/>
                    </a:ext>
                  </a:extLst>
                </a:gridCol>
                <a:gridCol w="2086623">
                  <a:extLst>
                    <a:ext uri="{9D8B030D-6E8A-4147-A177-3AD203B41FA5}">
                      <a16:colId xmlns:a16="http://schemas.microsoft.com/office/drawing/2014/main" val="4052646397"/>
                    </a:ext>
                  </a:extLst>
                </a:gridCol>
                <a:gridCol w="2086623">
                  <a:extLst>
                    <a:ext uri="{9D8B030D-6E8A-4147-A177-3AD203B41FA5}">
                      <a16:colId xmlns:a16="http://schemas.microsoft.com/office/drawing/2014/main" val="1935352797"/>
                    </a:ext>
                  </a:extLst>
                </a:gridCol>
                <a:gridCol w="2086623">
                  <a:extLst>
                    <a:ext uri="{9D8B030D-6E8A-4147-A177-3AD203B41FA5}">
                      <a16:colId xmlns:a16="http://schemas.microsoft.com/office/drawing/2014/main" val="1218263486"/>
                    </a:ext>
                  </a:extLst>
                </a:gridCol>
              </a:tblGrid>
              <a:tr h="557753">
                <a:tc>
                  <a:txBody>
                    <a:bodyPr/>
                    <a:lstStyle/>
                    <a:p>
                      <a:pPr algn="l" fontAlgn="b"/>
                      <a:endParaRPr lang="en-US" sz="1800" b="0" i="0" u="none" strike="noStrike" dirty="0">
                        <a:solidFill>
                          <a:schemeClr val="tx1"/>
                        </a:solidFill>
                        <a:effectLst/>
                        <a:latin typeface="+mn-lt"/>
                      </a:endParaRPr>
                    </a:p>
                  </a:txBody>
                  <a:tcPr marL="288000" anchor="ctr"/>
                </a:tc>
                <a:tc>
                  <a:txBody>
                    <a:bodyPr/>
                    <a:lstStyle/>
                    <a:p>
                      <a:pPr algn="l" fontAlgn="b"/>
                      <a:r>
                        <a:rPr lang="en-US" sz="1800" b="1" u="none" strike="noStrike" dirty="0">
                          <a:solidFill>
                            <a:schemeClr val="tx1"/>
                          </a:solidFill>
                          <a:effectLst/>
                        </a:rPr>
                        <a:t>Year 1</a:t>
                      </a:r>
                      <a:endParaRPr lang="en-US" sz="1800" b="1" i="0" u="none" strike="noStrike" dirty="0">
                        <a:solidFill>
                          <a:schemeClr val="tx1"/>
                        </a:solidFill>
                        <a:effectLst/>
                        <a:latin typeface="+mn-lt"/>
                      </a:endParaRPr>
                    </a:p>
                  </a:txBody>
                  <a:tcPr anchor="ctr"/>
                </a:tc>
                <a:tc>
                  <a:txBody>
                    <a:bodyPr/>
                    <a:lstStyle/>
                    <a:p>
                      <a:pPr algn="l" fontAlgn="b"/>
                      <a:r>
                        <a:rPr lang="en-US" sz="1800" b="1" u="none" strike="noStrike" dirty="0">
                          <a:solidFill>
                            <a:schemeClr val="tx1"/>
                          </a:solidFill>
                          <a:effectLst/>
                        </a:rPr>
                        <a:t>Year 2</a:t>
                      </a:r>
                      <a:endParaRPr lang="en-US" sz="1800" b="1" i="0" u="none" strike="noStrike" dirty="0">
                        <a:solidFill>
                          <a:schemeClr val="tx1"/>
                        </a:solidFill>
                        <a:effectLst/>
                        <a:latin typeface="+mn-lt"/>
                      </a:endParaRPr>
                    </a:p>
                  </a:txBody>
                  <a:tcPr anchor="ctr"/>
                </a:tc>
                <a:tc>
                  <a:txBody>
                    <a:bodyPr/>
                    <a:lstStyle/>
                    <a:p>
                      <a:pPr algn="l" fontAlgn="b"/>
                      <a:r>
                        <a:rPr lang="en-US" sz="1800" b="1" u="none" strike="noStrike" dirty="0">
                          <a:solidFill>
                            <a:schemeClr val="tx1"/>
                          </a:solidFill>
                          <a:effectLst/>
                        </a:rPr>
                        <a:t>Year 3</a:t>
                      </a:r>
                      <a:endParaRPr lang="en-US" sz="1800" b="1" i="0" u="none" strike="noStrike" dirty="0">
                        <a:solidFill>
                          <a:schemeClr val="tx1"/>
                        </a:solidFill>
                        <a:effectLst/>
                        <a:latin typeface="+mn-lt"/>
                      </a:endParaRPr>
                    </a:p>
                  </a:txBody>
                  <a:tcPr anchor="ctr"/>
                </a:tc>
                <a:extLst>
                  <a:ext uri="{0D108BD9-81ED-4DB2-BD59-A6C34878D82A}">
                    <a16:rowId xmlns:a16="http://schemas.microsoft.com/office/drawing/2014/main" val="4140773105"/>
                  </a:ext>
                </a:extLst>
              </a:tr>
              <a:tr h="557753">
                <a:tc>
                  <a:txBody>
                    <a:bodyPr/>
                    <a:lstStyle/>
                    <a:p>
                      <a:pPr algn="l" fontAlgn="b"/>
                      <a:r>
                        <a:rPr lang="en-US" sz="1800" b="0" u="none" strike="noStrike" dirty="0">
                          <a:solidFill>
                            <a:schemeClr val="tx1"/>
                          </a:solidFill>
                          <a:effectLst/>
                        </a:rPr>
                        <a:t>Income</a:t>
                      </a:r>
                      <a:endParaRPr lang="en-US" sz="1800" b="0" i="0" u="none" strike="noStrike" dirty="0">
                        <a:solidFill>
                          <a:schemeClr val="tx1"/>
                        </a:solidFill>
                        <a:effectLst/>
                        <a:latin typeface="+mn-lt"/>
                      </a:endParaRPr>
                    </a:p>
                  </a:txBody>
                  <a:tcPr marL="288000" anchor="ctr"/>
                </a:tc>
                <a:tc>
                  <a:txBody>
                    <a:bodyPr/>
                    <a:lstStyle/>
                    <a:p>
                      <a:pPr algn="l" fontAlgn="b"/>
                      <a:endParaRPr lang="en-US" sz="1800" b="0" i="0" u="none" strike="noStrike" dirty="0">
                        <a:solidFill>
                          <a:schemeClr val="tx1"/>
                        </a:solidFill>
                        <a:effectLst/>
                        <a:latin typeface="+mn-lt"/>
                      </a:endParaRPr>
                    </a:p>
                  </a:txBody>
                  <a:tcPr anchor="ctr"/>
                </a:tc>
                <a:tc>
                  <a:txBody>
                    <a:bodyPr/>
                    <a:lstStyle/>
                    <a:p>
                      <a:pPr algn="l" fontAlgn="b"/>
                      <a:endParaRPr lang="en-US" sz="1800" b="0" i="0" u="none" strike="noStrike" dirty="0">
                        <a:solidFill>
                          <a:schemeClr val="tx1"/>
                        </a:solidFill>
                        <a:effectLst/>
                        <a:latin typeface="+mn-lt"/>
                      </a:endParaRPr>
                    </a:p>
                  </a:txBody>
                  <a:tcPr anchor="ctr"/>
                </a:tc>
                <a:tc>
                  <a:txBody>
                    <a:bodyPr/>
                    <a:lstStyle/>
                    <a:p>
                      <a:pPr algn="l" fontAlgn="b"/>
                      <a:endParaRPr lang="en-US" sz="1800" b="0" i="0" u="none" strike="noStrike" dirty="0">
                        <a:solidFill>
                          <a:schemeClr val="tx1"/>
                        </a:solidFill>
                        <a:effectLst/>
                        <a:latin typeface="+mn-lt"/>
                      </a:endParaRPr>
                    </a:p>
                  </a:txBody>
                  <a:tcPr anchor="ctr"/>
                </a:tc>
                <a:extLst>
                  <a:ext uri="{0D108BD9-81ED-4DB2-BD59-A6C34878D82A}">
                    <a16:rowId xmlns:a16="http://schemas.microsoft.com/office/drawing/2014/main" val="4142911372"/>
                  </a:ext>
                </a:extLst>
              </a:tr>
              <a:tr h="557753">
                <a:tc>
                  <a:txBody>
                    <a:bodyPr/>
                    <a:lstStyle/>
                    <a:p>
                      <a:pPr lvl="1" algn="l" fontAlgn="b"/>
                      <a:r>
                        <a:rPr lang="en-US" sz="1800" b="0" u="none" strike="noStrike" dirty="0">
                          <a:solidFill>
                            <a:schemeClr val="tx1"/>
                          </a:solidFill>
                          <a:effectLst/>
                        </a:rPr>
                        <a:t>Users</a:t>
                      </a:r>
                      <a:endParaRPr lang="en-US" sz="1800" b="0" i="0" u="none" strike="noStrike" dirty="0">
                        <a:solidFill>
                          <a:schemeClr val="tx1"/>
                        </a:solidFill>
                        <a:effectLst/>
                        <a:latin typeface="+mn-lt"/>
                      </a:endParaRPr>
                    </a:p>
                  </a:txBody>
                  <a:tcPr marL="288000" anchor="ctr"/>
                </a:tc>
                <a:tc>
                  <a:txBody>
                    <a:bodyPr/>
                    <a:lstStyle/>
                    <a:p>
                      <a:pPr algn="l" fontAlgn="b"/>
                      <a:r>
                        <a:rPr lang="en-US" sz="1800" b="0" u="none" strike="noStrike" dirty="0">
                          <a:solidFill>
                            <a:schemeClr val="tx1"/>
                          </a:solidFill>
                          <a:effectLst/>
                        </a:rPr>
                        <a:t>50,000</a:t>
                      </a:r>
                      <a:endParaRPr lang="en-US" sz="1800" b="0" i="0" u="none" strike="noStrike" dirty="0">
                        <a:solidFill>
                          <a:schemeClr val="tx1"/>
                        </a:solidFill>
                        <a:effectLst/>
                        <a:latin typeface="+mn-lt"/>
                      </a:endParaRPr>
                    </a:p>
                  </a:txBody>
                  <a:tcPr anchor="ctr"/>
                </a:tc>
                <a:tc>
                  <a:txBody>
                    <a:bodyPr/>
                    <a:lstStyle/>
                    <a:p>
                      <a:pPr algn="l" fontAlgn="b"/>
                      <a:r>
                        <a:rPr lang="en-US" sz="1800" b="0" u="none" strike="noStrike" dirty="0">
                          <a:solidFill>
                            <a:schemeClr val="tx1"/>
                          </a:solidFill>
                          <a:effectLst/>
                        </a:rPr>
                        <a:t>400,000</a:t>
                      </a:r>
                      <a:endParaRPr lang="en-US" sz="1800" b="0" i="0" u="none" strike="noStrike" dirty="0">
                        <a:solidFill>
                          <a:schemeClr val="tx1"/>
                        </a:solidFill>
                        <a:effectLst/>
                        <a:latin typeface="+mn-lt"/>
                      </a:endParaRPr>
                    </a:p>
                  </a:txBody>
                  <a:tcPr anchor="ctr"/>
                </a:tc>
                <a:tc>
                  <a:txBody>
                    <a:bodyPr/>
                    <a:lstStyle/>
                    <a:p>
                      <a:pPr algn="l" fontAlgn="b"/>
                      <a:r>
                        <a:rPr lang="en-US" sz="1800" b="0" u="none" strike="noStrike" dirty="0">
                          <a:solidFill>
                            <a:schemeClr val="tx1"/>
                          </a:solidFill>
                          <a:effectLst/>
                        </a:rPr>
                        <a:t>1,600,000</a:t>
                      </a:r>
                      <a:endParaRPr lang="en-US" sz="1800" b="0" i="0" u="none" strike="noStrike" dirty="0">
                        <a:solidFill>
                          <a:schemeClr val="tx1"/>
                        </a:solidFill>
                        <a:effectLst/>
                        <a:latin typeface="+mn-lt"/>
                      </a:endParaRPr>
                    </a:p>
                  </a:txBody>
                  <a:tcPr anchor="ctr"/>
                </a:tc>
                <a:extLst>
                  <a:ext uri="{0D108BD9-81ED-4DB2-BD59-A6C34878D82A}">
                    <a16:rowId xmlns:a16="http://schemas.microsoft.com/office/drawing/2014/main" val="1543393929"/>
                  </a:ext>
                </a:extLst>
              </a:tr>
              <a:tr h="557753">
                <a:tc>
                  <a:txBody>
                    <a:bodyPr/>
                    <a:lstStyle/>
                    <a:p>
                      <a:pPr lvl="1" algn="l" fontAlgn="b"/>
                      <a:r>
                        <a:rPr lang="en-US" sz="1800" b="0" u="none" strike="noStrike" dirty="0">
                          <a:solidFill>
                            <a:schemeClr val="tx1"/>
                          </a:solidFill>
                          <a:effectLst/>
                        </a:rPr>
                        <a:t>Sales</a:t>
                      </a:r>
                      <a:endParaRPr lang="en-US" sz="1800" b="0" i="0" u="none" strike="noStrike" dirty="0">
                        <a:solidFill>
                          <a:schemeClr val="tx1"/>
                        </a:solidFill>
                        <a:effectLst/>
                        <a:latin typeface="+mn-lt"/>
                      </a:endParaRPr>
                    </a:p>
                  </a:txBody>
                  <a:tcPr marL="288000" anchor="ctr"/>
                </a:tc>
                <a:tc>
                  <a:txBody>
                    <a:bodyPr/>
                    <a:lstStyle/>
                    <a:p>
                      <a:pPr algn="l" fontAlgn="b"/>
                      <a:r>
                        <a:rPr lang="en-US" sz="1800" b="0" u="none" strike="noStrike" dirty="0">
                          <a:solidFill>
                            <a:schemeClr val="tx1"/>
                          </a:solidFill>
                          <a:effectLst/>
                        </a:rPr>
                        <a:t>500,000</a:t>
                      </a:r>
                      <a:endParaRPr lang="en-US" sz="1800" b="0" i="0" u="none" strike="noStrike" dirty="0">
                        <a:solidFill>
                          <a:schemeClr val="tx1"/>
                        </a:solidFill>
                        <a:effectLst/>
                        <a:latin typeface="+mn-lt"/>
                      </a:endParaRPr>
                    </a:p>
                  </a:txBody>
                  <a:tcPr anchor="ctr"/>
                </a:tc>
                <a:tc>
                  <a:txBody>
                    <a:bodyPr/>
                    <a:lstStyle/>
                    <a:p>
                      <a:pPr algn="l" fontAlgn="b"/>
                      <a:r>
                        <a:rPr lang="en-US" sz="1800" b="0" u="none" strike="noStrike" dirty="0">
                          <a:solidFill>
                            <a:schemeClr val="tx1"/>
                          </a:solidFill>
                          <a:effectLst/>
                        </a:rPr>
                        <a:t>4,000,000</a:t>
                      </a:r>
                      <a:endParaRPr lang="en-US" sz="1800" b="0" i="0" u="none" strike="noStrike" dirty="0">
                        <a:solidFill>
                          <a:schemeClr val="tx1"/>
                        </a:solidFill>
                        <a:effectLst/>
                        <a:latin typeface="+mn-lt"/>
                      </a:endParaRPr>
                    </a:p>
                  </a:txBody>
                  <a:tcPr anchor="ctr"/>
                </a:tc>
                <a:tc>
                  <a:txBody>
                    <a:bodyPr/>
                    <a:lstStyle/>
                    <a:p>
                      <a:pPr algn="l" fontAlgn="b"/>
                      <a:r>
                        <a:rPr lang="en-US" sz="1800" b="0" u="none" strike="noStrike" dirty="0">
                          <a:solidFill>
                            <a:schemeClr val="tx1"/>
                          </a:solidFill>
                          <a:effectLst/>
                        </a:rPr>
                        <a:t>16,000,000</a:t>
                      </a:r>
                      <a:endParaRPr lang="en-US" sz="1800" b="0" i="0" u="none" strike="noStrike" dirty="0">
                        <a:solidFill>
                          <a:schemeClr val="tx1"/>
                        </a:solidFill>
                        <a:effectLst/>
                        <a:latin typeface="+mn-lt"/>
                      </a:endParaRPr>
                    </a:p>
                  </a:txBody>
                  <a:tcPr anchor="ctr"/>
                </a:tc>
                <a:extLst>
                  <a:ext uri="{0D108BD9-81ED-4DB2-BD59-A6C34878D82A}">
                    <a16:rowId xmlns:a16="http://schemas.microsoft.com/office/drawing/2014/main" val="255711469"/>
                  </a:ext>
                </a:extLst>
              </a:tr>
              <a:tr h="557753">
                <a:tc>
                  <a:txBody>
                    <a:bodyPr/>
                    <a:lstStyle/>
                    <a:p>
                      <a:pPr lvl="1" algn="l" fontAlgn="b"/>
                      <a:r>
                        <a:rPr lang="en-US" sz="1800" b="0" u="none" strike="noStrike" dirty="0">
                          <a:solidFill>
                            <a:schemeClr val="tx1"/>
                          </a:solidFill>
                          <a:effectLst/>
                        </a:rPr>
                        <a:t>Average price per sale</a:t>
                      </a:r>
                      <a:endParaRPr lang="en-US" sz="1800" b="0" i="0" u="none" strike="noStrike" dirty="0">
                        <a:solidFill>
                          <a:schemeClr val="tx1"/>
                        </a:solidFill>
                        <a:effectLst/>
                        <a:latin typeface="+mn-lt"/>
                      </a:endParaRPr>
                    </a:p>
                  </a:txBody>
                  <a:tcPr marL="288000" anchor="ctr"/>
                </a:tc>
                <a:tc>
                  <a:txBody>
                    <a:bodyPr/>
                    <a:lstStyle/>
                    <a:p>
                      <a:pPr algn="l" fontAlgn="b"/>
                      <a:r>
                        <a:rPr lang="en-US" sz="1800" b="0" u="none" strike="noStrike" dirty="0">
                          <a:solidFill>
                            <a:schemeClr val="tx1"/>
                          </a:solidFill>
                          <a:effectLst/>
                        </a:rPr>
                        <a:t>75</a:t>
                      </a:r>
                      <a:endParaRPr lang="en-US" sz="1800" b="0" i="0" u="none" strike="noStrike" dirty="0">
                        <a:solidFill>
                          <a:schemeClr val="tx1"/>
                        </a:solidFill>
                        <a:effectLst/>
                        <a:latin typeface="+mn-lt"/>
                      </a:endParaRPr>
                    </a:p>
                  </a:txBody>
                  <a:tcPr anchor="ctr"/>
                </a:tc>
                <a:tc>
                  <a:txBody>
                    <a:bodyPr/>
                    <a:lstStyle/>
                    <a:p>
                      <a:pPr algn="l" fontAlgn="b"/>
                      <a:r>
                        <a:rPr lang="en-US" sz="1800" b="0" u="none" strike="noStrike" dirty="0">
                          <a:solidFill>
                            <a:schemeClr val="tx1"/>
                          </a:solidFill>
                          <a:effectLst/>
                        </a:rPr>
                        <a:t>80</a:t>
                      </a:r>
                      <a:endParaRPr lang="en-US" sz="1800" b="0" i="0" u="none" strike="noStrike" dirty="0">
                        <a:solidFill>
                          <a:schemeClr val="tx1"/>
                        </a:solidFill>
                        <a:effectLst/>
                        <a:latin typeface="+mn-lt"/>
                      </a:endParaRPr>
                    </a:p>
                  </a:txBody>
                  <a:tcPr anchor="ctr"/>
                </a:tc>
                <a:tc>
                  <a:txBody>
                    <a:bodyPr/>
                    <a:lstStyle/>
                    <a:p>
                      <a:pPr algn="l" fontAlgn="b"/>
                      <a:r>
                        <a:rPr lang="en-US" sz="1800" b="0" u="none" strike="noStrike" dirty="0">
                          <a:solidFill>
                            <a:schemeClr val="tx1"/>
                          </a:solidFill>
                          <a:effectLst/>
                        </a:rPr>
                        <a:t>90</a:t>
                      </a:r>
                      <a:endParaRPr lang="en-US" sz="1800" b="0" i="0" u="none" strike="noStrike" dirty="0">
                        <a:solidFill>
                          <a:schemeClr val="tx1"/>
                        </a:solidFill>
                        <a:effectLst/>
                        <a:latin typeface="+mn-lt"/>
                      </a:endParaRPr>
                    </a:p>
                  </a:txBody>
                  <a:tcPr anchor="ctr"/>
                </a:tc>
                <a:extLst>
                  <a:ext uri="{0D108BD9-81ED-4DB2-BD59-A6C34878D82A}">
                    <a16:rowId xmlns:a16="http://schemas.microsoft.com/office/drawing/2014/main" val="1498944196"/>
                  </a:ext>
                </a:extLst>
              </a:tr>
              <a:tr h="557753">
                <a:tc>
                  <a:txBody>
                    <a:bodyPr/>
                    <a:lstStyle/>
                    <a:p>
                      <a:pPr lvl="1" algn="l" fontAlgn="b"/>
                      <a:r>
                        <a:rPr lang="en-US" sz="1800" b="0" u="none" strike="noStrike" dirty="0">
                          <a:solidFill>
                            <a:schemeClr val="tx1"/>
                          </a:solidFill>
                          <a:effectLst/>
                        </a:rPr>
                        <a:t>Revenue @ 15%</a:t>
                      </a:r>
                      <a:endParaRPr lang="en-US" sz="1800" b="0" i="0" u="none" strike="noStrike" dirty="0">
                        <a:solidFill>
                          <a:schemeClr val="tx1"/>
                        </a:solidFill>
                        <a:effectLst/>
                        <a:latin typeface="+mn-lt"/>
                      </a:endParaRPr>
                    </a:p>
                  </a:txBody>
                  <a:tcPr marL="288000" anchor="ctr"/>
                </a:tc>
                <a:tc>
                  <a:txBody>
                    <a:bodyPr/>
                    <a:lstStyle/>
                    <a:p>
                      <a:pPr algn="l" fontAlgn="b"/>
                      <a:r>
                        <a:rPr lang="en-US" sz="1800" b="0" u="none" strike="noStrike" dirty="0">
                          <a:solidFill>
                            <a:schemeClr val="tx1"/>
                          </a:solidFill>
                          <a:effectLst/>
                        </a:rPr>
                        <a:t>5,625,000</a:t>
                      </a:r>
                      <a:endParaRPr lang="en-US" sz="1800" b="0" i="0" u="none" strike="noStrike" dirty="0">
                        <a:solidFill>
                          <a:schemeClr val="tx1"/>
                        </a:solidFill>
                        <a:effectLst/>
                        <a:latin typeface="+mn-lt"/>
                      </a:endParaRPr>
                    </a:p>
                  </a:txBody>
                  <a:tcPr anchor="ctr"/>
                </a:tc>
                <a:tc>
                  <a:txBody>
                    <a:bodyPr/>
                    <a:lstStyle/>
                    <a:p>
                      <a:pPr algn="l" fontAlgn="b"/>
                      <a:r>
                        <a:rPr lang="en-US" sz="1800" b="0" u="none" strike="noStrike" dirty="0">
                          <a:solidFill>
                            <a:schemeClr val="tx1"/>
                          </a:solidFill>
                          <a:effectLst/>
                        </a:rPr>
                        <a:t>48,000,000</a:t>
                      </a:r>
                      <a:endParaRPr lang="en-US" sz="1800" b="0" i="0" u="none" strike="noStrike" dirty="0">
                        <a:solidFill>
                          <a:schemeClr val="tx1"/>
                        </a:solidFill>
                        <a:effectLst/>
                        <a:latin typeface="+mn-lt"/>
                      </a:endParaRPr>
                    </a:p>
                  </a:txBody>
                  <a:tcPr anchor="ctr"/>
                </a:tc>
                <a:tc>
                  <a:txBody>
                    <a:bodyPr/>
                    <a:lstStyle/>
                    <a:p>
                      <a:pPr algn="l" fontAlgn="b"/>
                      <a:r>
                        <a:rPr lang="en-US" sz="1800" b="0" u="none" strike="noStrike" dirty="0">
                          <a:solidFill>
                            <a:schemeClr val="tx1"/>
                          </a:solidFill>
                          <a:effectLst/>
                        </a:rPr>
                        <a:t>216,000,000</a:t>
                      </a:r>
                      <a:endParaRPr lang="en-US" sz="1800" b="0" i="0" u="none" strike="noStrike" dirty="0">
                        <a:solidFill>
                          <a:schemeClr val="tx1"/>
                        </a:solidFill>
                        <a:effectLst/>
                        <a:latin typeface="+mn-lt"/>
                      </a:endParaRPr>
                    </a:p>
                  </a:txBody>
                  <a:tcPr anchor="ctr"/>
                </a:tc>
                <a:extLst>
                  <a:ext uri="{0D108BD9-81ED-4DB2-BD59-A6C34878D82A}">
                    <a16:rowId xmlns:a16="http://schemas.microsoft.com/office/drawing/2014/main" val="2561606819"/>
                  </a:ext>
                </a:extLst>
              </a:tr>
              <a:tr h="557753">
                <a:tc>
                  <a:txBody>
                    <a:bodyPr/>
                    <a:lstStyle/>
                    <a:p>
                      <a:pPr algn="l" fontAlgn="b"/>
                      <a:r>
                        <a:rPr lang="en-US" sz="1800" b="1" u="none" strike="noStrike" dirty="0">
                          <a:solidFill>
                            <a:schemeClr val="tx1"/>
                          </a:solidFill>
                          <a:effectLst/>
                        </a:rPr>
                        <a:t>Gross profit</a:t>
                      </a:r>
                      <a:endParaRPr lang="en-US" sz="1800" b="1" i="0" u="none" strike="noStrike" dirty="0">
                        <a:solidFill>
                          <a:schemeClr val="tx1"/>
                        </a:solidFill>
                        <a:effectLst/>
                        <a:latin typeface="+mn-lt"/>
                      </a:endParaRPr>
                    </a:p>
                  </a:txBody>
                  <a:tcPr marL="288000" anchor="ctr"/>
                </a:tc>
                <a:tc>
                  <a:txBody>
                    <a:bodyPr/>
                    <a:lstStyle/>
                    <a:p>
                      <a:pPr algn="l" fontAlgn="b"/>
                      <a:r>
                        <a:rPr lang="en-US" sz="1800" b="1" u="none" strike="noStrike" dirty="0">
                          <a:solidFill>
                            <a:schemeClr val="tx1"/>
                          </a:solidFill>
                          <a:effectLst/>
                        </a:rPr>
                        <a:t>5,625,000</a:t>
                      </a:r>
                      <a:endParaRPr lang="en-US" sz="1800" b="1" i="0" u="none" strike="noStrike" dirty="0">
                        <a:solidFill>
                          <a:schemeClr val="tx1"/>
                        </a:solidFill>
                        <a:effectLst/>
                        <a:latin typeface="+mn-lt"/>
                      </a:endParaRPr>
                    </a:p>
                  </a:txBody>
                  <a:tcPr anchor="ctr"/>
                </a:tc>
                <a:tc>
                  <a:txBody>
                    <a:bodyPr/>
                    <a:lstStyle/>
                    <a:p>
                      <a:pPr algn="l" fontAlgn="b"/>
                      <a:r>
                        <a:rPr lang="en-US" sz="1800" b="1" u="none" strike="noStrike" dirty="0">
                          <a:solidFill>
                            <a:schemeClr val="tx1"/>
                          </a:solidFill>
                          <a:effectLst/>
                        </a:rPr>
                        <a:t>48,000,000</a:t>
                      </a:r>
                      <a:endParaRPr lang="en-US" sz="1800" b="1" i="0" u="none" strike="noStrike" dirty="0">
                        <a:solidFill>
                          <a:schemeClr val="tx1"/>
                        </a:solidFill>
                        <a:effectLst/>
                        <a:latin typeface="+mn-lt"/>
                      </a:endParaRPr>
                    </a:p>
                  </a:txBody>
                  <a:tcPr anchor="ctr"/>
                </a:tc>
                <a:tc>
                  <a:txBody>
                    <a:bodyPr/>
                    <a:lstStyle/>
                    <a:p>
                      <a:pPr algn="l" fontAlgn="b"/>
                      <a:r>
                        <a:rPr lang="en-US" sz="1800" b="1" u="none" strike="noStrike" dirty="0">
                          <a:solidFill>
                            <a:schemeClr val="tx1"/>
                          </a:solidFill>
                          <a:effectLst/>
                        </a:rPr>
                        <a:t>216,000,000</a:t>
                      </a:r>
                      <a:endParaRPr lang="en-US" sz="1800" b="1" i="0" u="none" strike="noStrike" dirty="0">
                        <a:solidFill>
                          <a:schemeClr val="tx1"/>
                        </a:solidFill>
                        <a:effectLst/>
                        <a:latin typeface="+mn-lt"/>
                      </a:endParaRPr>
                    </a:p>
                  </a:txBody>
                  <a:tcPr anchor="ctr"/>
                </a:tc>
                <a:extLst>
                  <a:ext uri="{0D108BD9-81ED-4DB2-BD59-A6C34878D82A}">
                    <a16:rowId xmlns:a16="http://schemas.microsoft.com/office/drawing/2014/main" val="365120011"/>
                  </a:ext>
                </a:extLst>
              </a:tr>
            </a:tbl>
          </a:graphicData>
        </a:graphic>
      </p:graphicFrame>
      <p:sp>
        <p:nvSpPr>
          <p:cNvPr id="5" name="Slide Number Placeholder 4">
            <a:extLst>
              <a:ext uri="{FF2B5EF4-FFF2-40B4-BE49-F238E27FC236}">
                <a16:creationId xmlns:a16="http://schemas.microsoft.com/office/drawing/2014/main" id="{C1093BCB-F983-2D12-38C4-2A8CA071EDA4}"/>
              </a:ext>
            </a:extLst>
          </p:cNvPr>
          <p:cNvSpPr>
            <a:spLocks noGrp="1"/>
          </p:cNvSpPr>
          <p:nvPr>
            <p:ph type="sldNum" sz="quarter" idx="4"/>
          </p:nvPr>
        </p:nvSpPr>
        <p:spPr/>
        <p:txBody>
          <a:bodyPr/>
          <a:lstStyle/>
          <a:p>
            <a:fld id="{C3DB2ADC-AF19-4574-8C10-79B5B04FCA27}" type="slidenum">
              <a:rPr lang="en-US" smtClean="0"/>
              <a:pPr/>
              <a:t>12</a:t>
            </a:fld>
            <a:endParaRPr lang="en-US" dirty="0"/>
          </a:p>
        </p:txBody>
      </p:sp>
    </p:spTree>
    <p:extLst>
      <p:ext uri="{BB962C8B-B14F-4D97-AF65-F5344CB8AC3E}">
        <p14:creationId xmlns:p14="http://schemas.microsoft.com/office/powerpoint/2010/main" val="2260296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96C4E-41C8-0AB3-6886-FBB7C569658B}"/>
              </a:ext>
            </a:extLst>
          </p:cNvPr>
          <p:cNvSpPr>
            <a:spLocks noGrp="1"/>
          </p:cNvSpPr>
          <p:nvPr>
            <p:ph type="title"/>
          </p:nvPr>
        </p:nvSpPr>
        <p:spPr/>
        <p:txBody>
          <a:bodyPr/>
          <a:lstStyle/>
          <a:p>
            <a:r>
              <a:rPr lang="en-US" dirty="0"/>
              <a:t>Thank you</a:t>
            </a:r>
          </a:p>
        </p:txBody>
      </p:sp>
      <p:sp>
        <p:nvSpPr>
          <p:cNvPr id="9" name="Content Placeholder 8">
            <a:extLst>
              <a:ext uri="{FF2B5EF4-FFF2-40B4-BE49-F238E27FC236}">
                <a16:creationId xmlns:a16="http://schemas.microsoft.com/office/drawing/2014/main" id="{C1E39F92-B979-41AB-0918-CE4FADCA0D09}"/>
              </a:ext>
            </a:extLst>
          </p:cNvPr>
          <p:cNvSpPr>
            <a:spLocks noGrp="1"/>
          </p:cNvSpPr>
          <p:nvPr>
            <p:ph sz="quarter" idx="11"/>
          </p:nvPr>
        </p:nvSpPr>
        <p:spPr/>
        <p:txBody>
          <a:bodyPr/>
          <a:lstStyle/>
          <a:p>
            <a:r>
              <a:rPr lang="en-US" dirty="0"/>
              <a:t>Brita Tamm </a:t>
            </a:r>
          </a:p>
          <a:p>
            <a:r>
              <a:rPr lang="en-US" dirty="0"/>
              <a:t>502-555-0152 </a:t>
            </a:r>
          </a:p>
          <a:p>
            <a:r>
              <a:rPr lang="en-US" dirty="0"/>
              <a:t>brita@firstupconsultants.com </a:t>
            </a:r>
          </a:p>
          <a:p>
            <a:r>
              <a:rPr lang="en-US" dirty="0"/>
              <a:t>www.firstupconsultants.com</a:t>
            </a:r>
          </a:p>
        </p:txBody>
      </p:sp>
    </p:spTree>
    <p:extLst>
      <p:ext uri="{BB962C8B-B14F-4D97-AF65-F5344CB8AC3E}">
        <p14:creationId xmlns:p14="http://schemas.microsoft.com/office/powerpoint/2010/main" val="1716896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oup of black and white photos on a board&#10;&#10;Description automatically generated">
            <a:extLst>
              <a:ext uri="{FF2B5EF4-FFF2-40B4-BE49-F238E27FC236}">
                <a16:creationId xmlns:a16="http://schemas.microsoft.com/office/drawing/2014/main" id="{D5BB6324-C50A-4A67-D4F9-805365CFC5B9}"/>
              </a:ext>
            </a:extLst>
          </p:cNvPr>
          <p:cNvPicPr>
            <a:picLocks noChangeAspect="1"/>
          </p:cNvPicPr>
          <p:nvPr/>
        </p:nvPicPr>
        <p:blipFill>
          <a:blip r:embed="rId3"/>
          <a:srcRect r="11867"/>
          <a:stretch/>
        </p:blipFill>
        <p:spPr>
          <a:xfrm>
            <a:off x="20" y="10"/>
            <a:ext cx="6044164" cy="6857990"/>
          </a:xfrm>
          <a:prstGeom prst="rect">
            <a:avLst/>
          </a:prstGeom>
        </p:spPr>
      </p:pic>
      <p:sp>
        <p:nvSpPr>
          <p:cNvPr id="3" name="Title 2">
            <a:extLst>
              <a:ext uri="{FF2B5EF4-FFF2-40B4-BE49-F238E27FC236}">
                <a16:creationId xmlns:a16="http://schemas.microsoft.com/office/drawing/2014/main" id="{408BEF5F-00BC-5BA7-C0E2-94A5C1FC0D29}"/>
              </a:ext>
            </a:extLst>
          </p:cNvPr>
          <p:cNvSpPr>
            <a:spLocks noGrp="1"/>
          </p:cNvSpPr>
          <p:nvPr>
            <p:ph type="title"/>
          </p:nvPr>
        </p:nvSpPr>
        <p:spPr>
          <a:xfrm>
            <a:off x="6696186" y="909637"/>
            <a:ext cx="4800600" cy="1307592"/>
          </a:xfrm>
        </p:spPr>
        <p:txBody>
          <a:bodyPr vert="horz" lIns="91440" tIns="45720" rIns="91440" bIns="45720" rtlCol="0" anchor="t">
            <a:normAutofit/>
          </a:bodyPr>
          <a:lstStyle/>
          <a:p>
            <a:r>
              <a:rPr lang="en-US" sz="4000"/>
              <a:t>Early Years</a:t>
            </a:r>
          </a:p>
        </p:txBody>
      </p:sp>
      <p:sp>
        <p:nvSpPr>
          <p:cNvPr id="4" name="Content Placeholder 3">
            <a:extLst>
              <a:ext uri="{FF2B5EF4-FFF2-40B4-BE49-F238E27FC236}">
                <a16:creationId xmlns:a16="http://schemas.microsoft.com/office/drawing/2014/main" id="{2B7243AA-A570-5533-577C-6CF74FAD07DC}"/>
              </a:ext>
            </a:extLst>
          </p:cNvPr>
          <p:cNvSpPr>
            <a:spLocks noGrp="1"/>
          </p:cNvSpPr>
          <p:nvPr>
            <p:ph sz="quarter" idx="10"/>
          </p:nvPr>
        </p:nvSpPr>
        <p:spPr>
          <a:xfrm>
            <a:off x="6696186" y="2221992"/>
            <a:ext cx="4800600" cy="3739896"/>
          </a:xfrm>
        </p:spPr>
        <p:txBody>
          <a:bodyPr vert="horz" lIns="91440" tIns="45720" rIns="91440" bIns="45720" rtlCol="0">
            <a:normAutofit/>
          </a:bodyPr>
          <a:lstStyle/>
          <a:p>
            <a:r>
              <a:rPr lang="en-US" sz="1800" b="0" i="0" u="none" strike="noStrike" dirty="0">
                <a:solidFill>
                  <a:srgbClr val="000000"/>
                </a:solidFill>
                <a:effectLst/>
                <a:latin typeface="Aptos" panose="020B0004020202020204" pitchFamily="34" charset="0"/>
              </a:rPr>
              <a:t>January 1, 1945, at 12:20 am in the basement of Dunn Hospital on Ellis Avenue, Naomi Delores Spence arrived in this world.  The daughter of the late Luther Franklin Spence and Katie Naomi Freeman Spence, “Teenie Bow” was most likely the first child born in the new year.  But it was 1945 and Jim Crow ruled the South.  Born into segregation, she would come of age during the height of the Civil Rights Movement in the 1960s.</a:t>
            </a:r>
            <a:endParaRPr lang="en-US" dirty="0"/>
          </a:p>
        </p:txBody>
      </p:sp>
      <p:sp>
        <p:nvSpPr>
          <p:cNvPr id="2" name="Slide Number Placeholder 1">
            <a:extLst>
              <a:ext uri="{FF2B5EF4-FFF2-40B4-BE49-F238E27FC236}">
                <a16:creationId xmlns:a16="http://schemas.microsoft.com/office/drawing/2014/main" id="{DA128192-0728-892D-258C-A8F14C65D606}"/>
              </a:ext>
            </a:extLst>
          </p:cNvPr>
          <p:cNvSpPr>
            <a:spLocks noGrp="1"/>
          </p:cNvSpPr>
          <p:nvPr>
            <p:ph type="sldNum" sz="quarter" idx="4"/>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C3DB2ADC-AF19-4574-8C10-79B5B04FCA27}" type="slidenum">
              <a:rPr lang="en-US" sz="1800" smtClean="0"/>
              <a:pPr>
                <a:lnSpc>
                  <a:spcPct val="90000"/>
                </a:lnSpc>
                <a:spcAft>
                  <a:spcPts val="600"/>
                </a:spcAft>
              </a:pPr>
              <a:t>2</a:t>
            </a:fld>
            <a:endParaRPr lang="en-US" sz="1800"/>
          </a:p>
        </p:txBody>
      </p:sp>
      <p:cxnSp>
        <p:nvCxnSpPr>
          <p:cNvPr id="17" name="Straight Connector 16">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81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oup of black and white photos on a board&#10;&#10;Description automatically generated">
            <a:extLst>
              <a:ext uri="{FF2B5EF4-FFF2-40B4-BE49-F238E27FC236}">
                <a16:creationId xmlns:a16="http://schemas.microsoft.com/office/drawing/2014/main" id="{C8867605-8FE2-FE82-3CE7-BB442BD16659}"/>
              </a:ext>
            </a:extLst>
          </p:cNvPr>
          <p:cNvPicPr>
            <a:picLocks noChangeAspect="1"/>
          </p:cNvPicPr>
          <p:nvPr/>
        </p:nvPicPr>
        <p:blipFill>
          <a:blip r:embed="rId3"/>
          <a:srcRect r="11867"/>
          <a:stretch/>
        </p:blipFill>
        <p:spPr>
          <a:xfrm>
            <a:off x="6147816" y="10"/>
            <a:ext cx="6044184" cy="6857990"/>
          </a:xfrm>
          <a:prstGeom prst="rect">
            <a:avLst/>
          </a:prstGeom>
        </p:spPr>
      </p:pic>
      <p:sp>
        <p:nvSpPr>
          <p:cNvPr id="8" name="Title 7">
            <a:extLst>
              <a:ext uri="{FF2B5EF4-FFF2-40B4-BE49-F238E27FC236}">
                <a16:creationId xmlns:a16="http://schemas.microsoft.com/office/drawing/2014/main" id="{10417AF4-08C0-FC51-8823-C041945D63A4}"/>
              </a:ext>
            </a:extLst>
          </p:cNvPr>
          <p:cNvSpPr>
            <a:spLocks noGrp="1"/>
          </p:cNvSpPr>
          <p:nvPr>
            <p:ph type="title"/>
          </p:nvPr>
        </p:nvSpPr>
        <p:spPr>
          <a:xfrm>
            <a:off x="704087" y="909637"/>
            <a:ext cx="4800600" cy="1307592"/>
          </a:xfrm>
        </p:spPr>
        <p:txBody>
          <a:bodyPr vert="horz" lIns="91440" tIns="45720" rIns="91440" bIns="45720" rtlCol="0" anchor="t">
            <a:normAutofit/>
          </a:bodyPr>
          <a:lstStyle/>
          <a:p>
            <a:r>
              <a:rPr lang="en-US" sz="4000"/>
              <a:t>Early Years (cont.)</a:t>
            </a:r>
          </a:p>
        </p:txBody>
      </p:sp>
      <p:sp>
        <p:nvSpPr>
          <p:cNvPr id="7" name="Content Placeholder 6">
            <a:extLst>
              <a:ext uri="{FF2B5EF4-FFF2-40B4-BE49-F238E27FC236}">
                <a16:creationId xmlns:a16="http://schemas.microsoft.com/office/drawing/2014/main" id="{EB3B6F3D-D332-2297-C14A-BBF2964DF19A}"/>
              </a:ext>
            </a:extLst>
          </p:cNvPr>
          <p:cNvSpPr>
            <a:spLocks noGrp="1"/>
          </p:cNvSpPr>
          <p:nvPr>
            <p:ph type="body" sz="half" idx="2"/>
          </p:nvPr>
        </p:nvSpPr>
        <p:spPr>
          <a:xfrm>
            <a:off x="704089" y="2221992"/>
            <a:ext cx="4800600" cy="3739896"/>
          </a:xfrm>
        </p:spPr>
        <p:txBody>
          <a:bodyPr vert="horz" lIns="91440" tIns="45720" rIns="91440" bIns="45720" rtlCol="0">
            <a:normAutofit/>
          </a:bodyPr>
          <a:lstStyle/>
          <a:p>
            <a:r>
              <a:rPr lang="en-US" b="0" i="0" u="none" strike="noStrike" dirty="0">
                <a:effectLst/>
              </a:rPr>
              <a:t>Her early childhood home no longer exists.  Located near Triangle Waffle and the Shell gas station on what is now East Cumberland Street, she grew up in a neighborhood filled with love and childhood mischief.  At that time, Hwy 421 or East Cumberland Street did not go in that direction.  Rather, her home was located on a street that was used for a truck turn-around.  And beyond that were trees – many, many trees.  That all changed in the 1950s when they started building I-95.  </a:t>
            </a:r>
            <a:endParaRPr lang="en-US" dirty="0"/>
          </a:p>
        </p:txBody>
      </p:sp>
      <p:cxnSp>
        <p:nvCxnSpPr>
          <p:cNvPr id="20" name="Straight Connector 19">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6451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46451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056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6" name="Straight Connector 75">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80" name="Rectangle 79">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a:extLst>
              <a:ext uri="{FF2B5EF4-FFF2-40B4-BE49-F238E27FC236}">
                <a16:creationId xmlns:a16="http://schemas.microsoft.com/office/drawing/2014/main" id="{D57D541F-8B1D-4D6A-969A-B9D7473AD9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51399"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6523A9E-CB4E-4FB6-AF68-C947B50864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51399" y="6134100"/>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descr="A person in a suit and tie&#10;&#10;Description automatically generated">
            <a:extLst>
              <a:ext uri="{FF2B5EF4-FFF2-40B4-BE49-F238E27FC236}">
                <a16:creationId xmlns:a16="http://schemas.microsoft.com/office/drawing/2014/main" id="{229AF3AA-522B-DFDE-9FA3-E9891BE29DEC}"/>
              </a:ext>
            </a:extLst>
          </p:cNvPr>
          <p:cNvPicPr>
            <a:picLocks noChangeAspect="1"/>
          </p:cNvPicPr>
          <p:nvPr/>
        </p:nvPicPr>
        <p:blipFill>
          <a:blip r:embed="rId3"/>
          <a:srcRect t="18262" b="45512"/>
          <a:stretch/>
        </p:blipFill>
        <p:spPr>
          <a:xfrm>
            <a:off x="20" y="2"/>
            <a:ext cx="4046541" cy="3428998"/>
          </a:xfrm>
          <a:prstGeom prst="rect">
            <a:avLst/>
          </a:prstGeom>
        </p:spPr>
      </p:pic>
      <p:pic>
        <p:nvPicPr>
          <p:cNvPr id="9" name="Picture 8" descr="A sign with a number on it&#10;&#10;Description automatically generated">
            <a:extLst>
              <a:ext uri="{FF2B5EF4-FFF2-40B4-BE49-F238E27FC236}">
                <a16:creationId xmlns:a16="http://schemas.microsoft.com/office/drawing/2014/main" id="{BCBE797C-5E74-A46B-A85B-DD804120D5E3}"/>
              </a:ext>
            </a:extLst>
          </p:cNvPr>
          <p:cNvPicPr>
            <a:picLocks noChangeAspect="1"/>
          </p:cNvPicPr>
          <p:nvPr/>
        </p:nvPicPr>
        <p:blipFill>
          <a:blip r:embed="rId4"/>
          <a:srcRect t="3934" r="2" b="11329"/>
          <a:stretch/>
        </p:blipFill>
        <p:spPr>
          <a:xfrm>
            <a:off x="211035" y="3747779"/>
            <a:ext cx="3294165" cy="2791442"/>
          </a:xfrm>
          <a:prstGeom prst="rect">
            <a:avLst/>
          </a:prstGeom>
        </p:spPr>
      </p:pic>
      <p:sp>
        <p:nvSpPr>
          <p:cNvPr id="13" name="Title 12">
            <a:extLst>
              <a:ext uri="{FF2B5EF4-FFF2-40B4-BE49-F238E27FC236}">
                <a16:creationId xmlns:a16="http://schemas.microsoft.com/office/drawing/2014/main" id="{2BF5439E-A994-3EE5-80B8-64D8C5A922E8}"/>
              </a:ext>
            </a:extLst>
          </p:cNvPr>
          <p:cNvSpPr>
            <a:spLocks noGrp="1"/>
          </p:cNvSpPr>
          <p:nvPr>
            <p:ph type="title"/>
          </p:nvPr>
        </p:nvSpPr>
        <p:spPr>
          <a:xfrm>
            <a:off x="4771789" y="909637"/>
            <a:ext cx="6714698" cy="1316736"/>
          </a:xfrm>
        </p:spPr>
        <p:txBody>
          <a:bodyPr vert="horz" lIns="91440" tIns="45720" rIns="91440" bIns="45720" rtlCol="0" anchor="t">
            <a:normAutofit/>
          </a:bodyPr>
          <a:lstStyle/>
          <a:p>
            <a:r>
              <a:rPr lang="en-US" sz="4000"/>
              <a:t>1-95</a:t>
            </a:r>
          </a:p>
        </p:txBody>
      </p:sp>
      <p:sp>
        <p:nvSpPr>
          <p:cNvPr id="23" name="Subtitle 22">
            <a:extLst>
              <a:ext uri="{FF2B5EF4-FFF2-40B4-BE49-F238E27FC236}">
                <a16:creationId xmlns:a16="http://schemas.microsoft.com/office/drawing/2014/main" id="{D5FF0C52-0A5C-D2E2-6605-0DCC0E0DCE6C}"/>
              </a:ext>
            </a:extLst>
          </p:cNvPr>
          <p:cNvSpPr>
            <a:spLocks noGrp="1"/>
          </p:cNvSpPr>
          <p:nvPr>
            <p:ph type="body" sz="half" idx="2"/>
          </p:nvPr>
        </p:nvSpPr>
        <p:spPr>
          <a:xfrm>
            <a:off x="4771788" y="2226374"/>
            <a:ext cx="6714698" cy="3603210"/>
          </a:xfrm>
        </p:spPr>
        <p:txBody>
          <a:bodyPr vert="horz" lIns="91440" tIns="45720" rIns="91440" bIns="45720" rtlCol="0">
            <a:normAutofit/>
          </a:bodyPr>
          <a:lstStyle/>
          <a:p>
            <a:r>
              <a:rPr lang="en-US" dirty="0"/>
              <a:t>Her father helped build I-95.  And she remembers her older brother, “Sonny,” riding his bicycle down the hill.  Probably along with her cousin Pete (Dr. Pete Brewington) and “Red,” (N. Carnell Robinson), who also lived on the street.  Teenie Bow never rode down the hill, though.  Also in the small neighborhood was her childhood and lifelong friends, Charles Smith, who lived with Pastor Connie Smith and “Lil Bit.”  Often, her cousin Bicie would join in the mischief, and they were played often under the watchful eye of her cousin Mozelle. </a:t>
            </a:r>
          </a:p>
        </p:txBody>
      </p:sp>
    </p:spTree>
    <p:extLst>
      <p:ext uri="{BB962C8B-B14F-4D97-AF65-F5344CB8AC3E}">
        <p14:creationId xmlns:p14="http://schemas.microsoft.com/office/powerpoint/2010/main" val="188956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400"/>
                                        <p:tgtEl>
                                          <p:spTgt spid="13"/>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23">
                                            <p:txEl>
                                              <p:pRg st="0" end="0"/>
                                            </p:txEl>
                                          </p:spTgt>
                                        </p:tgtEl>
                                        <p:attrNameLst>
                                          <p:attrName>style.visibility</p:attrName>
                                        </p:attrNameLst>
                                      </p:cBhvr>
                                      <p:to>
                                        <p:strVal val="visible"/>
                                      </p:to>
                                    </p:set>
                                    <p:animEffect transition="in" filter="fade">
                                      <p:cBhvr>
                                        <p:cTn id="10" dur="4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F6C19A-30E3-001C-1A19-8812A6F8D8EC}"/>
              </a:ext>
            </a:extLst>
          </p:cNvPr>
          <p:cNvSpPr>
            <a:spLocks noGrp="1"/>
          </p:cNvSpPr>
          <p:nvPr>
            <p:ph type="title"/>
          </p:nvPr>
        </p:nvSpPr>
        <p:spPr>
          <a:xfrm>
            <a:off x="700088" y="909637"/>
            <a:ext cx="6400800" cy="1307592"/>
          </a:xfrm>
        </p:spPr>
        <p:txBody>
          <a:bodyPr vert="horz" lIns="91440" tIns="45720" rIns="91440" bIns="45720" rtlCol="0" anchor="t">
            <a:normAutofit/>
          </a:bodyPr>
          <a:lstStyle/>
          <a:p>
            <a:pPr>
              <a:lnSpc>
                <a:spcPct val="90000"/>
              </a:lnSpc>
            </a:pPr>
            <a:r>
              <a:rPr lang="en-US" sz="4000"/>
              <a:t>Naomi’s maternal Grandmother</a:t>
            </a:r>
          </a:p>
        </p:txBody>
      </p:sp>
      <p:sp>
        <p:nvSpPr>
          <p:cNvPr id="6" name="Content Placeholder 5">
            <a:extLst>
              <a:ext uri="{FF2B5EF4-FFF2-40B4-BE49-F238E27FC236}">
                <a16:creationId xmlns:a16="http://schemas.microsoft.com/office/drawing/2014/main" id="{5632A4BB-EBAC-A965-82D8-1198A802BA6C}"/>
              </a:ext>
            </a:extLst>
          </p:cNvPr>
          <p:cNvSpPr>
            <a:spLocks noGrp="1"/>
          </p:cNvSpPr>
          <p:nvPr>
            <p:ph sz="quarter" idx="10"/>
          </p:nvPr>
        </p:nvSpPr>
        <p:spPr>
          <a:xfrm>
            <a:off x="700088" y="2221992"/>
            <a:ext cx="6400800" cy="3739896"/>
          </a:xfrm>
        </p:spPr>
        <p:txBody>
          <a:bodyPr vert="horz" lIns="91440" tIns="45720" rIns="91440" bIns="45720" rtlCol="0">
            <a:normAutofit/>
          </a:bodyPr>
          <a:lstStyle/>
          <a:p>
            <a:pPr marL="0" indent="0">
              <a:buNone/>
            </a:pPr>
            <a:r>
              <a:rPr lang="en-US" b="0" i="0" u="none" strike="noStrike" dirty="0">
                <a:effectLst/>
              </a:rPr>
              <a:t>Her maternal grandmother Katie Brewington died when she was an infant.  But, her grandfather, Henry Connie Freeman, lived with them for several years during his final years.  Her paternal grandmother, Flora Spence, lived across the truck lane.  She never new her older sister, Cecilia, who died shortly after birth.  So, she was the only girl of four children—Luther was the oldest.  Followed by Naomi, then Connie and Larry.  She grew up surrounded by love.</a:t>
            </a:r>
            <a:endParaRPr lang="en-US" dirty="0"/>
          </a:p>
        </p:txBody>
      </p:sp>
      <p:sp>
        <p:nvSpPr>
          <p:cNvPr id="3" name="Slide Number Placeholder 2">
            <a:extLst>
              <a:ext uri="{FF2B5EF4-FFF2-40B4-BE49-F238E27FC236}">
                <a16:creationId xmlns:a16="http://schemas.microsoft.com/office/drawing/2014/main" id="{CE941DE2-1E04-BCDD-5770-8991998B6B7B}"/>
              </a:ext>
            </a:extLst>
          </p:cNvPr>
          <p:cNvSpPr>
            <a:spLocks noGrp="1"/>
          </p:cNvSpPr>
          <p:nvPr>
            <p:ph type="sldNum" sz="quarter" idx="4"/>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C3DB2ADC-AF19-4574-8C10-79B5B04FCA27}" type="slidenum">
              <a:rPr lang="en-US" sz="1800" smtClean="0"/>
              <a:pPr>
                <a:lnSpc>
                  <a:spcPct val="90000"/>
                </a:lnSpc>
                <a:spcAft>
                  <a:spcPts val="600"/>
                </a:spcAft>
              </a:pPr>
              <a:t>5</a:t>
            </a:fld>
            <a:endParaRPr lang="en-US" sz="1800"/>
          </a:p>
        </p:txBody>
      </p:sp>
      <p:cxnSp>
        <p:nvCxnSpPr>
          <p:cNvPr id="18" name="Straight Connector 17">
            <a:extLst>
              <a:ext uri="{FF2B5EF4-FFF2-40B4-BE49-F238E27FC236}">
                <a16:creationId xmlns:a16="http://schemas.microsoft.com/office/drawing/2014/main" id="{8E813B4C-6731-0B72-5252-A79AB0E20B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blue circle with a white question mark&#10;&#10;Description automatically generated">
            <a:extLst>
              <a:ext uri="{FF2B5EF4-FFF2-40B4-BE49-F238E27FC236}">
                <a16:creationId xmlns:a16="http://schemas.microsoft.com/office/drawing/2014/main" id="{A5761CE6-956C-6BDD-4013-A96EA95A0ED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487920" y="2102261"/>
            <a:ext cx="3903980" cy="3903980"/>
          </a:xfrm>
          <a:prstGeom prst="rect">
            <a:avLst/>
          </a:prstGeom>
        </p:spPr>
      </p:pic>
      <p:cxnSp>
        <p:nvCxnSpPr>
          <p:cNvPr id="20" name="Straight Connector 19">
            <a:extLst>
              <a:ext uri="{FF2B5EF4-FFF2-40B4-BE49-F238E27FC236}">
                <a16:creationId xmlns:a16="http://schemas.microsoft.com/office/drawing/2014/main" id="{6E0E8146-6E65-2E6C-0C86-547E3C9254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300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E82A33-7ED3-A4A3-7E06-B568D6D134CD}"/>
              </a:ext>
            </a:extLst>
          </p:cNvPr>
          <p:cNvSpPr>
            <a:spLocks noGrp="1"/>
          </p:cNvSpPr>
          <p:nvPr>
            <p:ph type="title"/>
          </p:nvPr>
        </p:nvSpPr>
        <p:spPr/>
        <p:txBody>
          <a:bodyPr/>
          <a:lstStyle/>
          <a:p>
            <a:r>
              <a:rPr lang="en-US" dirty="0"/>
              <a:t>Teenie Bow Name Origin</a:t>
            </a:r>
          </a:p>
        </p:txBody>
      </p:sp>
      <p:sp>
        <p:nvSpPr>
          <p:cNvPr id="9" name="Content Placeholder 8">
            <a:extLst>
              <a:ext uri="{FF2B5EF4-FFF2-40B4-BE49-F238E27FC236}">
                <a16:creationId xmlns:a16="http://schemas.microsoft.com/office/drawing/2014/main" id="{6777958E-E73E-C5A9-C0E3-3DD9808453DB}"/>
              </a:ext>
            </a:extLst>
          </p:cNvPr>
          <p:cNvSpPr>
            <a:spLocks noGrp="1"/>
          </p:cNvSpPr>
          <p:nvPr>
            <p:ph sz="quarter" idx="11"/>
          </p:nvPr>
        </p:nvSpPr>
        <p:spPr/>
        <p:txBody>
          <a:bodyPr/>
          <a:lstStyle/>
          <a:p>
            <a:r>
              <a:rPr lang="en-US" noProof="1"/>
              <a:t>Where did the name “Teenie Bow.”</a:t>
            </a:r>
          </a:p>
        </p:txBody>
      </p:sp>
      <p:pic>
        <p:nvPicPr>
          <p:cNvPr id="14" name="Picture Placeholder 33" descr="A river with boats in it surrounded by trees">
            <a:extLst>
              <a:ext uri="{FF2B5EF4-FFF2-40B4-BE49-F238E27FC236}">
                <a16:creationId xmlns:a16="http://schemas.microsoft.com/office/drawing/2014/main" id="{C87A0E87-E987-D779-B17A-3A89F2E6F373}"/>
              </a:ext>
            </a:extLst>
          </p:cNvPr>
          <p:cNvPicPr>
            <a:picLocks noGrp="1" noChangeAspect="1"/>
          </p:cNvPicPr>
          <p:nvPr>
            <p:ph type="pic" sz="quarter" idx="10"/>
          </p:nvPr>
        </p:nvPicPr>
        <p:blipFill>
          <a:blip r:embed="rId3"/>
          <a:srcRect l="18580" r="18580"/>
          <a:stretch/>
        </p:blipFill>
        <p:spPr/>
      </p:pic>
    </p:spTree>
    <p:extLst>
      <p:ext uri="{BB962C8B-B14F-4D97-AF65-F5344CB8AC3E}">
        <p14:creationId xmlns:p14="http://schemas.microsoft.com/office/powerpoint/2010/main" val="209861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F9FE95-42FD-9AB0-913D-DFE3A18AFAE9}"/>
              </a:ext>
            </a:extLst>
          </p:cNvPr>
          <p:cNvSpPr>
            <a:spLocks noGrp="1"/>
          </p:cNvSpPr>
          <p:nvPr>
            <p:ph type="title"/>
          </p:nvPr>
        </p:nvSpPr>
        <p:spPr>
          <a:xfrm>
            <a:off x="700088" y="909637"/>
            <a:ext cx="6400800" cy="1307592"/>
          </a:xfrm>
        </p:spPr>
        <p:txBody>
          <a:bodyPr vert="horz" lIns="91440" tIns="45720" rIns="91440" bIns="45720" rtlCol="0" anchor="t">
            <a:normAutofit/>
          </a:bodyPr>
          <a:lstStyle/>
          <a:p>
            <a:pPr>
              <a:lnSpc>
                <a:spcPct val="90000"/>
              </a:lnSpc>
            </a:pPr>
            <a:r>
              <a:rPr lang="en-US" sz="3400"/>
              <a:t>Where did the name “Teenie Bow” came from? (cont.)</a:t>
            </a:r>
          </a:p>
        </p:txBody>
      </p:sp>
      <p:sp>
        <p:nvSpPr>
          <p:cNvPr id="4" name="Content Placeholder 3">
            <a:extLst>
              <a:ext uri="{FF2B5EF4-FFF2-40B4-BE49-F238E27FC236}">
                <a16:creationId xmlns:a16="http://schemas.microsoft.com/office/drawing/2014/main" id="{85DD9D89-0B97-5577-308E-9F320E5DC495}"/>
              </a:ext>
            </a:extLst>
          </p:cNvPr>
          <p:cNvSpPr>
            <a:spLocks noGrp="1"/>
          </p:cNvSpPr>
          <p:nvPr>
            <p:ph type="body" sz="half" idx="2"/>
          </p:nvPr>
        </p:nvSpPr>
        <p:spPr>
          <a:xfrm>
            <a:off x="700088" y="2221992"/>
            <a:ext cx="6400800" cy="3739896"/>
          </a:xfrm>
        </p:spPr>
        <p:txBody>
          <a:bodyPr vert="horz" lIns="91440" tIns="45720" rIns="91440" bIns="45720" rtlCol="0">
            <a:normAutofit/>
          </a:bodyPr>
          <a:lstStyle/>
          <a:p>
            <a:r>
              <a:rPr lang="en-US" b="0" i="0" u="none" strike="noStrike" dirty="0">
                <a:effectLst/>
              </a:rPr>
              <a:t>She wore bows in her hair as a little girl.  But for the first four years of her life, she didn’t have much hair.  Her older cousin would twist her hair as a little girl because there was not enough hair to plait.  But now she is known for her beautiful thick hair.  She loved tea sets as a little girl.  And spent many nights at her Aunt Kathleen’s home.  In the early years, the family was a member of [need to get the church name].  And throughout her childhood, the church would take them to Atlantic Beach in the summers.  And to the pool at Chavis Heights in Raleigh.  It was at the pool where she almost drowned at the age of 16.  From that point on she never got in a pool.  And never learned to swim.</a:t>
            </a:r>
            <a:endParaRPr lang="en-US" noProof="1"/>
          </a:p>
        </p:txBody>
      </p:sp>
      <p:sp>
        <p:nvSpPr>
          <p:cNvPr id="3" name="Slide Number Placeholder 2">
            <a:extLst>
              <a:ext uri="{FF2B5EF4-FFF2-40B4-BE49-F238E27FC236}">
                <a16:creationId xmlns:a16="http://schemas.microsoft.com/office/drawing/2014/main" id="{DCBC99EE-15DF-A164-D7A5-05B6D09C808B}"/>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C3DB2ADC-AF19-4574-8C10-79B5B04FCA27}" type="slidenum">
              <a:rPr lang="en-US" smtClean="0"/>
              <a:pPr>
                <a:lnSpc>
                  <a:spcPct val="90000"/>
                </a:lnSpc>
                <a:spcAft>
                  <a:spcPts val="600"/>
                </a:spcAft>
              </a:pPr>
              <a:t>7</a:t>
            </a:fld>
            <a:endParaRPr lang="en-US"/>
          </a:p>
        </p:txBody>
      </p:sp>
      <p:cxnSp>
        <p:nvCxnSpPr>
          <p:cNvPr id="18" name="Straight Connector 17">
            <a:extLst>
              <a:ext uri="{FF2B5EF4-FFF2-40B4-BE49-F238E27FC236}">
                <a16:creationId xmlns:a16="http://schemas.microsoft.com/office/drawing/2014/main" id="{8E813B4C-6731-0B72-5252-A79AB0E20B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Placeholder 6" descr="A person sitting at a table&#10;&#10;Description automatically generated">
            <a:extLst>
              <a:ext uri="{FF2B5EF4-FFF2-40B4-BE49-F238E27FC236}">
                <a16:creationId xmlns:a16="http://schemas.microsoft.com/office/drawing/2014/main" id="{78F72FFD-311C-B9B3-D36E-56894C415916}"/>
              </a:ext>
            </a:extLst>
          </p:cNvPr>
          <p:cNvPicPr>
            <a:picLocks noGrp="1" noChangeAspect="1"/>
          </p:cNvPicPr>
          <p:nvPr>
            <p:ph type="pic" idx="1"/>
          </p:nvPr>
        </p:nvPicPr>
        <p:blipFill>
          <a:blip r:embed="rId3"/>
          <a:srcRect t="20872" r="33518" b="20872"/>
          <a:stretch/>
        </p:blipFill>
        <p:spPr>
          <a:xfrm>
            <a:off x="7487920" y="2973839"/>
            <a:ext cx="3903980" cy="3032402"/>
          </a:xfrm>
          <a:prstGeom prst="rect">
            <a:avLst/>
          </a:prstGeom>
        </p:spPr>
      </p:pic>
      <p:cxnSp>
        <p:nvCxnSpPr>
          <p:cNvPr id="20" name="Straight Connector 19">
            <a:extLst>
              <a:ext uri="{FF2B5EF4-FFF2-40B4-BE49-F238E27FC236}">
                <a16:creationId xmlns:a16="http://schemas.microsoft.com/office/drawing/2014/main" id="{6E0E8146-6E65-2E6C-0C86-547E3C9254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6198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A long shot of a building&#10;&#10;Description automatically generated">
            <a:extLst>
              <a:ext uri="{FF2B5EF4-FFF2-40B4-BE49-F238E27FC236}">
                <a16:creationId xmlns:a16="http://schemas.microsoft.com/office/drawing/2014/main" id="{4796D956-EB7A-6548-CE95-612CA229BAE7}"/>
              </a:ext>
            </a:extLst>
          </p:cNvPr>
          <p:cNvPicPr>
            <a:picLocks noGrp="1" noChangeAspect="1"/>
          </p:cNvPicPr>
          <p:nvPr>
            <p:ph type="pic" sz="quarter" idx="13"/>
          </p:nvPr>
        </p:nvPicPr>
        <p:blipFill>
          <a:blip r:embed="rId3"/>
          <a:srcRect l="15851" r="15851"/>
          <a:stretch/>
        </p:blipFill>
        <p:spPr>
          <a:xfrm>
            <a:off x="709872" y="731519"/>
            <a:ext cx="4976888" cy="5437244"/>
          </a:xfrm>
          <a:prstGeom prst="rect">
            <a:avLst/>
          </a:prstGeom>
        </p:spPr>
      </p:pic>
      <p:sp>
        <p:nvSpPr>
          <p:cNvPr id="2" name="Title 1">
            <a:extLst>
              <a:ext uri="{FF2B5EF4-FFF2-40B4-BE49-F238E27FC236}">
                <a16:creationId xmlns:a16="http://schemas.microsoft.com/office/drawing/2014/main" id="{5B56E1DE-D988-960C-DAB5-9F76114BF8AF}"/>
              </a:ext>
            </a:extLst>
          </p:cNvPr>
          <p:cNvSpPr>
            <a:spLocks noGrp="1"/>
          </p:cNvSpPr>
          <p:nvPr>
            <p:ph type="ctrTitle"/>
          </p:nvPr>
        </p:nvSpPr>
        <p:spPr>
          <a:xfrm>
            <a:off x="6284749" y="909638"/>
            <a:ext cx="5201121" cy="1318062"/>
          </a:xfrm>
        </p:spPr>
        <p:txBody>
          <a:bodyPr vert="horz" lIns="91440" tIns="45720" rIns="91440" bIns="45720" rtlCol="0" anchor="t">
            <a:normAutofit/>
          </a:bodyPr>
          <a:lstStyle/>
          <a:p>
            <a:r>
              <a:rPr lang="en-US" sz="4000"/>
              <a:t>Naomi’s Education</a:t>
            </a:r>
          </a:p>
        </p:txBody>
      </p:sp>
      <p:sp>
        <p:nvSpPr>
          <p:cNvPr id="8" name="Content Placeholder 7">
            <a:extLst>
              <a:ext uri="{FF2B5EF4-FFF2-40B4-BE49-F238E27FC236}">
                <a16:creationId xmlns:a16="http://schemas.microsoft.com/office/drawing/2014/main" id="{6B4A257E-4735-6F03-8A06-72A76A187FFA}"/>
              </a:ext>
            </a:extLst>
          </p:cNvPr>
          <p:cNvSpPr>
            <a:spLocks noGrp="1"/>
          </p:cNvSpPr>
          <p:nvPr>
            <p:ph sz="quarter" idx="14"/>
          </p:nvPr>
        </p:nvSpPr>
        <p:spPr>
          <a:xfrm>
            <a:off x="6290838" y="2236843"/>
            <a:ext cx="5201121" cy="3931920"/>
          </a:xfrm>
        </p:spPr>
        <p:txBody>
          <a:bodyPr vert="horz" lIns="91440" tIns="45720" rIns="91440" bIns="45720" rtlCol="0">
            <a:normAutofit/>
          </a:bodyPr>
          <a:lstStyle/>
          <a:p>
            <a:pPr marL="0" indent="0">
              <a:lnSpc>
                <a:spcPct val="100000"/>
              </a:lnSpc>
              <a:buNone/>
            </a:pPr>
            <a:r>
              <a:rPr lang="en-US" sz="1400" b="0" i="0" u="none" strike="noStrike" dirty="0">
                <a:effectLst/>
              </a:rPr>
              <a:t>She was educated at Harnett County Training School, the black school, with grades K-12.  As said, she was a mischievous child who would “plan” her fights with her childhood friend, [got to get name].  But her mother put a stop to it when she was 11.  Too old to be fighting.  During her teenage years, the family changed churches to Dunn Chapel Free Will Baptist Church.  It was at Dunn Chapel where she participated in many, many pageants and won several of them.  In high school, she acted in many plays and was the President of the Future Homemakers Association.  She became state president of the organization and traveled to Hot Springs, Arkansas by train for the national convention.  She attended her high school prom with her cousin Pete as her date.  That was the only way her mother would allow her to attend.  (Even though the parents also attended prom back then too).  </a:t>
            </a:r>
            <a:endParaRPr lang="en-US" sz="1400" dirty="0"/>
          </a:p>
        </p:txBody>
      </p:sp>
      <p:sp>
        <p:nvSpPr>
          <p:cNvPr id="3" name="Slide Number Placeholder 2">
            <a:extLst>
              <a:ext uri="{FF2B5EF4-FFF2-40B4-BE49-F238E27FC236}">
                <a16:creationId xmlns:a16="http://schemas.microsoft.com/office/drawing/2014/main" id="{522643B0-B668-8150-0AAC-AFA1C43109DF}"/>
              </a:ext>
            </a:extLst>
          </p:cNvPr>
          <p:cNvSpPr>
            <a:spLocks noGrp="1"/>
          </p:cNvSpPr>
          <p:nvPr>
            <p:ph type="sldNum" sz="quarter" idx="4"/>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C3DB2ADC-AF19-4574-8C10-79B5B04FCA27}" type="slidenum">
              <a:rPr lang="en-US" sz="1800" smtClean="0"/>
              <a:pPr>
                <a:lnSpc>
                  <a:spcPct val="90000"/>
                </a:lnSpc>
                <a:spcAft>
                  <a:spcPts val="600"/>
                </a:spcAft>
              </a:pPr>
              <a:t>8</a:t>
            </a:fld>
            <a:endParaRPr lang="en-US" sz="1800"/>
          </a:p>
        </p:txBody>
      </p:sp>
      <p:cxnSp>
        <p:nvCxnSpPr>
          <p:cNvPr id="19" name="Straight Connector 18">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2739" y="722376"/>
            <a:ext cx="16002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5236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A long shot of a building">
            <a:extLst>
              <a:ext uri="{FF2B5EF4-FFF2-40B4-BE49-F238E27FC236}">
                <a16:creationId xmlns:a16="http://schemas.microsoft.com/office/drawing/2014/main" id="{5FC1AB14-3B5A-96D2-B86C-CC9E71A7D64B}"/>
              </a:ext>
            </a:extLst>
          </p:cNvPr>
          <p:cNvPicPr>
            <a:picLocks noGrp="1" noChangeAspect="1"/>
          </p:cNvPicPr>
          <p:nvPr>
            <p:ph type="pic" sz="quarter" idx="13"/>
          </p:nvPr>
        </p:nvPicPr>
        <p:blipFill>
          <a:blip r:embed="rId3"/>
          <a:srcRect l="21598" r="21598"/>
          <a:stretch/>
        </p:blipFill>
        <p:spPr>
          <a:xfrm>
            <a:off x="6420752" y="-1"/>
            <a:ext cx="5771248" cy="6857999"/>
          </a:xfrm>
          <a:prstGeom prst="rect">
            <a:avLst/>
          </a:prstGeom>
        </p:spPr>
      </p:pic>
      <p:sp>
        <p:nvSpPr>
          <p:cNvPr id="5" name="Title 4">
            <a:extLst>
              <a:ext uri="{FF2B5EF4-FFF2-40B4-BE49-F238E27FC236}">
                <a16:creationId xmlns:a16="http://schemas.microsoft.com/office/drawing/2014/main" id="{5A4025A9-7726-7F83-4A59-6CF84E4B9001}"/>
              </a:ext>
            </a:extLst>
          </p:cNvPr>
          <p:cNvSpPr>
            <a:spLocks noGrp="1"/>
          </p:cNvSpPr>
          <p:nvPr>
            <p:ph type="ctrTitle"/>
          </p:nvPr>
        </p:nvSpPr>
        <p:spPr>
          <a:xfrm>
            <a:off x="704088" y="914400"/>
            <a:ext cx="5195889" cy="1316736"/>
          </a:xfrm>
        </p:spPr>
        <p:txBody>
          <a:bodyPr vert="horz" lIns="91440" tIns="45720" rIns="91440" bIns="45720" rtlCol="0" anchor="t">
            <a:normAutofit/>
          </a:bodyPr>
          <a:lstStyle/>
          <a:p>
            <a:r>
              <a:rPr lang="en-US" sz="4000"/>
              <a:t>High School Years</a:t>
            </a:r>
          </a:p>
        </p:txBody>
      </p:sp>
      <p:sp>
        <p:nvSpPr>
          <p:cNvPr id="7" name="Content Placeholder 6">
            <a:extLst>
              <a:ext uri="{FF2B5EF4-FFF2-40B4-BE49-F238E27FC236}">
                <a16:creationId xmlns:a16="http://schemas.microsoft.com/office/drawing/2014/main" id="{C7D1EAF7-58DB-398E-A0A7-0514B6F3301A}"/>
              </a:ext>
            </a:extLst>
          </p:cNvPr>
          <p:cNvSpPr>
            <a:spLocks noGrp="1"/>
          </p:cNvSpPr>
          <p:nvPr>
            <p:ph sz="quarter" idx="14"/>
          </p:nvPr>
        </p:nvSpPr>
        <p:spPr>
          <a:xfrm>
            <a:off x="704088" y="2231136"/>
            <a:ext cx="5195889" cy="3931920"/>
          </a:xfrm>
        </p:spPr>
        <p:txBody>
          <a:bodyPr vert="horz" lIns="91440" tIns="45720" rIns="91440" bIns="45720" rtlCol="0">
            <a:normAutofit/>
          </a:bodyPr>
          <a:lstStyle/>
          <a:p>
            <a:pPr marL="0" indent="0">
              <a:buNone/>
            </a:pPr>
            <a:r>
              <a:rPr lang="en-US" b="0" i="0" u="none" strike="noStrike" dirty="0">
                <a:effectLst/>
              </a:rPr>
              <a:t>During high school, she also began traveling to New York with her older brother to work during the summer.  She would stay with her Uncle Ernest.  Her brother stayed with her Uncle Sam.  She spent several summers with her Uncles Ernest, Sam and Eugene and their families including her older cousin Gladys and her cousin Cynthia who was closer to her age.  She worked as a short order cook  and once burned herself with cooking oil.</a:t>
            </a:r>
            <a:endParaRPr lang="en-US" dirty="0"/>
          </a:p>
        </p:txBody>
      </p:sp>
      <p:sp>
        <p:nvSpPr>
          <p:cNvPr id="27" name="Slide Number Placeholder 26">
            <a:extLst>
              <a:ext uri="{FF2B5EF4-FFF2-40B4-BE49-F238E27FC236}">
                <a16:creationId xmlns:a16="http://schemas.microsoft.com/office/drawing/2014/main" id="{3A137E53-FBD3-20BC-7B61-06C47E63438B}"/>
              </a:ext>
            </a:extLst>
          </p:cNvPr>
          <p:cNvSpPr>
            <a:spLocks noGrp="1"/>
          </p:cNvSpPr>
          <p:nvPr>
            <p:ph type="sldNum" sz="quarter" idx="4"/>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C3DB2ADC-AF19-4574-8C10-79B5B04FCA27}" type="slidenum">
              <a:rPr lang="en-US" sz="1800">
                <a:solidFill>
                  <a:srgbClr val="FFFFFF"/>
                </a:solidFill>
              </a:rPr>
              <a:pPr>
                <a:lnSpc>
                  <a:spcPct val="90000"/>
                </a:lnSpc>
                <a:spcAft>
                  <a:spcPts val="600"/>
                </a:spcAft>
              </a:pPr>
              <a:t>9</a:t>
            </a:fld>
            <a:endParaRPr lang="en-US" sz="1800">
              <a:solidFill>
                <a:srgbClr val="FFFFFF"/>
              </a:solidFill>
            </a:endParaRPr>
          </a:p>
        </p:txBody>
      </p:sp>
      <p:cxnSp>
        <p:nvCxnSpPr>
          <p:cNvPr id="38" name="Straight Connector 37">
            <a:extLst>
              <a:ext uri="{FF2B5EF4-FFF2-40B4-BE49-F238E27FC236}">
                <a16:creationId xmlns:a16="http://schemas.microsoft.com/office/drawing/2014/main" id="{F2B951FD-94F7-E138-3EC2-A66A551D91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150231"/>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C92F81-A6B6-4190-80A1-406B3B4C18B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B916DD8-9028-41F0-AB19-FE384D2009A2}">
  <ds:schemaRefs>
    <ds:schemaRef ds:uri="http://schemas.microsoft.com/sharepoint/v3/contenttype/forms"/>
  </ds:schemaRefs>
</ds:datastoreItem>
</file>

<file path=customXml/itemProps3.xml><?xml version="1.0" encoding="utf-8"?>
<ds:datastoreItem xmlns:ds="http://schemas.openxmlformats.org/officeDocument/2006/customXml" ds:itemID="{778B3239-FE1A-45AC-BACA-CC3412D875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{294358E2-0BD8-4E4B-B1FD-F4C9A888DC78}tf67498733_win32</Template>
  <TotalTime>157</TotalTime>
  <Words>1101</Words>
  <Application>Microsoft Office PowerPoint</Application>
  <PresentationFormat>Widescreen</PresentationFormat>
  <Paragraphs>79</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Arial</vt:lpstr>
      <vt:lpstr>Calibri</vt:lpstr>
      <vt:lpstr>Calisto MT</vt:lpstr>
      <vt:lpstr>Univers Condensed</vt:lpstr>
      <vt:lpstr>ChronicleVTI</vt:lpstr>
      <vt:lpstr>Naomi Lovelace</vt:lpstr>
      <vt:lpstr>Early Years</vt:lpstr>
      <vt:lpstr>Early Years (cont.)</vt:lpstr>
      <vt:lpstr>1-95</vt:lpstr>
      <vt:lpstr>Naomi’s maternal Grandmother</vt:lpstr>
      <vt:lpstr>Teenie Bow Name Origin</vt:lpstr>
      <vt:lpstr>Where did the name “Teenie Bow” came from? (cont.)</vt:lpstr>
      <vt:lpstr>Naomi’s Education</vt:lpstr>
      <vt:lpstr>High School Years</vt:lpstr>
      <vt:lpstr>High school and college</vt:lpstr>
      <vt:lpstr>Solution</vt:lpstr>
      <vt:lpstr>Financials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Brittani Lovelace</dc:creator>
  <cp:lastModifiedBy>Brittani Lovelace</cp:lastModifiedBy>
  <cp:revision>2</cp:revision>
  <dcterms:created xsi:type="dcterms:W3CDTF">2024-10-24T12:27:09Z</dcterms:created>
  <dcterms:modified xsi:type="dcterms:W3CDTF">2024-10-24T15:04:11Z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