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4DA58-C0BC-B9EC-DAB5-8A44F972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B5A13-6B99-20CF-F56B-B0F1B2B1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C8A7E-31FC-A6F5-1CA3-A7B2EEB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335B1-0BDC-6CAA-BDB2-04089626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63BA6-FA7C-BA76-F619-82CEA996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4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65A54-B17F-70E7-ACEE-787CC8AC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DFB0FC-5AE6-858C-10C6-DC9B9EC6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3ED19-CB29-77CF-F3A3-CB83722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F8B48D-49F2-CE3E-E59F-39D968A9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07CEF-9FE3-B1F6-F259-6F939E86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A5AF94-ABDB-343F-1BF9-F3514C991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F23F46-6593-93C8-5063-1845E4693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2FBF8-422E-4BA7-44AD-0CF18781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F0FE4-E870-48C6-1A67-D0238D0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02F36-2C60-66CD-F129-2AAF62CF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859B9-70C2-F30D-A40A-AC195142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723BC-A65F-6BD0-CD89-C5FE18A8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3E94F-72CB-9656-CB3B-E740F642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74F5A5-23D9-4F34-36C0-34116A12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62ED5-BBDB-2D01-1917-8AB8865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7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4272-9F52-CE92-C9DA-5A16C448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4EC4F2-C343-855B-FD0F-1C24E49B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14CC8-EE1C-A768-5D5D-95A44837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65DEF-9696-FBE8-7D6F-69F7DBE4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F0841-BA77-C5DB-BBD4-D2757C08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26583-C1FC-EFF9-5696-D957C214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CB70B-DED7-437E-E9B2-5C4100377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FE3248-78BA-7FAD-7B63-6C01BA0B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808ADA-096D-2FDA-9EFE-97BA52A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C8A3B-294F-7941-0522-4968B9FC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F4918-BDE2-C391-FF01-7FCE80D4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1DC5-6A2D-6CD9-1F08-3A7CAE7B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AE125-75DA-7D3B-C7BE-FD403053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24D231-B30A-AC4C-490E-8B0B1126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E730F4-48C4-BD38-F94C-D96E49CAB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A6AE6F-48EF-D791-909A-47C0AF5F8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01C75F-80D8-8A7E-6E01-B8F13BBA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A2E919-D663-9039-97B0-AF432F07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6D43CE-2096-4DF7-34D1-E084755A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D0D99-1D08-3F98-2BD6-51CDE812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F3A466-FFD0-8415-9286-6F2A933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78D791-D15F-E0D1-8792-1AC056D4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F4C12E-EC41-B67A-F4AE-DC03AC91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3C97A-440A-D15F-21AB-801A73B1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DEBA57-A347-C958-CE20-58662941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A662C4-030B-81B9-AF35-12A36F73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FB6AC-3F9B-5555-1758-8A62AB9E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AB850-7E69-F0C3-3182-9664BB08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82855D-BE0D-A8D5-511E-EEC8EE4E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7FBE0-201B-6E8A-A028-F3E3BE54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429D9-09D2-D591-D8F3-754CEF29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CD48CD-629F-2F9D-EDE4-68F2DDEC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1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6F312-78C8-C91F-BBB5-C056A2B5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001290-4A5F-8533-12CB-C7FAE7FD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C68EF-98EF-AA3F-8FB1-8F06BD41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2A6952-D7D0-F3FC-AB94-D1D63AED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1E5780-428F-9D24-37D5-DE91909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60F67-D15E-20B8-F05C-05CF4113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8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0FD6EA-6CF8-4B41-D83E-7C0753AF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169101-D4D7-92C1-85E3-C9ED1AE0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DE8A4-9F0A-456F-0B4E-1B17EACE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595D-16EA-4408-81BB-20F617F1A88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24ADF-EC7D-890E-47C1-F4F9C623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E2B67-10EA-1B5B-4B23-511D452B9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0F5A-1785-44C2-9D69-55F51EF82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3969-EA63-9FEA-B5FC-935BB996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POLKADOT HACKATHON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32C5A2-98E2-65A0-AAFF-DD1A60196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ICE NETWORK – </a:t>
            </a:r>
            <a:r>
              <a:rPr lang="pt-BR" dirty="0" err="1"/>
              <a:t>dApp</a:t>
            </a:r>
            <a:r>
              <a:rPr lang="pt-BR" dirty="0"/>
              <a:t> NFT EVM in The SNOW NETWORK</a:t>
            </a:r>
          </a:p>
        </p:txBody>
      </p:sp>
    </p:spTree>
    <p:extLst>
      <p:ext uri="{BB962C8B-B14F-4D97-AF65-F5344CB8AC3E}">
        <p14:creationId xmlns:p14="http://schemas.microsoft.com/office/powerpoint/2010/main" val="38950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6DE9A-2FC8-F047-13EA-6506DBF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BRAZIL TEAM (LOW TEAM)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EE26C04-BA11-C32D-6746-4B2A2082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Team 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Bruno </a:t>
            </a:r>
            <a:r>
              <a:rPr lang="pt-BR" dirty="0" err="1"/>
              <a:t>Lowczy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27 Years 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Student</a:t>
            </a:r>
            <a:r>
              <a:rPr lang="pt-BR" dirty="0"/>
              <a:t> Computer </a:t>
            </a:r>
            <a:r>
              <a:rPr lang="pt-BR" dirty="0" err="1"/>
              <a:t>Engineering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784A-A328-DC60-9A5F-A0A6483E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Project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5DD0CD6-D2B2-31C6-BC1F-5339A672EEAC}"/>
              </a:ext>
            </a:extLst>
          </p:cNvPr>
          <p:cNvSpPr txBox="1">
            <a:spLocks/>
          </p:cNvSpPr>
          <p:nvPr/>
        </p:nvSpPr>
        <p:spPr>
          <a:xfrm>
            <a:off x="696311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altLang="pt-BR" sz="1800" dirty="0"/>
            </a:br>
            <a:br>
              <a:rPr lang="pt-BR" altLang="pt-BR" sz="1800" dirty="0"/>
            </a:br>
            <a:br>
              <a:rPr lang="pt-BR" altLang="pt-BR" sz="1800" b="1" dirty="0"/>
            </a:br>
            <a:r>
              <a:rPr lang="pt-BR" altLang="pt-BR" sz="1800" b="1" dirty="0"/>
              <a:t>I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didn't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have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time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staff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actually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develop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 real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application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I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also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learned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thanks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event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how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blockchain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technologies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work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work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was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carried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out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individually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with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knowledge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acquired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over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these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15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days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pt-BR" altLang="pt-BR" sz="2000" b="1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F6A5D00-62DE-E80B-F7C4-87CE7194C2B7}"/>
              </a:ext>
            </a:extLst>
          </p:cNvPr>
          <p:cNvSpPr txBox="1">
            <a:spLocks/>
          </p:cNvSpPr>
          <p:nvPr/>
        </p:nvSpPr>
        <p:spPr>
          <a:xfrm>
            <a:off x="69631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</a:t>
            </a:r>
            <a:r>
              <a:rPr lang="pt-BR" dirty="0" err="1">
                <a:solidFill>
                  <a:srgbClr val="202124"/>
                </a:solidFill>
                <a:latin typeface="inherit"/>
              </a:rPr>
              <a:t>T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his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is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a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demonstration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of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a business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project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involving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the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of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NFTs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on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the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dirty="0" err="1">
                <a:solidFill>
                  <a:srgbClr val="202124"/>
                </a:solidFill>
                <a:latin typeface="inherit"/>
              </a:rPr>
              <a:t>ethereum</a:t>
            </a:r>
            <a:r>
              <a:rPr lang="pt-BR" altLang="pt-BR" dirty="0">
                <a:solidFill>
                  <a:srgbClr val="202124"/>
                </a:solidFill>
                <a:latin typeface="inherit"/>
              </a:rPr>
              <a:t> network,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about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creator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(Marketplace)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avatars (NFTS).</a:t>
            </a:r>
          </a:p>
          <a:p>
            <a:pPr marL="0" indent="0"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altLang="pt-BR" dirty="0">
                <a:solidFill>
                  <a:srgbClr val="202124"/>
                </a:solidFill>
                <a:latin typeface="inherit"/>
              </a:rPr>
              <a:t> </a:t>
            </a:r>
            <a:r>
              <a:rPr lang="pt-BR" altLang="pt-BR" sz="1800" dirty="0"/>
              <a:t>  </a:t>
            </a:r>
            <a:endParaRPr lang="pt-BR" dirty="0"/>
          </a:p>
          <a:p>
            <a:endParaRPr lang="pt-B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C81FE44-44AB-E901-CB96-68722EF3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993" y="631190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however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hope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judged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by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viability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of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business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8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49E1-6617-978A-65A4-43332693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Creator Avatars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8B9EDF-2C61-7F7A-6B3F-BB04911F4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062" y="1690688"/>
            <a:ext cx="10197662" cy="2879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imagine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you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could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create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avatars in a web app/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native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android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87E6AB-8FD4-368F-7702-41514982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082"/>
            <a:ext cx="4584464" cy="30638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5856B27-77AF-76E9-83E2-89813069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67" y="2463172"/>
            <a:ext cx="4305465" cy="29009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88A3DA1-CBE3-92FD-A81B-093D5E35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679" y="2285599"/>
            <a:ext cx="4311935" cy="40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07DF-2A6B-6B8A-3A67-94F6DF6D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And</a:t>
            </a:r>
            <a:r>
              <a:rPr lang="pt-BR" dirty="0"/>
              <a:t> Only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NFT’S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3160003-561B-0D30-01A4-D25C100D8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785" y="1690688"/>
            <a:ext cx="2446499" cy="4351338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C9FBD3-0555-5BB1-41D2-FF7B6AC1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85" y="2017986"/>
            <a:ext cx="2446498" cy="402404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54B7C2F-1BA7-6BA0-975B-C3114347CEC3}"/>
              </a:ext>
            </a:extLst>
          </p:cNvPr>
          <p:cNvSpPr txBox="1">
            <a:spLocks/>
          </p:cNvSpPr>
          <p:nvPr/>
        </p:nvSpPr>
        <p:spPr>
          <a:xfrm>
            <a:off x="3040117" y="58300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App Android model</a:t>
            </a:r>
          </a:p>
        </p:txBody>
      </p:sp>
    </p:spTree>
    <p:extLst>
      <p:ext uri="{BB962C8B-B14F-4D97-AF65-F5344CB8AC3E}">
        <p14:creationId xmlns:p14="http://schemas.microsoft.com/office/powerpoint/2010/main" val="61630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A507-C983-85E2-1104-1663C3E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possible</a:t>
            </a:r>
            <a:r>
              <a:rPr lang="pt-BR" dirty="0"/>
              <a:t>, look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 in app </a:t>
            </a:r>
            <a:r>
              <a:rPr lang="pt-BR" dirty="0" err="1"/>
              <a:t>android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DBEB87E-5DCF-F5B2-518F-3155D59AF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99053" cy="4351338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4021CC-4C79-7BA0-FDE1-183F99388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253" y="1690688"/>
            <a:ext cx="3777037" cy="43996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CF68C8-D400-D4CF-A216-205F3E97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290" y="1690688"/>
            <a:ext cx="3777038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7CF5E-4808-4385-E3A8-C392ED1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2" y="4676776"/>
            <a:ext cx="10515600" cy="1995816"/>
          </a:xfrm>
        </p:spPr>
        <p:txBody>
          <a:bodyPr>
            <a:normAutofit/>
          </a:bodyPr>
          <a:lstStyle/>
          <a:p>
            <a:r>
              <a:rPr lang="pt-BR" dirty="0"/>
              <a:t>Pode ver o código inteiro em e todas as aplicações utilizadas em:</a:t>
            </a:r>
            <a:br>
              <a:rPr lang="pt-BR" dirty="0"/>
            </a:br>
            <a:r>
              <a:rPr lang="pt-BR" dirty="0"/>
              <a:t> www.github.com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7744B5-78D6-56D6-5DF0-7133594D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5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7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2026-CE68-6870-7CD5-E559FEF7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Business Framework (SWOT)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F4B3D67-CDFE-1F23-5A67-5F3839C8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44865"/>
              </p:ext>
            </p:extLst>
          </p:nvPr>
        </p:nvGraphicFramePr>
        <p:xfrm>
          <a:off x="838200" y="1825623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673705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90753396"/>
                    </a:ext>
                  </a:extLst>
                </a:gridCol>
              </a:tblGrid>
              <a:tr h="1814623">
                <a:tc>
                  <a:txBody>
                    <a:bodyPr/>
                    <a:lstStyle/>
                    <a:p>
                      <a:r>
                        <a:rPr lang="pt-BR" dirty="0"/>
                        <a:t>  FORTES (Strong)</a:t>
                      </a:r>
                      <a:br>
                        <a:rPr lang="pt-BR" dirty="0"/>
                      </a:br>
                      <a:br>
                        <a:rPr lang="pt-BR" dirty="0"/>
                      </a:br>
                      <a:r>
                        <a:rPr lang="pt-BR" dirty="0" err="1"/>
                        <a:t>Inovation</a:t>
                      </a:r>
                      <a:r>
                        <a:rPr lang="pt-BR" dirty="0"/>
                        <a:t> Business</a:t>
                      </a:r>
                    </a:p>
                    <a:p>
                      <a:br>
                        <a:rPr lang="pt-BR" dirty="0"/>
                      </a:br>
                      <a:r>
                        <a:rPr lang="pt-BR" dirty="0" err="1"/>
                        <a:t>Valuing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ICE network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Easy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use </a:t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FRACOS (</a:t>
                      </a:r>
                      <a:r>
                        <a:rPr lang="pt-BR" dirty="0" err="1"/>
                        <a:t>Easy</a:t>
                      </a:r>
                      <a:r>
                        <a:rPr lang="pt-BR" dirty="0"/>
                        <a:t>)</a:t>
                      </a:r>
                      <a:br>
                        <a:rPr lang="pt-BR" dirty="0"/>
                      </a:br>
                      <a:br>
                        <a:rPr lang="pt-BR" dirty="0"/>
                      </a:br>
                      <a:r>
                        <a:rPr lang="pt-BR" dirty="0"/>
                        <a:t>It </a:t>
                      </a:r>
                      <a:r>
                        <a:rPr lang="pt-BR" dirty="0" err="1"/>
                        <a:t>is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not</a:t>
                      </a:r>
                      <a:r>
                        <a:rPr lang="pt-BR" dirty="0"/>
                        <a:t> complete</a:t>
                      </a:r>
                      <a:br>
                        <a:rPr lang="pt-BR" dirty="0"/>
                      </a:br>
                      <a:endParaRPr lang="pt-BR" dirty="0"/>
                    </a:p>
                    <a:p>
                      <a:r>
                        <a:rPr lang="pt-BR" dirty="0" err="1"/>
                        <a:t>Need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Very</a:t>
                      </a:r>
                      <a:r>
                        <a:rPr lang="pt-BR" dirty="0"/>
                        <a:t>  </a:t>
                      </a:r>
                      <a:r>
                        <a:rPr lang="pt-BR" dirty="0" err="1"/>
                        <a:t>investments</a:t>
                      </a:r>
                      <a:r>
                        <a:rPr lang="pt-BR" dirty="0"/>
                        <a:t> time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Money for  new </a:t>
                      </a:r>
                      <a:r>
                        <a:rPr lang="pt-BR" dirty="0" err="1"/>
                        <a:t>plattform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52949"/>
                  </a:ext>
                </a:extLst>
              </a:tr>
              <a:tr h="1814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OPORTUNIDADES (</a:t>
                      </a:r>
                      <a:r>
                        <a:rPr lang="pt-BR" dirty="0" err="1"/>
                        <a:t>opportunites</a:t>
                      </a:r>
                      <a:r>
                        <a:rPr lang="pt-BR" dirty="0"/>
                        <a:t>)</a:t>
                      </a:r>
                      <a:br>
                        <a:rPr lang="pt-BR" dirty="0"/>
                      </a:br>
                      <a:br>
                        <a:rPr lang="pt-BR" dirty="0"/>
                      </a:br>
                      <a:r>
                        <a:rPr lang="pt-BR" dirty="0" err="1"/>
                        <a:t>unveiling</a:t>
                      </a:r>
                      <a:r>
                        <a:rPr lang="pt-BR" dirty="0"/>
                        <a:t> new </a:t>
                      </a:r>
                      <a:r>
                        <a:rPr lang="pt-BR" dirty="0" err="1"/>
                        <a:t>artists</a:t>
                      </a:r>
                      <a:br>
                        <a:rPr lang="pt-BR" dirty="0"/>
                      </a:br>
                      <a:br>
                        <a:rPr lang="pt-BR" dirty="0"/>
                      </a:br>
                      <a:r>
                        <a:rPr lang="en-US" dirty="0"/>
                        <a:t>great chances to move a lot of digital money</a:t>
                      </a:r>
                      <a:br>
                        <a:rPr lang="pt-BR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 chance to attract young people and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generation , </a:t>
                      </a:r>
                      <a:r>
                        <a:rPr lang="pt-BR" dirty="0" err="1"/>
                        <a:t>third</a:t>
                      </a:r>
                      <a:r>
                        <a:rPr lang="pt-BR" dirty="0"/>
                        <a:t> age </a:t>
                      </a:r>
                      <a:r>
                        <a:rPr lang="pt-BR" dirty="0" err="1"/>
                        <a:t>generation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DESAFIOS (</a:t>
                      </a:r>
                      <a:r>
                        <a:rPr lang="pt-BR" dirty="0" err="1"/>
                        <a:t>Threats</a:t>
                      </a:r>
                      <a:r>
                        <a:rPr lang="pt-BR" dirty="0"/>
                        <a:t>)</a:t>
                      </a:r>
                    </a:p>
                    <a:p>
                      <a:br>
                        <a:rPr lang="pt-BR" dirty="0"/>
                      </a:br>
                      <a:r>
                        <a:rPr lang="en-US" dirty="0"/>
                        <a:t>Integrate this blockchain into other platforms</a:t>
                      </a:r>
                      <a:br>
                        <a:rPr lang="pt-BR" dirty="0"/>
                      </a:br>
                      <a:br>
                        <a:rPr lang="pt-BR" dirty="0"/>
                      </a:br>
                      <a:r>
                        <a:rPr lang="pt-BR" dirty="0"/>
                        <a:t>Continue 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development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2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50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EDA3A-8F23-105A-D44D-978FEEA5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59" y="5045652"/>
            <a:ext cx="10515600" cy="1325563"/>
          </a:xfrm>
        </p:spPr>
        <p:txBody>
          <a:bodyPr/>
          <a:lstStyle/>
          <a:p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D8F09F-AAB6-426F-769A-B6A42B357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17924"/>
            <a:ext cx="9362090" cy="6110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project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has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potential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become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large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first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marketplace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of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avatars</a:t>
            </a:r>
            <a:b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with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necessary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investments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all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SWOT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analysis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difficulties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will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</a:t>
            </a:r>
            <a:r>
              <a:rPr kumimoji="0" lang="pt-BR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BR" altLang="pt-B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overcome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D9EBD84-5AD4-F49F-290A-235839BF3DF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Conclusion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38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Tema do Office</vt:lpstr>
      <vt:lpstr>POLKADOT HACKATHON</vt:lpstr>
      <vt:lpstr>BRAZIL TEAM (LOW TEAM)</vt:lpstr>
      <vt:lpstr>About Project</vt:lpstr>
      <vt:lpstr>Creator Avatars</vt:lpstr>
      <vt:lpstr>And Only one button create NFT’S</vt:lpstr>
      <vt:lpstr>This is possible, look the code  in app android</vt:lpstr>
      <vt:lpstr>Pode ver o código inteiro em e todas as aplicações utilizadas em:  www.github.com</vt:lpstr>
      <vt:lpstr>Business Framework (SWOT)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POLKADOT HACKATHON</dc:title>
  <dc:creator>user</dc:creator>
  <cp:lastModifiedBy>user</cp:lastModifiedBy>
  <cp:revision>1</cp:revision>
  <dcterms:created xsi:type="dcterms:W3CDTF">2023-02-17T21:18:02Z</dcterms:created>
  <dcterms:modified xsi:type="dcterms:W3CDTF">2023-02-17T21:19:04Z</dcterms:modified>
</cp:coreProperties>
</file>