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34F"/>
    <a:srgbClr val="E8D3A2"/>
    <a:srgbClr val="FFFFFF"/>
    <a:srgbClr val="42048A"/>
    <a:srgbClr val="F1ECFE"/>
    <a:srgbClr val="000000"/>
    <a:srgbClr val="E870A2"/>
    <a:srgbClr val="FADAAC"/>
    <a:srgbClr val="FFE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0648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408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4985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24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244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52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991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5363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6491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371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576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5C20-E630-477E-9480-1D5CD1CF70C6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F9-87CB-41A6-A14D-6270C7F4E5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87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97840" y="3761740"/>
            <a:ext cx="4470400" cy="6418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A" sz="3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Forencia digital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497840" y="4428669"/>
            <a:ext cx="3342640" cy="32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Equipo viernes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97840" y="3465443"/>
            <a:ext cx="4907280" cy="35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379108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5720" y="710565"/>
            <a:ext cx="9179560" cy="975995"/>
          </a:xfrm>
        </p:spPr>
        <p:txBody>
          <a:bodyPr/>
          <a:lstStyle/>
          <a:p>
            <a:r>
              <a:rPr lang="es-PA" b="1" dirty="0">
                <a:solidFill>
                  <a:srgbClr val="7030A0"/>
                </a:solidFill>
              </a:rPr>
              <a:t>¿Qué tanto se aprovechan los datos?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61E832-F098-4DCF-83AE-5DB7916BB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720" y="1841086"/>
            <a:ext cx="8103997" cy="46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CAFE6-F163-49EB-9A93-2F937C6C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83" y="365126"/>
            <a:ext cx="10515600" cy="1325563"/>
          </a:xfrm>
        </p:spPr>
        <p:txBody>
          <a:bodyPr/>
          <a:lstStyle/>
          <a:p>
            <a:r>
              <a:rPr lang="es-PA" b="1" dirty="0">
                <a:solidFill>
                  <a:srgbClr val="7030A0"/>
                </a:solidFill>
              </a:rPr>
              <a:t>La herramienta que nos puede ayudar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FD421C3-5595-475C-8EC3-60DA1FBB1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234" y="1690689"/>
            <a:ext cx="8288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A6ACF-3973-427D-A63B-4CA06851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403" y="240136"/>
            <a:ext cx="10515600" cy="1325563"/>
          </a:xfrm>
        </p:spPr>
        <p:txBody>
          <a:bodyPr/>
          <a:lstStyle/>
          <a:p>
            <a:r>
              <a:rPr lang="es-PA" b="1" dirty="0">
                <a:solidFill>
                  <a:srgbClr val="7030A0"/>
                </a:solidFill>
              </a:rPr>
              <a:t>Una propuesta como base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92FBCD-FEA0-4C8C-8966-E209B548A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021" y="1388302"/>
            <a:ext cx="2867084" cy="50970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B9846B-9783-4AEF-963F-F54DE6A3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686" y="1388302"/>
            <a:ext cx="2723943" cy="5088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7307A7-978C-4194-B3FE-B82C12C9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03" y="1388302"/>
            <a:ext cx="2723943" cy="5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16817-6AD7-46CB-8226-6ED14D30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15" y="681037"/>
            <a:ext cx="4511741" cy="1325563"/>
          </a:xfrm>
        </p:spPr>
        <p:txBody>
          <a:bodyPr/>
          <a:lstStyle/>
          <a:p>
            <a:r>
              <a:rPr lang="es-PA" b="1" dirty="0">
                <a:solidFill>
                  <a:srgbClr val="7030A0"/>
                </a:solidFill>
              </a:rPr>
              <a:t>Forensia digital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463568-EAAE-4CE2-96D9-E90C70DA8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015" y="1825625"/>
            <a:ext cx="8527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¿Qué tanto se aprovechan los datos?</vt:lpstr>
      <vt:lpstr>La herramienta que nos puede ayudar</vt:lpstr>
      <vt:lpstr>Una propuesta como base</vt:lpstr>
      <vt:lpstr>Forensia digital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Becas Nacionales e Internacionales</dc:title>
  <dc:creator>ciditic</dc:creator>
  <cp:lastModifiedBy>josé vera</cp:lastModifiedBy>
  <cp:revision>15</cp:revision>
  <dcterms:created xsi:type="dcterms:W3CDTF">2015-06-19T02:47:23Z</dcterms:created>
  <dcterms:modified xsi:type="dcterms:W3CDTF">2019-09-29T16:41:20Z</dcterms:modified>
</cp:coreProperties>
</file>