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53AC9-37DC-4BDD-9767-8C674AAB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B1E409-FA6F-4ED4-BA5D-F7B03F059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43B59-1DF1-42CD-9E93-955D640D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A6EB7-A21E-4FAC-807B-A927CEC5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4E9EC-BB76-4A10-BD60-0F50F8E2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6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4EC1B-F9CD-4444-AEB0-7B9653DE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31A87-B549-4EA9-BD00-7886CC1DF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33C3B-B00D-4C24-A77D-39C35FE5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ABF6D-1D92-4F0F-A104-36A599CB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5EF91-9EED-41F0-A401-23CD764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1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3C5FE-314B-4411-B3EB-3BFE1E455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470C0-5485-4EF3-A833-819DEC928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8BFB4-B818-4923-8332-F4EFA188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AB6FA-DD14-481C-A75E-334C3636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D8E94-1760-4C39-8F1A-09588DE2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1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56158-DD22-4229-8D88-4275F88E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9B323-F417-4FC7-9286-EE0E779B1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7D211-E6A4-4793-A08C-A7524F5C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A56EE-F317-4AD6-A71B-267390E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BD14-F90F-4BE2-8FBC-AE2EBAF6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78CD2-E478-4962-B402-2A5BFF62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2C81E-9B9C-472C-8476-B5702AF7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2CECB-B7BE-4809-B2AE-2454B0E8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04DDE-9E22-42E9-AC77-76679D9E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6553C-0BAC-4DFB-AF0E-61A32580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9816F-946A-4313-85FD-A81CFD11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AF85D-C5A6-4F71-B949-937AE09FD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EA5C5-D64B-4155-8008-1FAF189E3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46F35-70C7-488F-B472-BAB466A4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C8D4D-DAF8-45EC-9A48-88756343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98271-DB10-421B-8F01-08ECA41F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2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F45FF-451A-43DB-9A3F-3538922F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3E4F3-4B0D-4713-8183-F64523C1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FDD40F-B5BC-4B7E-B8A6-D02FCF527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40934-5A29-4F51-99CC-8D8CF15D1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727B2-1103-4CE5-BBBA-32B41FFAB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49EBC-CE71-468B-9BCE-2613F64A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106E9C-032F-42D6-8772-263125DE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9E9882-8208-4E12-B0BA-6B2975B5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4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1E22F-4FD8-4B8E-A0E5-965C07C1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79E1C7-16E4-41A4-993E-68BCD962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BA90A9-0FAC-4227-8CA0-0B9E19B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94AF23-ECF3-4FDA-8953-11F10151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3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052353-DF58-41EA-A2D8-D6430644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B50AA7-5BBB-4DE7-82FD-BEF4DBDF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B1C5F-CEA7-4450-B73E-C249ED65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7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CB8C0-304E-4F9E-A949-90050AFE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BBC83-66F1-4A98-B9EB-AC27A6DB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E88D3-45BC-4B3F-AA01-8575F7BD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E35D4-CAF4-4B5B-9588-D9FDE57E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FCAED-B1DF-410A-916B-0F11AA0B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36F02-97B4-4F36-9BB3-A1158E3B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2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FD160-E84B-4053-A46D-A8BF9B5E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D09B28-1319-4D8E-BAA8-C00A39E97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1BA55-EEA8-4E4D-A092-84D0C72C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9DBAB-473A-43FC-B22E-318B27F9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0B6B-33FC-44CC-9BA8-6004DA9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0FD4B-1C09-4784-8114-DAAD39B3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E9D24-7952-4CCC-B74F-F4A5D4B8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EEBF3-1E92-4EAE-8056-B64CA57E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586CF-DBF5-4275-ABD4-0BAA3943A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8874-7697-47BA-BA65-65A19265D07B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3BBFD-2E02-49A7-B617-7328A89A3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6BF7C-E00E-4B84-9107-465A45240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10BE-3092-4D4B-9C98-AC98E019A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87539-4AB2-407A-9345-075B38245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677ECD-7DD6-4544-A04B-8C45143F1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83E75-AE0C-4571-85B3-2348DB7C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DD917-A6B0-42E8-B7A8-2315FC9A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Hypertext Transfer Protocol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서로 다른 시스템들 사이에서 통신을 주고받게 해주는 기초적인 프로토콜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서버에서 클라이언트로 데이터를 전송해주는 용도로 가장 많이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인터넷 초기에 모든 웹사이트에서 기본적으로 사용되었던 프로토콜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764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A8D60-C21E-4893-A720-698BB7C0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7A8DC-2D7B-452E-8B10-CA95E98D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Hypertext Transfer Protocol Secure</a:t>
            </a:r>
          </a:p>
          <a:p>
            <a:endParaRPr lang="en-US" altLang="ko-KR" sz="2000" dirty="0"/>
          </a:p>
          <a:p>
            <a:r>
              <a:rPr lang="en-US" altLang="ko-KR" sz="2000" dirty="0"/>
              <a:t>SSL(</a:t>
            </a:r>
            <a:r>
              <a:rPr lang="ko-KR" altLang="en-US" sz="2000" dirty="0"/>
              <a:t>보안 소켓 계층</a:t>
            </a:r>
            <a:r>
              <a:rPr lang="en-US" altLang="ko-KR" sz="2000" dirty="0"/>
              <a:t>)</a:t>
            </a:r>
            <a:r>
              <a:rPr lang="ko-KR" altLang="en-US" sz="2000" dirty="0"/>
              <a:t>을 사용함으로써 데이터 도난 문제 해결</a:t>
            </a:r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SSL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서버와 브라우저 사이에 안전하게 암호화된 연결을 만들 수 있게 도와주고 서버 브라우저가 민감한 정보를 주고 받을 때 도난 당하는 것을 방지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3858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BFD3-A7B5-4B1C-A164-9659EDE7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D8030-3C6C-47A5-9AF6-D0CF4838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SSL </a:t>
            </a:r>
            <a:r>
              <a:rPr lang="ko-KR" altLang="en-US" dirty="0"/>
              <a:t>인증서 사용</a:t>
            </a:r>
            <a:endParaRPr lang="en-US" altLang="ko-KR" dirty="0"/>
          </a:p>
          <a:p>
            <a:pPr lvl="1"/>
            <a:r>
              <a:rPr lang="ko-KR" altLang="en-US" dirty="0"/>
              <a:t>사용자가 사이트에 제공하는 정보를 암호화</a:t>
            </a:r>
            <a:endParaRPr lang="en-US" altLang="ko-KR" dirty="0"/>
          </a:p>
          <a:p>
            <a:pPr lvl="1"/>
            <a:r>
              <a:rPr lang="ko-KR" altLang="en-US" dirty="0"/>
              <a:t>데이터가 암호화 되어있기 때문에 해독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TLS(</a:t>
            </a:r>
            <a:r>
              <a:rPr lang="ko-KR" altLang="en-US" dirty="0"/>
              <a:t>전송 계층 보안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데이터 무결성을 제공</a:t>
            </a:r>
            <a:endParaRPr lang="en-US" altLang="ko-KR" dirty="0"/>
          </a:p>
          <a:p>
            <a:pPr lvl="1"/>
            <a:r>
              <a:rPr lang="ko-KR" altLang="en-US" dirty="0"/>
              <a:t>데이터가 전송 중에 수정되거나 손상 되는 것을 방지</a:t>
            </a:r>
          </a:p>
        </p:txBody>
      </p:sp>
    </p:spTree>
    <p:extLst>
      <p:ext uri="{BB962C8B-B14F-4D97-AF65-F5344CB8AC3E}">
        <p14:creationId xmlns:p14="http://schemas.microsoft.com/office/powerpoint/2010/main" val="112043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102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HTTP</vt:lpstr>
      <vt:lpstr>HTTPS</vt:lpstr>
      <vt:lpstr>HTTPS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호정 김</dc:creator>
  <cp:lastModifiedBy>호정 김</cp:lastModifiedBy>
  <cp:revision>2</cp:revision>
  <dcterms:created xsi:type="dcterms:W3CDTF">2021-03-19T14:09:06Z</dcterms:created>
  <dcterms:modified xsi:type="dcterms:W3CDTF">2021-03-19T14:22:13Z</dcterms:modified>
</cp:coreProperties>
</file>