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9F64-1C8B-430A-9BBD-F44192907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0DC47-ADD4-458A-AA14-D509D5CA6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D2B99-DA55-402E-8DC2-335857D6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1C17-6606-44B0-A428-AF28BF41AB0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8C8E3-8633-4007-9A73-286F52B1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CB21B-9B07-4856-8DDC-D30C07E3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6FDD-D900-4D0E-9E08-CDCED67B8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0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1BDA1-7DEF-4D3E-8992-E4328011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8E79EA-9939-4371-A744-7EE95A08F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FA4A9-5844-493B-B7BA-9F550F0C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1C17-6606-44B0-A428-AF28BF41AB0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81AB2-1212-4638-8FA9-F56F07CF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EAA49-81D9-4C8F-AFC5-2D21C472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6FDD-D900-4D0E-9E08-CDCED67B8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4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E6E12-F2F2-47E2-9E9C-2199B374E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CD189F-C401-45AD-A096-0E8DDC115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AD0AD-05F7-4B71-8F84-84190098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1C17-6606-44B0-A428-AF28BF41AB0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EC3CC-53E8-4418-A933-EA02C8FE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66DCF-EFE5-4850-BDC9-21E09FA3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6FDD-D900-4D0E-9E08-CDCED67B8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9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706E6-BF06-409B-A6CB-C219246C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51DF7-4D15-45B4-B8F9-C90CB3B57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695AA-132D-4262-8F24-D2127033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1C17-6606-44B0-A428-AF28BF41AB0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BAA3B-4190-4DB6-B896-852405B8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78EB9-B83A-459A-BCC8-38DC552D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6FDD-D900-4D0E-9E08-CDCED67B8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4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A02EB-1592-4DE4-8976-5AB784C9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63687C-3BB5-4315-8CA7-6F32C6E67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5C537-8A9E-4870-A8C9-223CF4B4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1C17-6606-44B0-A428-AF28BF41AB0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F7F43-C106-4161-8528-C5136801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93C37-24A5-4550-8903-0EA15076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6FDD-D900-4D0E-9E08-CDCED67B8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3248D-D231-4785-B869-875F4185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7E621-C091-4A8F-A4FF-56ABEB131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E0F15E-CE38-4936-8F26-3F7146A8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159D6-4762-4797-8019-A3B45523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1C17-6606-44B0-A428-AF28BF41AB0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912AA-5B17-40F9-84F9-2C6595B5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5C00D-D9B1-4492-BB23-EA4AE0C4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6FDD-D900-4D0E-9E08-CDCED67B8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9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F3DA6-4790-4F44-8353-3AEE2E9A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16208-F470-4AAB-B47F-9AEE3E87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686754-15A6-4F54-8373-DE4A6983D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3D6C-C954-411D-809B-F07217E06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1F2082-71FC-45C0-934A-B593E011B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446F51-E7A7-4937-8B98-718D8B1D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1C17-6606-44B0-A428-AF28BF41AB0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CAA6C-558D-4BB3-BA24-3773FC86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E74590-6095-4AE5-9ED6-E45D2E5C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6FDD-D900-4D0E-9E08-CDCED67B8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E4AC4-16F6-4DF6-B572-0C6A80EC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3DD5BC-8FA1-4DD5-A585-9C19A8C4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1C17-6606-44B0-A428-AF28BF41AB0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3B4B1E-FDB5-4712-BCD3-04DA14E5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7A2E6A-DFB4-48D8-9A41-0C2ACD0C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6FDD-D900-4D0E-9E08-CDCED67B8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5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782BDB-3C9D-4563-976A-CA8E7698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1C17-6606-44B0-A428-AF28BF41AB0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6250F1-9022-4C76-969C-AB4C14E3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37CAF8-E50B-4DF7-B23F-1E2B127C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6FDD-D900-4D0E-9E08-CDCED67B8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0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427D7-43B4-420D-ACE3-2186052B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67B2F-68AC-4A15-9B36-547AC250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087B7A-A610-4E7D-8FE7-706AAFBE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7114DD-028C-4AB1-AAFF-57FA6C14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1C17-6606-44B0-A428-AF28BF41AB0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12545B-00A3-4D12-91B3-27062AB7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9B4DD-A134-4051-A74C-48AF4E4A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6FDD-D900-4D0E-9E08-CDCED67B8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7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790B8-C811-4A85-881A-6DA325E8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3ED51E-2796-40E0-B6FA-BB808FC3E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51AB3-4F9D-4429-8DCF-5FC718820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9F793-4931-45B3-9937-F9814D7A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1C17-6606-44B0-A428-AF28BF41AB0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061614-C72C-41F8-ABEA-DCC4C2BE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448B0-12D2-489D-8416-32C0A6B6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6FDD-D900-4D0E-9E08-CDCED67B8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9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842F7-DBFC-424E-8DB7-044A47C4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9C3E7-CF5B-441D-9562-EA8C88EED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3D28D-0ADC-4C21-AB49-5E115A68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E1C17-6606-44B0-A428-AF28BF41AB0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BB5F0-5229-4BCA-B676-407DA8403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9B999-7700-4DF5-8DAA-D5C74696E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76FDD-D900-4D0E-9E08-CDCED67B8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4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87DCE-1ED7-428D-9610-02AB22443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D77A60-C440-4BB7-84DA-CC46F4419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08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CC0A2-C702-4374-B3DA-1792F630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/</a:t>
            </a:r>
            <a:r>
              <a:rPr lang="ko-KR" altLang="en-US" dirty="0"/>
              <a:t> </a:t>
            </a:r>
            <a:r>
              <a:rPr lang="en-US" altLang="ko-KR" dirty="0"/>
              <a:t>POST </a:t>
            </a:r>
            <a:r>
              <a:rPr lang="ko-KR" altLang="en-US" dirty="0"/>
              <a:t>메서드 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370BD-A713-4001-954C-472299439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웹 서비스 개발에 주로 사용하는 메서드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클라이언트가 서버에게 웹페이지를 </a:t>
            </a:r>
            <a:r>
              <a:rPr lang="ko-KR" altLang="en-US" sz="2000" dirty="0" err="1"/>
              <a:t>보여달라고</a:t>
            </a:r>
            <a:r>
              <a:rPr lang="ko-KR" altLang="en-US" sz="2000" dirty="0"/>
              <a:t> 말하는 것을 </a:t>
            </a:r>
            <a:r>
              <a:rPr lang="en-US" altLang="ko-KR" sz="2000" dirty="0"/>
              <a:t>‘</a:t>
            </a:r>
            <a:r>
              <a:rPr lang="ko-KR" altLang="en-US" sz="2000" dirty="0"/>
              <a:t>요청</a:t>
            </a:r>
            <a:r>
              <a:rPr lang="en-US" altLang="ko-KR" sz="2000" dirty="0"/>
              <a:t>’</a:t>
            </a:r>
          </a:p>
          <a:p>
            <a:endParaRPr lang="en-US" altLang="ko-KR" sz="2000" dirty="0"/>
          </a:p>
          <a:p>
            <a:r>
              <a:rPr lang="ko-KR" altLang="en-US" sz="2000" dirty="0"/>
              <a:t>서버가 클라이언트의 요청에 대한 대답을 </a:t>
            </a:r>
            <a:r>
              <a:rPr lang="en-US" altLang="ko-KR" sz="2000" dirty="0"/>
              <a:t>‘</a:t>
            </a:r>
            <a:r>
              <a:rPr lang="ko-KR" altLang="en-US" sz="2000" dirty="0"/>
              <a:t>응답</a:t>
            </a:r>
            <a:r>
              <a:rPr lang="en-US" altLang="ko-KR" sz="2000" dirty="0"/>
              <a:t>’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41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86B1-A5D0-45E7-8FBD-E2F31380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AAC63-4749-4821-BDB9-39CCF7DC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데이터가 </a:t>
            </a:r>
            <a:r>
              <a:rPr lang="en-US" altLang="ko-KR" sz="2000" dirty="0"/>
              <a:t>HTTP Request Message </a:t>
            </a:r>
            <a:r>
              <a:rPr lang="ko-KR" altLang="en-US" sz="2000" dirty="0"/>
              <a:t>의 </a:t>
            </a:r>
            <a:r>
              <a:rPr lang="en-US" altLang="ko-KR" sz="2000" dirty="0"/>
              <a:t>Header </a:t>
            </a:r>
            <a:r>
              <a:rPr lang="ko-KR" altLang="en-US" sz="2000" dirty="0"/>
              <a:t>부분의 </a:t>
            </a:r>
            <a:r>
              <a:rPr lang="en-US" altLang="ko-KR" sz="2000" dirty="0"/>
              <a:t>URL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담겨서 전송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URL </a:t>
            </a:r>
            <a:r>
              <a:rPr lang="ko-KR" altLang="en-US" sz="2000" dirty="0"/>
              <a:t>상에 </a:t>
            </a:r>
            <a:r>
              <a:rPr lang="en-US" altLang="ko-KR" sz="2000" dirty="0"/>
              <a:t>? </a:t>
            </a:r>
            <a:r>
              <a:rPr lang="ko-KR" altLang="en-US" sz="2000" dirty="0"/>
              <a:t>뒤에 데이터가 붙어 </a:t>
            </a:r>
            <a:r>
              <a:rPr lang="en-US" altLang="ko-KR" sz="2000" dirty="0"/>
              <a:t>request </a:t>
            </a:r>
            <a:r>
              <a:rPr lang="ko-KR" altLang="en-US" sz="2000" dirty="0"/>
              <a:t>를 보내게 되는 것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URL </a:t>
            </a:r>
            <a:r>
              <a:rPr lang="ko-KR" altLang="en-US" sz="2000" dirty="0"/>
              <a:t>공간에 담아가기 때문에 전송할 수 있는 데이터의 크기가 제한적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보안이 필요한 데이터에 대해서는 데이터가 그대로 </a:t>
            </a:r>
            <a:r>
              <a:rPr lang="en-US" altLang="ko-KR" sz="2000" dirty="0"/>
              <a:t>URL</a:t>
            </a:r>
            <a:r>
              <a:rPr lang="ko-KR" altLang="en-US" sz="2000" dirty="0"/>
              <a:t>에 노출</a:t>
            </a:r>
            <a:br>
              <a:rPr lang="en-US" altLang="ko-KR" sz="2000" dirty="0"/>
            </a:b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en-US" altLang="ko-KR" sz="2000" dirty="0"/>
              <a:t> </a:t>
            </a:r>
            <a:r>
              <a:rPr lang="ko-KR" altLang="en-US" sz="2000" dirty="0"/>
              <a:t>이런 경우 </a:t>
            </a:r>
            <a:r>
              <a:rPr lang="en-US" altLang="ko-KR" sz="2000" dirty="0"/>
              <a:t>GET </a:t>
            </a:r>
            <a:r>
              <a:rPr lang="ko-KR" altLang="en-US" sz="2000" dirty="0"/>
              <a:t>방식은 부적절</a:t>
            </a:r>
          </a:p>
        </p:txBody>
      </p:sp>
    </p:spTree>
    <p:extLst>
      <p:ext uri="{BB962C8B-B14F-4D97-AF65-F5344CB8AC3E}">
        <p14:creationId xmlns:p14="http://schemas.microsoft.com/office/powerpoint/2010/main" val="226293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FE2A9-9A27-4A38-9A42-60C5313B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33DE7-BABA-474C-82A1-BACE4367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HTTP Message</a:t>
            </a:r>
            <a:r>
              <a:rPr lang="ko-KR" altLang="en-US" sz="2000" dirty="0"/>
              <a:t>의 </a:t>
            </a:r>
            <a:r>
              <a:rPr lang="en-US" altLang="ko-KR" sz="2000" dirty="0"/>
              <a:t>Body </a:t>
            </a:r>
            <a:r>
              <a:rPr lang="ko-KR" altLang="en-US" sz="2000" dirty="0"/>
              <a:t>부분에 데이터가 담겨서 전송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바이너리 데이터를 요청하는 경우</a:t>
            </a:r>
            <a:r>
              <a:rPr lang="en-US" altLang="ko-KR" sz="2000" dirty="0"/>
              <a:t>, POST </a:t>
            </a:r>
            <a:r>
              <a:rPr lang="ko-KR" altLang="en-US" sz="2000" dirty="0"/>
              <a:t>방식으로 보내야 함</a:t>
            </a:r>
            <a:br>
              <a:rPr lang="en-US" altLang="ko-KR" sz="2000" dirty="0"/>
            </a:b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sym typeface="Wingdings" panose="05000000000000000000" pitchFamily="2" charset="2"/>
              </a:rPr>
              <a:t>데이터 크기가 </a:t>
            </a:r>
            <a:r>
              <a:rPr lang="en-US" altLang="ko-KR" sz="2000" dirty="0">
                <a:sym typeface="Wingdings" panose="05000000000000000000" pitchFamily="2" charset="2"/>
              </a:rPr>
              <a:t>GET </a:t>
            </a:r>
            <a:r>
              <a:rPr lang="ko-KR" altLang="en-US" sz="2000" dirty="0">
                <a:sym typeface="Wingdings" panose="05000000000000000000" pitchFamily="2" charset="2"/>
              </a:rPr>
              <a:t>방식보다 크고 보안면에서 좋음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그러나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암호화를 하지 않는 경우 보안적으로 </a:t>
            </a:r>
            <a:r>
              <a:rPr lang="en-US" altLang="ko-KR" sz="2000" dirty="0">
                <a:sym typeface="Wingdings" panose="05000000000000000000" pitchFamily="2" charset="2"/>
              </a:rPr>
              <a:t>GET </a:t>
            </a:r>
            <a:r>
              <a:rPr lang="ko-KR" altLang="en-US" sz="2000" dirty="0">
                <a:sym typeface="Wingdings" panose="05000000000000000000" pitchFamily="2" charset="2"/>
              </a:rPr>
              <a:t>방식과 차이 없음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833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E1174-55A9-46F1-84FF-3E2ED3AD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84448-2D3C-4515-85C2-DB67CF9F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GET </a:t>
            </a:r>
            <a:r>
              <a:rPr lang="ko-KR" altLang="en-US" sz="2000" dirty="0"/>
              <a:t>방식은 서버에서 어떤 데이터를 가져와서 보여주는 용도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POST </a:t>
            </a:r>
            <a:r>
              <a:rPr lang="ko-KR" altLang="en-US" sz="2000" dirty="0"/>
              <a:t>방식은 서버의 값이나 상태를 변경 또는 추가하기 위해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GET </a:t>
            </a:r>
            <a:r>
              <a:rPr lang="ko-KR" altLang="en-US" sz="2000" dirty="0"/>
              <a:t>방식의 요청은 브라우저에서 </a:t>
            </a:r>
            <a:r>
              <a:rPr lang="en-US" altLang="ko-KR" sz="2000" dirty="0"/>
              <a:t>Caching </a:t>
            </a:r>
            <a:r>
              <a:rPr lang="ko-KR" altLang="en-US" sz="2000" dirty="0"/>
              <a:t>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3231AD-EE10-4670-9192-C996C3473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4001294"/>
            <a:ext cx="78581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0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138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GET / POST 메서드 란</vt:lpstr>
      <vt:lpstr>GET</vt:lpstr>
      <vt:lpstr>POST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호정 김</dc:creator>
  <cp:lastModifiedBy>호정 김</cp:lastModifiedBy>
  <cp:revision>2</cp:revision>
  <dcterms:created xsi:type="dcterms:W3CDTF">2021-03-12T15:05:40Z</dcterms:created>
  <dcterms:modified xsi:type="dcterms:W3CDTF">2021-03-12T15:23:21Z</dcterms:modified>
</cp:coreProperties>
</file>