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58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24" Type="http://schemas.openxmlformats.org/officeDocument/2006/relationships/image" Target="../media/image24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23" Type="http://schemas.openxmlformats.org/officeDocument/2006/relationships/image" Target="../media/image23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9.wmf"/><Relationship Id="rId18" Type="http://schemas.openxmlformats.org/officeDocument/2006/relationships/image" Target="../media/image28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8.wmf"/><Relationship Id="rId17" Type="http://schemas.openxmlformats.org/officeDocument/2006/relationships/image" Target="../media/image24.wmf"/><Relationship Id="rId2" Type="http://schemas.openxmlformats.org/officeDocument/2006/relationships/image" Target="../media/image3.wmf"/><Relationship Id="rId16" Type="http://schemas.openxmlformats.org/officeDocument/2006/relationships/image" Target="../media/image23.wmf"/><Relationship Id="rId1" Type="http://schemas.openxmlformats.org/officeDocument/2006/relationships/image" Target="../media/image1.wmf"/><Relationship Id="rId6" Type="http://schemas.openxmlformats.org/officeDocument/2006/relationships/image" Target="../media/image25.wmf"/><Relationship Id="rId11" Type="http://schemas.openxmlformats.org/officeDocument/2006/relationships/image" Target="../media/image17.wmf"/><Relationship Id="rId5" Type="http://schemas.openxmlformats.org/officeDocument/2006/relationships/image" Target="../media/image6.wmf"/><Relationship Id="rId1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5.wmf"/><Relationship Id="rId9" Type="http://schemas.openxmlformats.org/officeDocument/2006/relationships/image" Target="../media/image26.wmf"/><Relationship Id="rId14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33.wmf"/><Relationship Id="rId2" Type="http://schemas.openxmlformats.org/officeDocument/2006/relationships/image" Target="../media/image3.wmf"/><Relationship Id="rId16" Type="http://schemas.openxmlformats.org/officeDocument/2006/relationships/image" Target="../media/image37.wmf"/><Relationship Id="rId1" Type="http://schemas.openxmlformats.org/officeDocument/2006/relationships/image" Target="../media/image1.wmf"/><Relationship Id="rId6" Type="http://schemas.openxmlformats.org/officeDocument/2006/relationships/image" Target="../media/image25.wmf"/><Relationship Id="rId11" Type="http://schemas.openxmlformats.org/officeDocument/2006/relationships/image" Target="../media/image32.wmf"/><Relationship Id="rId5" Type="http://schemas.openxmlformats.org/officeDocument/2006/relationships/image" Target="../media/image6.wmf"/><Relationship Id="rId15" Type="http://schemas.openxmlformats.org/officeDocument/2006/relationships/image" Target="../media/image36.wmf"/><Relationship Id="rId10" Type="http://schemas.openxmlformats.org/officeDocument/2006/relationships/image" Target="../media/image31.wmf"/><Relationship Id="rId4" Type="http://schemas.openxmlformats.org/officeDocument/2006/relationships/image" Target="../media/image5.wmf"/><Relationship Id="rId9" Type="http://schemas.openxmlformats.org/officeDocument/2006/relationships/image" Target="../media/image30.wmf"/><Relationship Id="rId14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8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33.wmf"/><Relationship Id="rId17" Type="http://schemas.openxmlformats.org/officeDocument/2006/relationships/image" Target="../media/image42.wmf"/><Relationship Id="rId2" Type="http://schemas.openxmlformats.org/officeDocument/2006/relationships/image" Target="../media/image3.wmf"/><Relationship Id="rId16" Type="http://schemas.openxmlformats.org/officeDocument/2006/relationships/image" Target="../media/image41.wmf"/><Relationship Id="rId1" Type="http://schemas.openxmlformats.org/officeDocument/2006/relationships/image" Target="../media/image1.wmf"/><Relationship Id="rId6" Type="http://schemas.openxmlformats.org/officeDocument/2006/relationships/image" Target="../media/image25.wmf"/><Relationship Id="rId11" Type="http://schemas.openxmlformats.org/officeDocument/2006/relationships/image" Target="../media/image29.wmf"/><Relationship Id="rId5" Type="http://schemas.openxmlformats.org/officeDocument/2006/relationships/image" Target="../media/image6.wmf"/><Relationship Id="rId15" Type="http://schemas.openxmlformats.org/officeDocument/2006/relationships/image" Target="../media/image40.wmf"/><Relationship Id="rId10" Type="http://schemas.openxmlformats.org/officeDocument/2006/relationships/image" Target="../media/image32.wmf"/><Relationship Id="rId4" Type="http://schemas.openxmlformats.org/officeDocument/2006/relationships/image" Target="../media/image5.wmf"/><Relationship Id="rId9" Type="http://schemas.openxmlformats.org/officeDocument/2006/relationships/image" Target="../media/image31.wmf"/><Relationship Id="rId14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8.wmf"/><Relationship Id="rId18" Type="http://schemas.openxmlformats.org/officeDocument/2006/relationships/image" Target="../media/image3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33.wmf"/><Relationship Id="rId17" Type="http://schemas.openxmlformats.org/officeDocument/2006/relationships/image" Target="../media/image25.wmf"/><Relationship Id="rId2" Type="http://schemas.openxmlformats.org/officeDocument/2006/relationships/image" Target="../media/image3.wmf"/><Relationship Id="rId16" Type="http://schemas.openxmlformats.org/officeDocument/2006/relationships/image" Target="../media/image44.wmf"/><Relationship Id="rId1" Type="http://schemas.openxmlformats.org/officeDocument/2006/relationships/image" Target="../media/image1.wmf"/><Relationship Id="rId6" Type="http://schemas.openxmlformats.org/officeDocument/2006/relationships/image" Target="../media/image43.wmf"/><Relationship Id="rId11" Type="http://schemas.openxmlformats.org/officeDocument/2006/relationships/image" Target="../media/image29.wmf"/><Relationship Id="rId5" Type="http://schemas.openxmlformats.org/officeDocument/2006/relationships/image" Target="../media/image6.wmf"/><Relationship Id="rId15" Type="http://schemas.openxmlformats.org/officeDocument/2006/relationships/image" Target="../media/image42.wmf"/><Relationship Id="rId10" Type="http://schemas.openxmlformats.org/officeDocument/2006/relationships/image" Target="../media/image32.wmf"/><Relationship Id="rId19" Type="http://schemas.openxmlformats.org/officeDocument/2006/relationships/image" Target="../media/image40.wmf"/><Relationship Id="rId4" Type="http://schemas.openxmlformats.org/officeDocument/2006/relationships/image" Target="../media/image5.wmf"/><Relationship Id="rId9" Type="http://schemas.openxmlformats.org/officeDocument/2006/relationships/image" Target="../media/image31.wmf"/><Relationship Id="rId14" Type="http://schemas.openxmlformats.org/officeDocument/2006/relationships/image" Target="../media/image4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26" Type="http://schemas.openxmlformats.org/officeDocument/2006/relationships/oleObject" Target="../embeddings/oleObject24.bin"/><Relationship Id="rId39" Type="http://schemas.openxmlformats.org/officeDocument/2006/relationships/oleObject" Target="../embeddings/oleObject37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9.bin"/><Relationship Id="rId34" Type="http://schemas.openxmlformats.org/officeDocument/2006/relationships/oleObject" Target="../embeddings/oleObject32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23.bin"/><Relationship Id="rId33" Type="http://schemas.openxmlformats.org/officeDocument/2006/relationships/oleObject" Target="../embeddings/oleObject31.bin"/><Relationship Id="rId38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8.bin"/><Relationship Id="rId29" Type="http://schemas.openxmlformats.org/officeDocument/2006/relationships/oleObject" Target="../embeddings/oleObject27.bin"/><Relationship Id="rId41" Type="http://schemas.openxmlformats.org/officeDocument/2006/relationships/oleObject" Target="../embeddings/oleObject3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24" Type="http://schemas.openxmlformats.org/officeDocument/2006/relationships/oleObject" Target="../embeddings/oleObject22.bin"/><Relationship Id="rId32" Type="http://schemas.openxmlformats.org/officeDocument/2006/relationships/oleObject" Target="../embeddings/oleObject30.bin"/><Relationship Id="rId37" Type="http://schemas.openxmlformats.org/officeDocument/2006/relationships/oleObject" Target="../embeddings/oleObject35.bin"/><Relationship Id="rId40" Type="http://schemas.openxmlformats.org/officeDocument/2006/relationships/oleObject" Target="../embeddings/oleObject38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21.bin"/><Relationship Id="rId28" Type="http://schemas.openxmlformats.org/officeDocument/2006/relationships/oleObject" Target="../embeddings/oleObject26.bin"/><Relationship Id="rId36" Type="http://schemas.openxmlformats.org/officeDocument/2006/relationships/oleObject" Target="../embeddings/oleObject34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9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20.bin"/><Relationship Id="rId27" Type="http://schemas.openxmlformats.org/officeDocument/2006/relationships/oleObject" Target="../embeddings/oleObject25.bin"/><Relationship Id="rId30" Type="http://schemas.openxmlformats.org/officeDocument/2006/relationships/oleObject" Target="../embeddings/oleObject28.bin"/><Relationship Id="rId35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oleObject" Target="../embeddings/oleObject50.bin"/><Relationship Id="rId18" Type="http://schemas.openxmlformats.org/officeDocument/2006/relationships/oleObject" Target="../embeddings/oleObject5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4.bin"/><Relationship Id="rId12" Type="http://schemas.openxmlformats.org/officeDocument/2006/relationships/oleObject" Target="../embeddings/oleObject49.bin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57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3.bin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52.bin"/><Relationship Id="rId10" Type="http://schemas.openxmlformats.org/officeDocument/2006/relationships/oleObject" Target="../embeddings/oleObject47.bin"/><Relationship Id="rId19" Type="http://schemas.openxmlformats.org/officeDocument/2006/relationships/oleObject" Target="../embeddings/oleObject56.bin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6.bin"/><Relationship Id="rId14" Type="http://schemas.openxmlformats.org/officeDocument/2006/relationships/oleObject" Target="../embeddings/oleObject5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oleObject" Target="../embeddings/oleObject68.bin"/><Relationship Id="rId18" Type="http://schemas.openxmlformats.org/officeDocument/2006/relationships/oleObject" Target="../embeddings/oleObject73.bin"/><Relationship Id="rId26" Type="http://schemas.openxmlformats.org/officeDocument/2006/relationships/oleObject" Target="../embeddings/oleObject81.bin"/><Relationship Id="rId39" Type="http://schemas.openxmlformats.org/officeDocument/2006/relationships/oleObject" Target="../embeddings/oleObject94.bin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76.bin"/><Relationship Id="rId34" Type="http://schemas.openxmlformats.org/officeDocument/2006/relationships/oleObject" Target="../embeddings/oleObject89.bin"/><Relationship Id="rId42" Type="http://schemas.openxmlformats.org/officeDocument/2006/relationships/oleObject" Target="../embeddings/oleObject97.bin"/><Relationship Id="rId7" Type="http://schemas.openxmlformats.org/officeDocument/2006/relationships/oleObject" Target="../embeddings/oleObject62.bin"/><Relationship Id="rId12" Type="http://schemas.openxmlformats.org/officeDocument/2006/relationships/oleObject" Target="../embeddings/oleObject67.bin"/><Relationship Id="rId17" Type="http://schemas.openxmlformats.org/officeDocument/2006/relationships/oleObject" Target="../embeddings/oleObject72.bin"/><Relationship Id="rId25" Type="http://schemas.openxmlformats.org/officeDocument/2006/relationships/oleObject" Target="../embeddings/oleObject80.bin"/><Relationship Id="rId33" Type="http://schemas.openxmlformats.org/officeDocument/2006/relationships/oleObject" Target="../embeddings/oleObject88.bin"/><Relationship Id="rId38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1.bin"/><Relationship Id="rId20" Type="http://schemas.openxmlformats.org/officeDocument/2006/relationships/oleObject" Target="../embeddings/oleObject75.bin"/><Relationship Id="rId29" Type="http://schemas.openxmlformats.org/officeDocument/2006/relationships/oleObject" Target="../embeddings/oleObject84.bin"/><Relationship Id="rId41" Type="http://schemas.openxmlformats.org/officeDocument/2006/relationships/oleObject" Target="../embeddings/oleObject96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1.bin"/><Relationship Id="rId11" Type="http://schemas.openxmlformats.org/officeDocument/2006/relationships/oleObject" Target="../embeddings/oleObject66.bin"/><Relationship Id="rId24" Type="http://schemas.openxmlformats.org/officeDocument/2006/relationships/oleObject" Target="../embeddings/oleObject79.bin"/><Relationship Id="rId32" Type="http://schemas.openxmlformats.org/officeDocument/2006/relationships/oleObject" Target="../embeddings/oleObject87.bin"/><Relationship Id="rId37" Type="http://schemas.openxmlformats.org/officeDocument/2006/relationships/oleObject" Target="../embeddings/oleObject92.bin"/><Relationship Id="rId40" Type="http://schemas.openxmlformats.org/officeDocument/2006/relationships/oleObject" Target="../embeddings/oleObject95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8.bin"/><Relationship Id="rId28" Type="http://schemas.openxmlformats.org/officeDocument/2006/relationships/oleObject" Target="../embeddings/oleObject83.bin"/><Relationship Id="rId36" Type="http://schemas.openxmlformats.org/officeDocument/2006/relationships/oleObject" Target="../embeddings/oleObject91.bin"/><Relationship Id="rId10" Type="http://schemas.openxmlformats.org/officeDocument/2006/relationships/oleObject" Target="../embeddings/oleObject65.bin"/><Relationship Id="rId19" Type="http://schemas.openxmlformats.org/officeDocument/2006/relationships/oleObject" Target="../embeddings/oleObject74.bin"/><Relationship Id="rId31" Type="http://schemas.openxmlformats.org/officeDocument/2006/relationships/oleObject" Target="../embeddings/oleObject86.bin"/><Relationship Id="rId44" Type="http://schemas.openxmlformats.org/officeDocument/2006/relationships/oleObject" Target="../embeddings/oleObject99.bin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4.bin"/><Relationship Id="rId14" Type="http://schemas.openxmlformats.org/officeDocument/2006/relationships/oleObject" Target="../embeddings/oleObject69.bin"/><Relationship Id="rId22" Type="http://schemas.openxmlformats.org/officeDocument/2006/relationships/oleObject" Target="../embeddings/oleObject77.bin"/><Relationship Id="rId27" Type="http://schemas.openxmlformats.org/officeDocument/2006/relationships/oleObject" Target="../embeddings/oleObject82.bin"/><Relationship Id="rId30" Type="http://schemas.openxmlformats.org/officeDocument/2006/relationships/oleObject" Target="../embeddings/oleObject85.bin"/><Relationship Id="rId35" Type="http://schemas.openxmlformats.org/officeDocument/2006/relationships/oleObject" Target="../embeddings/oleObject90.bin"/><Relationship Id="rId43" Type="http://schemas.openxmlformats.org/officeDocument/2006/relationships/oleObject" Target="../embeddings/oleObject9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oleObject" Target="../embeddings/oleObject110.bin"/><Relationship Id="rId18" Type="http://schemas.openxmlformats.org/officeDocument/2006/relationships/oleObject" Target="../embeddings/oleObject115.bin"/><Relationship Id="rId26" Type="http://schemas.openxmlformats.org/officeDocument/2006/relationships/oleObject" Target="../embeddings/oleObject123.bin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18.bin"/><Relationship Id="rId34" Type="http://schemas.openxmlformats.org/officeDocument/2006/relationships/oleObject" Target="../embeddings/oleObject131.bin"/><Relationship Id="rId7" Type="http://schemas.openxmlformats.org/officeDocument/2006/relationships/oleObject" Target="../embeddings/oleObject104.bin"/><Relationship Id="rId12" Type="http://schemas.openxmlformats.org/officeDocument/2006/relationships/oleObject" Target="../embeddings/oleObject109.bin"/><Relationship Id="rId17" Type="http://schemas.openxmlformats.org/officeDocument/2006/relationships/oleObject" Target="../embeddings/oleObject114.bin"/><Relationship Id="rId25" Type="http://schemas.openxmlformats.org/officeDocument/2006/relationships/oleObject" Target="../embeddings/oleObject122.bin"/><Relationship Id="rId33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3.bin"/><Relationship Id="rId20" Type="http://schemas.openxmlformats.org/officeDocument/2006/relationships/oleObject" Target="../embeddings/oleObject117.bin"/><Relationship Id="rId29" Type="http://schemas.openxmlformats.org/officeDocument/2006/relationships/oleObject" Target="../embeddings/oleObject12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3.bin"/><Relationship Id="rId11" Type="http://schemas.openxmlformats.org/officeDocument/2006/relationships/oleObject" Target="../embeddings/oleObject108.bin"/><Relationship Id="rId24" Type="http://schemas.openxmlformats.org/officeDocument/2006/relationships/oleObject" Target="../embeddings/oleObject121.bin"/><Relationship Id="rId32" Type="http://schemas.openxmlformats.org/officeDocument/2006/relationships/oleObject" Target="../embeddings/oleObject129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12.bin"/><Relationship Id="rId23" Type="http://schemas.openxmlformats.org/officeDocument/2006/relationships/oleObject" Target="../embeddings/oleObject120.bin"/><Relationship Id="rId28" Type="http://schemas.openxmlformats.org/officeDocument/2006/relationships/oleObject" Target="../embeddings/oleObject125.bin"/><Relationship Id="rId36" Type="http://schemas.openxmlformats.org/officeDocument/2006/relationships/oleObject" Target="../embeddings/oleObject133.bin"/><Relationship Id="rId10" Type="http://schemas.openxmlformats.org/officeDocument/2006/relationships/oleObject" Target="../embeddings/oleObject107.bin"/><Relationship Id="rId19" Type="http://schemas.openxmlformats.org/officeDocument/2006/relationships/oleObject" Target="../embeddings/oleObject116.bin"/><Relationship Id="rId31" Type="http://schemas.openxmlformats.org/officeDocument/2006/relationships/oleObject" Target="../embeddings/oleObject128.bin"/><Relationship Id="rId4" Type="http://schemas.openxmlformats.org/officeDocument/2006/relationships/oleObject" Target="../embeddings/oleObject101.bin"/><Relationship Id="rId9" Type="http://schemas.openxmlformats.org/officeDocument/2006/relationships/oleObject" Target="../embeddings/oleObject106.bin"/><Relationship Id="rId14" Type="http://schemas.openxmlformats.org/officeDocument/2006/relationships/oleObject" Target="../embeddings/oleObject111.bin"/><Relationship Id="rId22" Type="http://schemas.openxmlformats.org/officeDocument/2006/relationships/oleObject" Target="../embeddings/oleObject119.bin"/><Relationship Id="rId27" Type="http://schemas.openxmlformats.org/officeDocument/2006/relationships/oleObject" Target="../embeddings/oleObject124.bin"/><Relationship Id="rId30" Type="http://schemas.openxmlformats.org/officeDocument/2006/relationships/oleObject" Target="../embeddings/oleObject127.bin"/><Relationship Id="rId35" Type="http://schemas.openxmlformats.org/officeDocument/2006/relationships/oleObject" Target="../embeddings/oleObject13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13" Type="http://schemas.openxmlformats.org/officeDocument/2006/relationships/oleObject" Target="../embeddings/oleObject144.bin"/><Relationship Id="rId18" Type="http://schemas.openxmlformats.org/officeDocument/2006/relationships/oleObject" Target="../embeddings/oleObject149.bin"/><Relationship Id="rId26" Type="http://schemas.openxmlformats.org/officeDocument/2006/relationships/oleObject" Target="../embeddings/oleObject157.bin"/><Relationship Id="rId3" Type="http://schemas.openxmlformats.org/officeDocument/2006/relationships/oleObject" Target="../embeddings/oleObject134.bin"/><Relationship Id="rId21" Type="http://schemas.openxmlformats.org/officeDocument/2006/relationships/oleObject" Target="../embeddings/oleObject152.bin"/><Relationship Id="rId34" Type="http://schemas.openxmlformats.org/officeDocument/2006/relationships/oleObject" Target="../embeddings/oleObject165.bin"/><Relationship Id="rId7" Type="http://schemas.openxmlformats.org/officeDocument/2006/relationships/oleObject" Target="../embeddings/oleObject138.bin"/><Relationship Id="rId12" Type="http://schemas.openxmlformats.org/officeDocument/2006/relationships/oleObject" Target="../embeddings/oleObject143.bin"/><Relationship Id="rId17" Type="http://schemas.openxmlformats.org/officeDocument/2006/relationships/oleObject" Target="../embeddings/oleObject148.bin"/><Relationship Id="rId25" Type="http://schemas.openxmlformats.org/officeDocument/2006/relationships/oleObject" Target="../embeddings/oleObject156.bin"/><Relationship Id="rId33" Type="http://schemas.openxmlformats.org/officeDocument/2006/relationships/oleObject" Target="../embeddings/oleObject164.bin"/><Relationship Id="rId38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7.bin"/><Relationship Id="rId20" Type="http://schemas.openxmlformats.org/officeDocument/2006/relationships/oleObject" Target="../embeddings/oleObject151.bin"/><Relationship Id="rId29" Type="http://schemas.openxmlformats.org/officeDocument/2006/relationships/oleObject" Target="../embeddings/oleObject160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7.bin"/><Relationship Id="rId11" Type="http://schemas.openxmlformats.org/officeDocument/2006/relationships/oleObject" Target="../embeddings/oleObject142.bin"/><Relationship Id="rId24" Type="http://schemas.openxmlformats.org/officeDocument/2006/relationships/oleObject" Target="../embeddings/oleObject155.bin"/><Relationship Id="rId32" Type="http://schemas.openxmlformats.org/officeDocument/2006/relationships/oleObject" Target="../embeddings/oleObject163.bin"/><Relationship Id="rId37" Type="http://schemas.openxmlformats.org/officeDocument/2006/relationships/oleObject" Target="../embeddings/oleObject168.bin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6.bin"/><Relationship Id="rId23" Type="http://schemas.openxmlformats.org/officeDocument/2006/relationships/oleObject" Target="../embeddings/oleObject154.bin"/><Relationship Id="rId28" Type="http://schemas.openxmlformats.org/officeDocument/2006/relationships/oleObject" Target="../embeddings/oleObject159.bin"/><Relationship Id="rId36" Type="http://schemas.openxmlformats.org/officeDocument/2006/relationships/oleObject" Target="../embeddings/oleObject167.bin"/><Relationship Id="rId10" Type="http://schemas.openxmlformats.org/officeDocument/2006/relationships/oleObject" Target="../embeddings/oleObject141.bin"/><Relationship Id="rId19" Type="http://schemas.openxmlformats.org/officeDocument/2006/relationships/oleObject" Target="../embeddings/oleObject150.bin"/><Relationship Id="rId31" Type="http://schemas.openxmlformats.org/officeDocument/2006/relationships/oleObject" Target="../embeddings/oleObject162.bin"/><Relationship Id="rId4" Type="http://schemas.openxmlformats.org/officeDocument/2006/relationships/oleObject" Target="../embeddings/oleObject135.bin"/><Relationship Id="rId9" Type="http://schemas.openxmlformats.org/officeDocument/2006/relationships/oleObject" Target="../embeddings/oleObject140.bin"/><Relationship Id="rId14" Type="http://schemas.openxmlformats.org/officeDocument/2006/relationships/oleObject" Target="../embeddings/oleObject145.bin"/><Relationship Id="rId22" Type="http://schemas.openxmlformats.org/officeDocument/2006/relationships/oleObject" Target="../embeddings/oleObject153.bin"/><Relationship Id="rId27" Type="http://schemas.openxmlformats.org/officeDocument/2006/relationships/oleObject" Target="../embeddings/oleObject158.bin"/><Relationship Id="rId30" Type="http://schemas.openxmlformats.org/officeDocument/2006/relationships/oleObject" Target="../embeddings/oleObject161.bin"/><Relationship Id="rId35" Type="http://schemas.openxmlformats.org/officeDocument/2006/relationships/oleObject" Target="../embeddings/oleObject16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 105"/>
          <p:cNvGrpSpPr/>
          <p:nvPr/>
        </p:nvGrpSpPr>
        <p:grpSpPr>
          <a:xfrm>
            <a:off x="571472" y="3571876"/>
            <a:ext cx="2643206" cy="2071701"/>
            <a:chOff x="571472" y="3571876"/>
            <a:chExt cx="2643206" cy="2071701"/>
          </a:xfrm>
        </p:grpSpPr>
        <p:cxnSp>
          <p:nvCxnSpPr>
            <p:cNvPr id="151" name="直接箭头连接符 150"/>
            <p:cNvCxnSpPr/>
            <p:nvPr/>
          </p:nvCxnSpPr>
          <p:spPr>
            <a:xfrm>
              <a:off x="571472" y="4840262"/>
              <a:ext cx="2643206" cy="9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/>
            <p:nvPr/>
          </p:nvCxnSpPr>
          <p:spPr>
            <a:xfrm rot="5400000" flipH="1" flipV="1">
              <a:off x="814412" y="4607547"/>
              <a:ext cx="2029429" cy="42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椭圆 152"/>
            <p:cNvSpPr/>
            <p:nvPr/>
          </p:nvSpPr>
          <p:spPr>
            <a:xfrm>
              <a:off x="784634" y="5093941"/>
              <a:ext cx="511588" cy="507357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889794" y="3783268"/>
              <a:ext cx="810015" cy="761036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1958444" y="4400553"/>
              <a:ext cx="383691" cy="38051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2106237" y="4991342"/>
              <a:ext cx="682118" cy="634197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1594649" y="4820534"/>
              <a:ext cx="468956" cy="422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流程图: 联系 157"/>
            <p:cNvSpPr/>
            <p:nvPr/>
          </p:nvSpPr>
          <p:spPr>
            <a:xfrm flipV="1">
              <a:off x="1282013" y="4152512"/>
              <a:ext cx="27284" cy="2705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流程图: 联系 158"/>
            <p:cNvSpPr/>
            <p:nvPr/>
          </p:nvSpPr>
          <p:spPr>
            <a:xfrm flipV="1">
              <a:off x="2136081" y="4573622"/>
              <a:ext cx="27284" cy="2705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流程图: 联系 159"/>
            <p:cNvSpPr/>
            <p:nvPr/>
          </p:nvSpPr>
          <p:spPr>
            <a:xfrm flipV="1">
              <a:off x="2435170" y="5287677"/>
              <a:ext cx="27284" cy="2705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流程图: 联系 160"/>
            <p:cNvSpPr/>
            <p:nvPr/>
          </p:nvSpPr>
          <p:spPr>
            <a:xfrm flipV="1">
              <a:off x="1027635" y="5337476"/>
              <a:ext cx="27284" cy="2705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62" name="Object 7"/>
            <p:cNvGraphicFramePr>
              <a:graphicFrameLocks noChangeAspect="1"/>
            </p:cNvGraphicFramePr>
            <p:nvPr/>
          </p:nvGraphicFramePr>
          <p:xfrm>
            <a:off x="1679913" y="4860933"/>
            <a:ext cx="134528" cy="148448"/>
          </p:xfrm>
          <a:graphic>
            <a:graphicData uri="http://schemas.openxmlformats.org/presentationml/2006/ole">
              <p:oleObj spid="_x0000_s16435" name="公式" r:id="rId3" imgW="126720" imgH="139680" progId="Equation.3">
                <p:embed/>
              </p:oleObj>
            </a:graphicData>
          </a:graphic>
        </p:graphicFrame>
        <p:graphicFrame>
          <p:nvGraphicFramePr>
            <p:cNvPr id="163" name="Object 8"/>
            <p:cNvGraphicFramePr>
              <a:graphicFrameLocks noChangeAspect="1"/>
            </p:cNvGraphicFramePr>
            <p:nvPr/>
          </p:nvGraphicFramePr>
          <p:xfrm>
            <a:off x="3044149" y="4840262"/>
            <a:ext cx="162002" cy="229249"/>
          </p:xfrm>
          <a:graphic>
            <a:graphicData uri="http://schemas.openxmlformats.org/presentationml/2006/ole">
              <p:oleObj spid="_x0000_s16436" name="公式" r:id="rId4" imgW="152280" imgH="215640" progId="Equation.3">
                <p:embed/>
              </p:oleObj>
            </a:graphicData>
          </a:graphic>
        </p:graphicFrame>
        <p:graphicFrame>
          <p:nvGraphicFramePr>
            <p:cNvPr id="164" name="Object 9"/>
            <p:cNvGraphicFramePr>
              <a:graphicFrameLocks noChangeAspect="1"/>
            </p:cNvGraphicFramePr>
            <p:nvPr/>
          </p:nvGraphicFramePr>
          <p:xfrm>
            <a:off x="1643042" y="3571876"/>
            <a:ext cx="176213" cy="229249"/>
          </p:xfrm>
          <a:graphic>
            <a:graphicData uri="http://schemas.openxmlformats.org/presentationml/2006/ole">
              <p:oleObj spid="_x0000_s16437" name="公式" r:id="rId5" imgW="164880" imgH="215640" progId="Equation.3">
                <p:embed/>
              </p:oleObj>
            </a:graphicData>
          </a:graphic>
        </p:graphicFrame>
        <p:graphicFrame>
          <p:nvGraphicFramePr>
            <p:cNvPr id="165" name="Object 10"/>
            <p:cNvGraphicFramePr>
              <a:graphicFrameLocks noChangeAspect="1"/>
            </p:cNvGraphicFramePr>
            <p:nvPr/>
          </p:nvGraphicFramePr>
          <p:xfrm>
            <a:off x="1370119" y="4861870"/>
            <a:ext cx="242529" cy="147508"/>
          </p:xfrm>
          <a:graphic>
            <a:graphicData uri="http://schemas.openxmlformats.org/presentationml/2006/ole">
              <p:oleObj spid="_x0000_s16438" name="公式" r:id="rId6" imgW="228600" imgH="139680" progId="Equation.3">
                <p:embed/>
              </p:oleObj>
            </a:graphicData>
          </a:graphic>
        </p:graphicFrame>
        <p:graphicFrame>
          <p:nvGraphicFramePr>
            <p:cNvPr id="166" name="Object 11"/>
            <p:cNvGraphicFramePr>
              <a:graphicFrameLocks noChangeAspect="1"/>
            </p:cNvGraphicFramePr>
            <p:nvPr/>
          </p:nvGraphicFramePr>
          <p:xfrm>
            <a:off x="2070237" y="4882542"/>
            <a:ext cx="121265" cy="147509"/>
          </p:xfrm>
          <a:graphic>
            <a:graphicData uri="http://schemas.openxmlformats.org/presentationml/2006/ole">
              <p:oleObj spid="_x0000_s16439" name="公式" r:id="rId7" imgW="114120" imgH="139680" progId="Equation.3">
                <p:embed/>
              </p:oleObj>
            </a:graphicData>
          </a:graphic>
        </p:graphicFrame>
        <p:graphicFrame>
          <p:nvGraphicFramePr>
            <p:cNvPr id="167" name="Object 12"/>
            <p:cNvGraphicFramePr>
              <a:graphicFrameLocks noChangeAspect="1"/>
            </p:cNvGraphicFramePr>
            <p:nvPr/>
          </p:nvGraphicFramePr>
          <p:xfrm>
            <a:off x="1352118" y="4043527"/>
            <a:ext cx="216002" cy="243342"/>
          </p:xfrm>
          <a:graphic>
            <a:graphicData uri="http://schemas.openxmlformats.org/presentationml/2006/ole">
              <p:oleObj spid="_x0000_s16440" name="公式" r:id="rId8" imgW="203040" imgH="228600" progId="Equation.3">
                <p:embed/>
              </p:oleObj>
            </a:graphicData>
          </a:graphic>
        </p:graphicFrame>
        <p:graphicFrame>
          <p:nvGraphicFramePr>
            <p:cNvPr id="168" name="Object 13"/>
            <p:cNvGraphicFramePr>
              <a:graphicFrameLocks noChangeAspect="1"/>
            </p:cNvGraphicFramePr>
            <p:nvPr/>
          </p:nvGraphicFramePr>
          <p:xfrm>
            <a:off x="2319399" y="4544304"/>
            <a:ext cx="229266" cy="243342"/>
          </p:xfrm>
          <a:graphic>
            <a:graphicData uri="http://schemas.openxmlformats.org/presentationml/2006/ole">
              <p:oleObj spid="_x0000_s16441" name="公式" r:id="rId9" imgW="215640" imgH="228600" progId="Equation.3">
                <p:embed/>
              </p:oleObj>
            </a:graphicData>
          </a:graphic>
        </p:graphicFrame>
        <p:graphicFrame>
          <p:nvGraphicFramePr>
            <p:cNvPr id="169" name="Object 14"/>
            <p:cNvGraphicFramePr>
              <a:graphicFrameLocks noChangeAspect="1"/>
            </p:cNvGraphicFramePr>
            <p:nvPr/>
          </p:nvGraphicFramePr>
          <p:xfrm>
            <a:off x="919166" y="5347614"/>
            <a:ext cx="216002" cy="243342"/>
          </p:xfrm>
          <a:graphic>
            <a:graphicData uri="http://schemas.openxmlformats.org/presentationml/2006/ole">
              <p:oleObj spid="_x0000_s16442" name="公式" r:id="rId10" imgW="203040" imgH="228600" progId="Equation.3">
                <p:embed/>
              </p:oleObj>
            </a:graphicData>
          </a:graphic>
        </p:graphicFrame>
        <p:graphicFrame>
          <p:nvGraphicFramePr>
            <p:cNvPr id="170" name="Object 15"/>
            <p:cNvGraphicFramePr>
              <a:graphicFrameLocks noChangeAspect="1"/>
            </p:cNvGraphicFramePr>
            <p:nvPr/>
          </p:nvGraphicFramePr>
          <p:xfrm>
            <a:off x="2355393" y="5305335"/>
            <a:ext cx="229266" cy="243342"/>
          </p:xfrm>
          <a:graphic>
            <a:graphicData uri="http://schemas.openxmlformats.org/presentationml/2006/ole">
              <p:oleObj spid="_x0000_s16443" name="公式" r:id="rId11" imgW="215640" imgH="228600" progId="Equation.3">
                <p:embed/>
              </p:oleObj>
            </a:graphicData>
          </a:graphic>
        </p:graphicFrame>
        <p:cxnSp>
          <p:nvCxnSpPr>
            <p:cNvPr id="171" name="直接箭头连接符 170"/>
            <p:cNvCxnSpPr/>
            <p:nvPr/>
          </p:nvCxnSpPr>
          <p:spPr>
            <a:xfrm rot="5400000" flipH="1" flipV="1">
              <a:off x="1616020" y="4734089"/>
              <a:ext cx="126839" cy="9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/>
            <p:nvPr/>
          </p:nvCxnSpPr>
          <p:spPr>
            <a:xfrm rot="5400000" flipH="1" flipV="1">
              <a:off x="1701284" y="4734089"/>
              <a:ext cx="126839" cy="9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/>
            <p:nvPr/>
          </p:nvCxnSpPr>
          <p:spPr>
            <a:xfrm rot="5400000" flipH="1" flipV="1">
              <a:off x="1830129" y="4734089"/>
              <a:ext cx="126839" cy="9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/>
            <p:nvPr/>
          </p:nvCxnSpPr>
          <p:spPr>
            <a:xfrm rot="5400000" flipH="1" flipV="1">
              <a:off x="1915394" y="4734089"/>
              <a:ext cx="126839" cy="9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/>
            <p:nvPr/>
          </p:nvCxnSpPr>
          <p:spPr>
            <a:xfrm rot="5400000">
              <a:off x="1595828" y="4967098"/>
              <a:ext cx="169119" cy="9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/>
            <p:nvPr/>
          </p:nvCxnSpPr>
          <p:spPr>
            <a:xfrm rot="5400000">
              <a:off x="1681092" y="4966628"/>
              <a:ext cx="169119" cy="9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/>
            <p:nvPr/>
          </p:nvCxnSpPr>
          <p:spPr>
            <a:xfrm rot="5400000">
              <a:off x="1808989" y="4966628"/>
              <a:ext cx="169119" cy="9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/>
            <p:cNvCxnSpPr/>
            <p:nvPr/>
          </p:nvCxnSpPr>
          <p:spPr>
            <a:xfrm rot="5400000">
              <a:off x="1894254" y="4966628"/>
              <a:ext cx="169119" cy="9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合 149"/>
          <p:cNvGrpSpPr/>
          <p:nvPr/>
        </p:nvGrpSpPr>
        <p:grpSpPr>
          <a:xfrm>
            <a:off x="714348" y="502680"/>
            <a:ext cx="2625793" cy="2071702"/>
            <a:chOff x="714348" y="502680"/>
            <a:chExt cx="2625793" cy="2071702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714348" y="1770043"/>
              <a:ext cx="2500330" cy="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5400000" flipH="1" flipV="1">
              <a:off x="888014" y="1538211"/>
              <a:ext cx="2032014" cy="40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915988" y="2024045"/>
              <a:ext cx="483935" cy="508003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015463" y="711703"/>
              <a:ext cx="766230" cy="762005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026349" y="1329774"/>
              <a:ext cx="362951" cy="381003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166153" y="1921316"/>
              <a:ext cx="645246" cy="635004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682218" y="1750290"/>
              <a:ext cx="443607" cy="423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2357422" y="912788"/>
              <a:ext cx="564591" cy="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>
              <a:off x="2534332" y="977845"/>
              <a:ext cx="211668" cy="815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2373020" y="977845"/>
              <a:ext cx="211668" cy="815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5400000">
              <a:off x="2655316" y="977845"/>
              <a:ext cx="211668" cy="815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>
              <a:off x="2776299" y="1062513"/>
              <a:ext cx="211668" cy="815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2782904" y="1294290"/>
              <a:ext cx="211668" cy="815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rot="5400000" flipH="1" flipV="1">
              <a:off x="2531878" y="721838"/>
              <a:ext cx="296335" cy="8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" name="Object 1"/>
            <p:cNvGraphicFramePr>
              <a:graphicFrameLocks noChangeAspect="1"/>
            </p:cNvGraphicFramePr>
            <p:nvPr/>
          </p:nvGraphicFramePr>
          <p:xfrm>
            <a:off x="2390837" y="502680"/>
            <a:ext cx="241967" cy="243842"/>
          </p:xfrm>
          <a:graphic>
            <a:graphicData uri="http://schemas.openxmlformats.org/presentationml/2006/ole">
              <p:oleObj spid="_x0000_s16386" name="公式" r:id="rId12" imgW="241300" imgH="228600" progId="Equation.3">
                <p:embed/>
              </p:oleObj>
            </a:graphicData>
          </a:graphic>
        </p:graphicFrame>
        <p:graphicFrame>
          <p:nvGraphicFramePr>
            <p:cNvPr id="21" name="Object 3"/>
            <p:cNvGraphicFramePr>
              <a:graphicFrameLocks noChangeAspect="1"/>
            </p:cNvGraphicFramePr>
            <p:nvPr/>
          </p:nvGraphicFramePr>
          <p:xfrm>
            <a:off x="915988" y="1304373"/>
            <a:ext cx="229419" cy="256822"/>
          </p:xfrm>
          <a:graphic>
            <a:graphicData uri="http://schemas.openxmlformats.org/presentationml/2006/ole">
              <p:oleObj spid="_x0000_s16387" name="公式" r:id="rId13" imgW="228600" imgH="241200" progId="Equation.3">
                <p:embed/>
              </p:oleObj>
            </a:graphicData>
          </a:graphic>
        </p:graphicFrame>
        <p:graphicFrame>
          <p:nvGraphicFramePr>
            <p:cNvPr id="22" name="Object 4"/>
            <p:cNvGraphicFramePr>
              <a:graphicFrameLocks noChangeAspect="1"/>
            </p:cNvGraphicFramePr>
            <p:nvPr/>
          </p:nvGraphicFramePr>
          <p:xfrm>
            <a:off x="2488776" y="1135039"/>
            <a:ext cx="229419" cy="256822"/>
          </p:xfrm>
          <a:graphic>
            <a:graphicData uri="http://schemas.openxmlformats.org/presentationml/2006/ole">
              <p:oleObj spid="_x0000_s16388" name="公式" r:id="rId14" imgW="228600" imgH="241200" progId="Equation.3">
                <p:embed/>
              </p:oleObj>
            </a:graphicData>
          </a:graphic>
        </p:graphicFrame>
        <p:graphicFrame>
          <p:nvGraphicFramePr>
            <p:cNvPr id="23" name="Object 5"/>
            <p:cNvGraphicFramePr>
              <a:graphicFrameLocks noChangeAspect="1"/>
            </p:cNvGraphicFramePr>
            <p:nvPr/>
          </p:nvGraphicFramePr>
          <p:xfrm>
            <a:off x="1359594" y="1981711"/>
            <a:ext cx="229419" cy="256822"/>
          </p:xfrm>
          <a:graphic>
            <a:graphicData uri="http://schemas.openxmlformats.org/presentationml/2006/ole">
              <p:oleObj spid="_x0000_s16389" name="公式" r:id="rId15" imgW="228600" imgH="241200" progId="Equation.3">
                <p:embed/>
              </p:oleObj>
            </a:graphicData>
          </a:graphic>
        </p:graphicFrame>
        <p:graphicFrame>
          <p:nvGraphicFramePr>
            <p:cNvPr id="24" name="Object 6"/>
            <p:cNvGraphicFramePr>
              <a:graphicFrameLocks noChangeAspect="1"/>
            </p:cNvGraphicFramePr>
            <p:nvPr/>
          </p:nvGraphicFramePr>
          <p:xfrm>
            <a:off x="1924185" y="1981711"/>
            <a:ext cx="229419" cy="256822"/>
          </p:xfrm>
          <a:graphic>
            <a:graphicData uri="http://schemas.openxmlformats.org/presentationml/2006/ole">
              <p:oleObj spid="_x0000_s16390" name="公式" r:id="rId16" imgW="228600" imgH="241200" progId="Equation.3">
                <p:embed/>
              </p:oleObj>
            </a:graphicData>
          </a:graphic>
        </p:graphicFrame>
        <p:sp>
          <p:nvSpPr>
            <p:cNvPr id="25" name="流程图: 联系 24"/>
            <p:cNvSpPr/>
            <p:nvPr/>
          </p:nvSpPr>
          <p:spPr>
            <a:xfrm flipV="1">
              <a:off x="1386481" y="1081418"/>
              <a:ext cx="25809" cy="2709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联系 25"/>
            <p:cNvSpPr/>
            <p:nvPr/>
          </p:nvSpPr>
          <p:spPr>
            <a:xfrm flipV="1">
              <a:off x="2194383" y="1503063"/>
              <a:ext cx="25809" cy="2709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联系 26"/>
            <p:cNvSpPr/>
            <p:nvPr/>
          </p:nvSpPr>
          <p:spPr>
            <a:xfrm flipV="1">
              <a:off x="2477305" y="2218028"/>
              <a:ext cx="25809" cy="2709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流程图: 联系 27"/>
            <p:cNvSpPr/>
            <p:nvPr/>
          </p:nvSpPr>
          <p:spPr>
            <a:xfrm flipV="1">
              <a:off x="1145853" y="2267890"/>
              <a:ext cx="25809" cy="2709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9" name="Object 7"/>
            <p:cNvGraphicFramePr>
              <a:graphicFrameLocks noChangeAspect="1"/>
            </p:cNvGraphicFramePr>
            <p:nvPr/>
          </p:nvGraphicFramePr>
          <p:xfrm>
            <a:off x="1762873" y="1790741"/>
            <a:ext cx="127256" cy="148637"/>
          </p:xfrm>
          <a:graphic>
            <a:graphicData uri="http://schemas.openxmlformats.org/presentationml/2006/ole">
              <p:oleObj spid="_x0000_s16391" name="公式" r:id="rId17" imgW="126720" imgH="139680" progId="Equation.3">
                <p:embed/>
              </p:oleObj>
            </a:graphicData>
          </a:graphic>
        </p:graphicFrame>
        <p:graphicFrame>
          <p:nvGraphicFramePr>
            <p:cNvPr id="30" name="Object 8"/>
            <p:cNvGraphicFramePr>
              <a:graphicFrameLocks noChangeAspect="1"/>
            </p:cNvGraphicFramePr>
            <p:nvPr/>
          </p:nvGraphicFramePr>
          <p:xfrm>
            <a:off x="3053366" y="1770043"/>
            <a:ext cx="153245" cy="229541"/>
          </p:xfrm>
          <a:graphic>
            <a:graphicData uri="http://schemas.openxmlformats.org/presentationml/2006/ole">
              <p:oleObj spid="_x0000_s16392" name="公式" r:id="rId18" imgW="152280" imgH="215640" progId="Equation.3">
                <p:embed/>
              </p:oleObj>
            </a:graphicData>
          </a:graphic>
        </p:graphicFrame>
        <p:graphicFrame>
          <p:nvGraphicFramePr>
            <p:cNvPr id="31" name="Object 9"/>
            <p:cNvGraphicFramePr>
              <a:graphicFrameLocks noChangeAspect="1"/>
            </p:cNvGraphicFramePr>
            <p:nvPr/>
          </p:nvGraphicFramePr>
          <p:xfrm>
            <a:off x="1690668" y="556253"/>
            <a:ext cx="166688" cy="229541"/>
          </p:xfrm>
          <a:graphic>
            <a:graphicData uri="http://schemas.openxmlformats.org/presentationml/2006/ole">
              <p:oleObj spid="_x0000_s16393" name="公式" r:id="rId19" imgW="164880" imgH="215640" progId="Equation.3">
                <p:embed/>
              </p:oleObj>
            </a:graphicData>
          </a:graphic>
        </p:graphicFrame>
        <p:graphicFrame>
          <p:nvGraphicFramePr>
            <p:cNvPr id="32" name="Object 10"/>
            <p:cNvGraphicFramePr>
              <a:graphicFrameLocks noChangeAspect="1"/>
            </p:cNvGraphicFramePr>
            <p:nvPr/>
          </p:nvGraphicFramePr>
          <p:xfrm>
            <a:off x="1428728" y="1785926"/>
            <a:ext cx="228600" cy="147638"/>
          </p:xfrm>
          <a:graphic>
            <a:graphicData uri="http://schemas.openxmlformats.org/presentationml/2006/ole">
              <p:oleObj spid="_x0000_s16394" name="公式" r:id="rId20" imgW="228600" imgH="139680" progId="Equation.3">
                <p:embed/>
              </p:oleObj>
            </a:graphicData>
          </a:graphic>
        </p:graphicFrame>
        <p:graphicFrame>
          <p:nvGraphicFramePr>
            <p:cNvPr id="33" name="Object 11"/>
            <p:cNvGraphicFramePr>
              <a:graphicFrameLocks noChangeAspect="1"/>
            </p:cNvGraphicFramePr>
            <p:nvPr/>
          </p:nvGraphicFramePr>
          <p:xfrm>
            <a:off x="2143108" y="1785926"/>
            <a:ext cx="114710" cy="147697"/>
          </p:xfrm>
          <a:graphic>
            <a:graphicData uri="http://schemas.openxmlformats.org/presentationml/2006/ole">
              <p:oleObj spid="_x0000_s16395" name="公式" r:id="rId21" imgW="114120" imgH="139680" progId="Equation.3">
                <p:embed/>
              </p:oleObj>
            </a:graphicData>
          </a:graphic>
        </p:graphicFrame>
        <p:graphicFrame>
          <p:nvGraphicFramePr>
            <p:cNvPr id="34" name="Object 12"/>
            <p:cNvGraphicFramePr>
              <a:graphicFrameLocks noChangeAspect="1"/>
            </p:cNvGraphicFramePr>
            <p:nvPr/>
          </p:nvGraphicFramePr>
          <p:xfrm>
            <a:off x="1452797" y="972294"/>
            <a:ext cx="204327" cy="243652"/>
          </p:xfrm>
          <a:graphic>
            <a:graphicData uri="http://schemas.openxmlformats.org/presentationml/2006/ole">
              <p:oleObj spid="_x0000_s16396" name="公式" r:id="rId22" imgW="203040" imgH="228600" progId="Equation.3">
                <p:embed/>
              </p:oleObj>
            </a:graphicData>
          </a:graphic>
        </p:graphicFrame>
        <p:graphicFrame>
          <p:nvGraphicFramePr>
            <p:cNvPr id="35" name="Object 13"/>
            <p:cNvGraphicFramePr>
              <a:graphicFrameLocks noChangeAspect="1"/>
            </p:cNvGraphicFramePr>
            <p:nvPr/>
          </p:nvGraphicFramePr>
          <p:xfrm>
            <a:off x="2367792" y="1473708"/>
            <a:ext cx="216873" cy="243651"/>
          </p:xfrm>
          <a:graphic>
            <a:graphicData uri="http://schemas.openxmlformats.org/presentationml/2006/ole">
              <p:oleObj spid="_x0000_s16397" name="公式" r:id="rId23" imgW="215640" imgH="228600" progId="Equation.3">
                <p:embed/>
              </p:oleObj>
            </a:graphicData>
          </a:graphic>
        </p:graphicFrame>
        <p:graphicFrame>
          <p:nvGraphicFramePr>
            <p:cNvPr id="36" name="Object 14"/>
            <p:cNvGraphicFramePr>
              <a:graphicFrameLocks noChangeAspect="1"/>
            </p:cNvGraphicFramePr>
            <p:nvPr/>
          </p:nvGraphicFramePr>
          <p:xfrm>
            <a:off x="1043248" y="2278041"/>
            <a:ext cx="204327" cy="243652"/>
          </p:xfrm>
          <a:graphic>
            <a:graphicData uri="http://schemas.openxmlformats.org/presentationml/2006/ole">
              <p:oleObj spid="_x0000_s16398" name="公式" r:id="rId24" imgW="203040" imgH="228600" progId="Equation.3">
                <p:embed/>
              </p:oleObj>
            </a:graphicData>
          </a:graphic>
        </p:graphicFrame>
        <p:graphicFrame>
          <p:nvGraphicFramePr>
            <p:cNvPr id="37" name="Object 15"/>
            <p:cNvGraphicFramePr>
              <a:graphicFrameLocks noChangeAspect="1"/>
            </p:cNvGraphicFramePr>
            <p:nvPr/>
          </p:nvGraphicFramePr>
          <p:xfrm>
            <a:off x="2401841" y="2235708"/>
            <a:ext cx="216873" cy="243651"/>
          </p:xfrm>
          <a:graphic>
            <a:graphicData uri="http://schemas.openxmlformats.org/presentationml/2006/ole">
              <p:oleObj spid="_x0000_s16399" name="公式" r:id="rId25" imgW="215640" imgH="228600" progId="Equation.3">
                <p:embed/>
              </p:oleObj>
            </a:graphicData>
          </a:graphic>
        </p:graphicFrame>
        <p:cxnSp>
          <p:nvCxnSpPr>
            <p:cNvPr id="90" name="直接箭头连接符 89"/>
            <p:cNvCxnSpPr/>
            <p:nvPr/>
          </p:nvCxnSpPr>
          <p:spPr>
            <a:xfrm>
              <a:off x="2962341" y="1136106"/>
              <a:ext cx="28575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rot="5400000">
              <a:off x="2680560" y="1163880"/>
              <a:ext cx="50006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417" name="Object 33"/>
            <p:cNvGraphicFramePr>
              <a:graphicFrameLocks noChangeAspect="1"/>
            </p:cNvGraphicFramePr>
            <p:nvPr/>
          </p:nvGraphicFramePr>
          <p:xfrm>
            <a:off x="3111541" y="1145638"/>
            <a:ext cx="228600" cy="244475"/>
          </p:xfrm>
          <a:graphic>
            <a:graphicData uri="http://schemas.openxmlformats.org/presentationml/2006/ole">
              <p:oleObj spid="_x0000_s16417" name="公式" r:id="rId26" imgW="228600" imgH="228600" progId="Equation.3">
                <p:embed/>
              </p:oleObj>
            </a:graphicData>
          </a:graphic>
        </p:graphicFrame>
        <p:graphicFrame>
          <p:nvGraphicFramePr>
            <p:cNvPr id="16418" name="Object 34"/>
            <p:cNvGraphicFramePr>
              <a:graphicFrameLocks noChangeAspect="1"/>
            </p:cNvGraphicFramePr>
            <p:nvPr/>
          </p:nvGraphicFramePr>
          <p:xfrm>
            <a:off x="2897188" y="646113"/>
            <a:ext cx="228600" cy="244475"/>
          </p:xfrm>
          <a:graphic>
            <a:graphicData uri="http://schemas.openxmlformats.org/presentationml/2006/ole">
              <p:oleObj spid="_x0000_s16418" name="公式" r:id="rId27" imgW="228600" imgH="228600" progId="Equation.3">
                <p:embed/>
              </p:oleObj>
            </a:graphicData>
          </a:graphic>
        </p:graphicFrame>
        <p:cxnSp>
          <p:nvCxnSpPr>
            <p:cNvPr id="111" name="直接箭头连接符 110"/>
            <p:cNvCxnSpPr/>
            <p:nvPr/>
          </p:nvCxnSpPr>
          <p:spPr>
            <a:xfrm>
              <a:off x="2500298" y="785794"/>
              <a:ext cx="35719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/>
            <p:nvPr/>
          </p:nvCxnSpPr>
          <p:spPr>
            <a:xfrm rot="5400000" flipH="1" flipV="1">
              <a:off x="2928926" y="1142984"/>
              <a:ext cx="28575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/>
          <p:cNvGrpSpPr/>
          <p:nvPr/>
        </p:nvGrpSpPr>
        <p:grpSpPr>
          <a:xfrm>
            <a:off x="5000628" y="359804"/>
            <a:ext cx="2625793" cy="2071702"/>
            <a:chOff x="5000628" y="359804"/>
            <a:chExt cx="2625793" cy="2071702"/>
          </a:xfrm>
        </p:grpSpPr>
        <p:cxnSp>
          <p:nvCxnSpPr>
            <p:cNvPr id="110" name="直接箭头连接符 109"/>
            <p:cNvCxnSpPr/>
            <p:nvPr/>
          </p:nvCxnSpPr>
          <p:spPr>
            <a:xfrm>
              <a:off x="5000628" y="1627167"/>
              <a:ext cx="2500330" cy="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 rot="5400000" flipH="1" flipV="1">
              <a:off x="5174294" y="1395335"/>
              <a:ext cx="2032014" cy="40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椭圆 112"/>
            <p:cNvSpPr/>
            <p:nvPr/>
          </p:nvSpPr>
          <p:spPr>
            <a:xfrm>
              <a:off x="5202268" y="1881169"/>
              <a:ext cx="483935" cy="508003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5301743" y="568827"/>
              <a:ext cx="766230" cy="762005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6312629" y="1186898"/>
              <a:ext cx="362951" cy="381003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6452433" y="1778440"/>
              <a:ext cx="645246" cy="635004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8" name="直接连接符 117"/>
            <p:cNvCxnSpPr/>
            <p:nvPr/>
          </p:nvCxnSpPr>
          <p:spPr>
            <a:xfrm>
              <a:off x="6643702" y="769912"/>
              <a:ext cx="564591" cy="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rot="5400000">
              <a:off x="6820612" y="834969"/>
              <a:ext cx="211668" cy="815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rot="5400000">
              <a:off x="6659300" y="834969"/>
              <a:ext cx="211668" cy="815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rot="5400000">
              <a:off x="6941596" y="834969"/>
              <a:ext cx="211668" cy="815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rot="5400000">
              <a:off x="7062579" y="919637"/>
              <a:ext cx="211668" cy="815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rot="5400000">
              <a:off x="7069184" y="1151414"/>
              <a:ext cx="211668" cy="815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/>
            <p:nvPr/>
          </p:nvCxnSpPr>
          <p:spPr>
            <a:xfrm rot="5400000" flipH="1" flipV="1">
              <a:off x="6818158" y="578962"/>
              <a:ext cx="296335" cy="8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5" name="Object 1"/>
            <p:cNvGraphicFramePr>
              <a:graphicFrameLocks noChangeAspect="1"/>
            </p:cNvGraphicFramePr>
            <p:nvPr/>
          </p:nvGraphicFramePr>
          <p:xfrm>
            <a:off x="6677117" y="359804"/>
            <a:ext cx="241967" cy="243842"/>
          </p:xfrm>
          <a:graphic>
            <a:graphicData uri="http://schemas.openxmlformats.org/presentationml/2006/ole">
              <p:oleObj spid="_x0000_s16419" name="公式" r:id="rId28" imgW="241300" imgH="228600" progId="Equation.3">
                <p:embed/>
              </p:oleObj>
            </a:graphicData>
          </a:graphic>
        </p:graphicFrame>
        <p:graphicFrame>
          <p:nvGraphicFramePr>
            <p:cNvPr id="126" name="Object 3"/>
            <p:cNvGraphicFramePr>
              <a:graphicFrameLocks noChangeAspect="1"/>
            </p:cNvGraphicFramePr>
            <p:nvPr/>
          </p:nvGraphicFramePr>
          <p:xfrm>
            <a:off x="5202268" y="1161497"/>
            <a:ext cx="229419" cy="256822"/>
          </p:xfrm>
          <a:graphic>
            <a:graphicData uri="http://schemas.openxmlformats.org/presentationml/2006/ole">
              <p:oleObj spid="_x0000_s16420" name="公式" r:id="rId29" imgW="228600" imgH="241200" progId="Equation.3">
                <p:embed/>
              </p:oleObj>
            </a:graphicData>
          </a:graphic>
        </p:graphicFrame>
        <p:graphicFrame>
          <p:nvGraphicFramePr>
            <p:cNvPr id="127" name="Object 4"/>
            <p:cNvGraphicFramePr>
              <a:graphicFrameLocks noChangeAspect="1"/>
            </p:cNvGraphicFramePr>
            <p:nvPr/>
          </p:nvGraphicFramePr>
          <p:xfrm>
            <a:off x="6775056" y="992163"/>
            <a:ext cx="229419" cy="256822"/>
          </p:xfrm>
          <a:graphic>
            <a:graphicData uri="http://schemas.openxmlformats.org/presentationml/2006/ole">
              <p:oleObj spid="_x0000_s16421" name="公式" r:id="rId30" imgW="228600" imgH="241200" progId="Equation.3">
                <p:embed/>
              </p:oleObj>
            </a:graphicData>
          </a:graphic>
        </p:graphicFrame>
        <p:graphicFrame>
          <p:nvGraphicFramePr>
            <p:cNvPr id="128" name="Object 5"/>
            <p:cNvGraphicFramePr>
              <a:graphicFrameLocks noChangeAspect="1"/>
            </p:cNvGraphicFramePr>
            <p:nvPr/>
          </p:nvGraphicFramePr>
          <p:xfrm>
            <a:off x="5645874" y="1838835"/>
            <a:ext cx="229419" cy="256822"/>
          </p:xfrm>
          <a:graphic>
            <a:graphicData uri="http://schemas.openxmlformats.org/presentationml/2006/ole">
              <p:oleObj spid="_x0000_s16422" name="公式" r:id="rId31" imgW="228600" imgH="241200" progId="Equation.3">
                <p:embed/>
              </p:oleObj>
            </a:graphicData>
          </a:graphic>
        </p:graphicFrame>
        <p:graphicFrame>
          <p:nvGraphicFramePr>
            <p:cNvPr id="129" name="Object 6"/>
            <p:cNvGraphicFramePr>
              <a:graphicFrameLocks noChangeAspect="1"/>
            </p:cNvGraphicFramePr>
            <p:nvPr/>
          </p:nvGraphicFramePr>
          <p:xfrm>
            <a:off x="6210465" y="1838835"/>
            <a:ext cx="229419" cy="256822"/>
          </p:xfrm>
          <a:graphic>
            <a:graphicData uri="http://schemas.openxmlformats.org/presentationml/2006/ole">
              <p:oleObj spid="_x0000_s16423" name="公式" r:id="rId32" imgW="228600" imgH="241200" progId="Equation.3">
                <p:embed/>
              </p:oleObj>
            </a:graphicData>
          </a:graphic>
        </p:graphicFrame>
        <p:sp>
          <p:nvSpPr>
            <p:cNvPr id="130" name="流程图: 联系 129"/>
            <p:cNvSpPr/>
            <p:nvPr/>
          </p:nvSpPr>
          <p:spPr>
            <a:xfrm flipV="1">
              <a:off x="5672761" y="938542"/>
              <a:ext cx="25809" cy="2709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流程图: 联系 130"/>
            <p:cNvSpPr/>
            <p:nvPr/>
          </p:nvSpPr>
          <p:spPr>
            <a:xfrm flipV="1">
              <a:off x="6480663" y="1360187"/>
              <a:ext cx="25809" cy="2709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流程图: 联系 131"/>
            <p:cNvSpPr/>
            <p:nvPr/>
          </p:nvSpPr>
          <p:spPr>
            <a:xfrm flipV="1">
              <a:off x="6763585" y="2075152"/>
              <a:ext cx="25809" cy="2709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流程图: 联系 132"/>
            <p:cNvSpPr/>
            <p:nvPr/>
          </p:nvSpPr>
          <p:spPr>
            <a:xfrm flipV="1">
              <a:off x="5432133" y="2125014"/>
              <a:ext cx="25809" cy="2709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34" name="Object 7"/>
            <p:cNvGraphicFramePr>
              <a:graphicFrameLocks noChangeAspect="1"/>
            </p:cNvGraphicFramePr>
            <p:nvPr/>
          </p:nvGraphicFramePr>
          <p:xfrm>
            <a:off x="6049153" y="1647865"/>
            <a:ext cx="127256" cy="148637"/>
          </p:xfrm>
          <a:graphic>
            <a:graphicData uri="http://schemas.openxmlformats.org/presentationml/2006/ole">
              <p:oleObj spid="_x0000_s16424" name="公式" r:id="rId33" imgW="126720" imgH="139680" progId="Equation.3">
                <p:embed/>
              </p:oleObj>
            </a:graphicData>
          </a:graphic>
        </p:graphicFrame>
        <p:graphicFrame>
          <p:nvGraphicFramePr>
            <p:cNvPr id="135" name="Object 8"/>
            <p:cNvGraphicFramePr>
              <a:graphicFrameLocks noChangeAspect="1"/>
            </p:cNvGraphicFramePr>
            <p:nvPr/>
          </p:nvGraphicFramePr>
          <p:xfrm>
            <a:off x="7339646" y="1627167"/>
            <a:ext cx="153245" cy="229541"/>
          </p:xfrm>
          <a:graphic>
            <a:graphicData uri="http://schemas.openxmlformats.org/presentationml/2006/ole">
              <p:oleObj spid="_x0000_s16425" name="公式" r:id="rId34" imgW="152280" imgH="215640" progId="Equation.3">
                <p:embed/>
              </p:oleObj>
            </a:graphicData>
          </a:graphic>
        </p:graphicFrame>
        <p:graphicFrame>
          <p:nvGraphicFramePr>
            <p:cNvPr id="136" name="Object 9"/>
            <p:cNvGraphicFramePr>
              <a:graphicFrameLocks noChangeAspect="1"/>
            </p:cNvGraphicFramePr>
            <p:nvPr/>
          </p:nvGraphicFramePr>
          <p:xfrm>
            <a:off x="6000760" y="428604"/>
            <a:ext cx="166688" cy="229541"/>
          </p:xfrm>
          <a:graphic>
            <a:graphicData uri="http://schemas.openxmlformats.org/presentationml/2006/ole">
              <p:oleObj spid="_x0000_s16426" name="公式" r:id="rId35" imgW="164880" imgH="215640" progId="Equation.3">
                <p:embed/>
              </p:oleObj>
            </a:graphicData>
          </a:graphic>
        </p:graphicFrame>
        <p:graphicFrame>
          <p:nvGraphicFramePr>
            <p:cNvPr id="139" name="Object 12"/>
            <p:cNvGraphicFramePr>
              <a:graphicFrameLocks noChangeAspect="1"/>
            </p:cNvGraphicFramePr>
            <p:nvPr/>
          </p:nvGraphicFramePr>
          <p:xfrm>
            <a:off x="5739077" y="829418"/>
            <a:ext cx="204327" cy="243652"/>
          </p:xfrm>
          <a:graphic>
            <a:graphicData uri="http://schemas.openxmlformats.org/presentationml/2006/ole">
              <p:oleObj spid="_x0000_s16429" name="公式" r:id="rId36" imgW="203040" imgH="228600" progId="Equation.3">
                <p:embed/>
              </p:oleObj>
            </a:graphicData>
          </a:graphic>
        </p:graphicFrame>
        <p:graphicFrame>
          <p:nvGraphicFramePr>
            <p:cNvPr id="140" name="Object 13"/>
            <p:cNvGraphicFramePr>
              <a:graphicFrameLocks noChangeAspect="1"/>
            </p:cNvGraphicFramePr>
            <p:nvPr/>
          </p:nvGraphicFramePr>
          <p:xfrm>
            <a:off x="6654072" y="1330832"/>
            <a:ext cx="216873" cy="243651"/>
          </p:xfrm>
          <a:graphic>
            <a:graphicData uri="http://schemas.openxmlformats.org/presentationml/2006/ole">
              <p:oleObj spid="_x0000_s16430" name="公式" r:id="rId37" imgW="215640" imgH="228600" progId="Equation.3">
                <p:embed/>
              </p:oleObj>
            </a:graphicData>
          </a:graphic>
        </p:graphicFrame>
        <p:graphicFrame>
          <p:nvGraphicFramePr>
            <p:cNvPr id="141" name="Object 14"/>
            <p:cNvGraphicFramePr>
              <a:graphicFrameLocks noChangeAspect="1"/>
            </p:cNvGraphicFramePr>
            <p:nvPr/>
          </p:nvGraphicFramePr>
          <p:xfrm>
            <a:off x="5329528" y="2135165"/>
            <a:ext cx="204327" cy="243652"/>
          </p:xfrm>
          <a:graphic>
            <a:graphicData uri="http://schemas.openxmlformats.org/presentationml/2006/ole">
              <p:oleObj spid="_x0000_s16431" name="公式" r:id="rId38" imgW="203040" imgH="228600" progId="Equation.3">
                <p:embed/>
              </p:oleObj>
            </a:graphicData>
          </a:graphic>
        </p:graphicFrame>
        <p:graphicFrame>
          <p:nvGraphicFramePr>
            <p:cNvPr id="142" name="Object 15"/>
            <p:cNvGraphicFramePr>
              <a:graphicFrameLocks noChangeAspect="1"/>
            </p:cNvGraphicFramePr>
            <p:nvPr/>
          </p:nvGraphicFramePr>
          <p:xfrm>
            <a:off x="6688121" y="2092832"/>
            <a:ext cx="216873" cy="243651"/>
          </p:xfrm>
          <a:graphic>
            <a:graphicData uri="http://schemas.openxmlformats.org/presentationml/2006/ole">
              <p:oleObj spid="_x0000_s16432" name="公式" r:id="rId39" imgW="215640" imgH="228600" progId="Equation.3">
                <p:embed/>
              </p:oleObj>
            </a:graphicData>
          </a:graphic>
        </p:graphicFrame>
        <p:cxnSp>
          <p:nvCxnSpPr>
            <p:cNvPr id="143" name="直接箭头连接符 142"/>
            <p:cNvCxnSpPr/>
            <p:nvPr/>
          </p:nvCxnSpPr>
          <p:spPr>
            <a:xfrm>
              <a:off x="7248621" y="993230"/>
              <a:ext cx="28575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rot="5400000">
              <a:off x="6966840" y="1021004"/>
              <a:ext cx="50006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7" name="Object 33"/>
            <p:cNvGraphicFramePr>
              <a:graphicFrameLocks noChangeAspect="1"/>
            </p:cNvGraphicFramePr>
            <p:nvPr/>
          </p:nvGraphicFramePr>
          <p:xfrm>
            <a:off x="7397821" y="1002762"/>
            <a:ext cx="228600" cy="244475"/>
          </p:xfrm>
          <a:graphic>
            <a:graphicData uri="http://schemas.openxmlformats.org/presentationml/2006/ole">
              <p:oleObj spid="_x0000_s16433" name="公式" r:id="rId40" imgW="228600" imgH="228600" progId="Equation.3">
                <p:embed/>
              </p:oleObj>
            </a:graphicData>
          </a:graphic>
        </p:graphicFrame>
        <p:graphicFrame>
          <p:nvGraphicFramePr>
            <p:cNvPr id="148" name="Object 34"/>
            <p:cNvGraphicFramePr>
              <a:graphicFrameLocks noChangeAspect="1"/>
            </p:cNvGraphicFramePr>
            <p:nvPr/>
          </p:nvGraphicFramePr>
          <p:xfrm>
            <a:off x="7183438" y="503238"/>
            <a:ext cx="228600" cy="244475"/>
          </p:xfrm>
          <a:graphic>
            <a:graphicData uri="http://schemas.openxmlformats.org/presentationml/2006/ole">
              <p:oleObj spid="_x0000_s16434" name="公式" r:id="rId41" imgW="228600" imgH="228600" progId="Equation.3">
                <p:embed/>
              </p:oleObj>
            </a:graphicData>
          </a:graphic>
        </p:graphicFrame>
        <p:cxnSp>
          <p:nvCxnSpPr>
            <p:cNvPr id="179" name="直接箭头连接符 178"/>
            <p:cNvCxnSpPr/>
            <p:nvPr/>
          </p:nvCxnSpPr>
          <p:spPr>
            <a:xfrm>
              <a:off x="6787372" y="642124"/>
              <a:ext cx="35719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/>
            <p:nvPr/>
          </p:nvCxnSpPr>
          <p:spPr>
            <a:xfrm rot="5400000" flipH="1" flipV="1">
              <a:off x="7216000" y="999314"/>
              <a:ext cx="28575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715008" y="2571744"/>
            <a:ext cx="2214578" cy="1643074"/>
            <a:chOff x="2500298" y="1857364"/>
            <a:chExt cx="2214578" cy="1643074"/>
          </a:xfrm>
        </p:grpSpPr>
        <p:sp>
          <p:nvSpPr>
            <p:cNvPr id="69" name="矩形 68"/>
            <p:cNvSpPr/>
            <p:nvPr/>
          </p:nvSpPr>
          <p:spPr>
            <a:xfrm>
              <a:off x="2985385" y="2747784"/>
              <a:ext cx="443607" cy="423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箭头连接符 69"/>
            <p:cNvCxnSpPr/>
            <p:nvPr/>
          </p:nvCxnSpPr>
          <p:spPr>
            <a:xfrm rot="5400000" flipH="1" flipV="1">
              <a:off x="2674754" y="2076522"/>
              <a:ext cx="296335" cy="8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1" name="Object 1"/>
            <p:cNvGraphicFramePr>
              <a:graphicFrameLocks noChangeAspect="1"/>
            </p:cNvGraphicFramePr>
            <p:nvPr/>
          </p:nvGraphicFramePr>
          <p:xfrm>
            <a:off x="3115587" y="1857364"/>
            <a:ext cx="241967" cy="243842"/>
          </p:xfrm>
          <a:graphic>
            <a:graphicData uri="http://schemas.openxmlformats.org/presentationml/2006/ole">
              <p:oleObj spid="_x0000_s14362" name="公式" r:id="rId3" imgW="241300" imgH="228600" progId="Equation.3">
                <p:embed/>
              </p:oleObj>
            </a:graphicData>
          </a:graphic>
        </p:graphicFrame>
        <p:graphicFrame>
          <p:nvGraphicFramePr>
            <p:cNvPr id="72" name="Object 4"/>
            <p:cNvGraphicFramePr>
              <a:graphicFrameLocks noChangeAspect="1"/>
            </p:cNvGraphicFramePr>
            <p:nvPr/>
          </p:nvGraphicFramePr>
          <p:xfrm>
            <a:off x="3857620" y="2184944"/>
            <a:ext cx="217897" cy="243924"/>
          </p:xfrm>
          <a:graphic>
            <a:graphicData uri="http://schemas.openxmlformats.org/presentationml/2006/ole">
              <p:oleObj spid="_x0000_s14363" name="公式" r:id="rId4" imgW="228600" imgH="241200" progId="Equation.3">
                <p:embed/>
              </p:oleObj>
            </a:graphicData>
          </a:graphic>
        </p:graphicFrame>
        <p:graphicFrame>
          <p:nvGraphicFramePr>
            <p:cNvPr id="73" name="Object 7"/>
            <p:cNvGraphicFramePr>
              <a:graphicFrameLocks noChangeAspect="1"/>
            </p:cNvGraphicFramePr>
            <p:nvPr/>
          </p:nvGraphicFramePr>
          <p:xfrm>
            <a:off x="3048757" y="2788235"/>
            <a:ext cx="127256" cy="148637"/>
          </p:xfrm>
          <a:graphic>
            <a:graphicData uri="http://schemas.openxmlformats.org/presentationml/2006/ole">
              <p:oleObj spid="_x0000_s14364" name="公式" r:id="rId5" imgW="126720" imgH="139680" progId="Equation.3">
                <p:embed/>
              </p:oleObj>
            </a:graphicData>
          </a:graphic>
        </p:graphicFrame>
        <p:graphicFrame>
          <p:nvGraphicFramePr>
            <p:cNvPr id="74" name="Object 8"/>
            <p:cNvGraphicFramePr>
              <a:graphicFrameLocks noChangeAspect="1"/>
            </p:cNvGraphicFramePr>
            <p:nvPr/>
          </p:nvGraphicFramePr>
          <p:xfrm>
            <a:off x="4561631" y="2786058"/>
            <a:ext cx="153245" cy="229541"/>
          </p:xfrm>
          <a:graphic>
            <a:graphicData uri="http://schemas.openxmlformats.org/presentationml/2006/ole">
              <p:oleObj spid="_x0000_s14365" name="公式" r:id="rId6" imgW="152280" imgH="215640" progId="Equation.3">
                <p:embed/>
              </p:oleObj>
            </a:graphicData>
          </a:graphic>
        </p:graphicFrame>
        <p:graphicFrame>
          <p:nvGraphicFramePr>
            <p:cNvPr id="75" name="Object 9"/>
            <p:cNvGraphicFramePr>
              <a:graphicFrameLocks noChangeAspect="1"/>
            </p:cNvGraphicFramePr>
            <p:nvPr/>
          </p:nvGraphicFramePr>
          <p:xfrm>
            <a:off x="3000364" y="2285992"/>
            <a:ext cx="166688" cy="229541"/>
          </p:xfrm>
          <a:graphic>
            <a:graphicData uri="http://schemas.openxmlformats.org/presentationml/2006/ole">
              <p:oleObj spid="_x0000_s14366" name="公式" r:id="rId7" imgW="164880" imgH="215640" progId="Equation.3">
                <p:embed/>
              </p:oleObj>
            </a:graphicData>
          </a:graphic>
        </p:graphicFrame>
        <p:graphicFrame>
          <p:nvGraphicFramePr>
            <p:cNvPr id="76" name="Object 10"/>
            <p:cNvGraphicFramePr>
              <a:graphicFrameLocks noChangeAspect="1"/>
            </p:cNvGraphicFramePr>
            <p:nvPr/>
          </p:nvGraphicFramePr>
          <p:xfrm>
            <a:off x="3055032" y="2577507"/>
            <a:ext cx="114710" cy="147697"/>
          </p:xfrm>
          <a:graphic>
            <a:graphicData uri="http://schemas.openxmlformats.org/presentationml/2006/ole">
              <p:oleObj spid="_x0000_s14367" name="公式" r:id="rId8" imgW="114120" imgH="139680" progId="Equation.3">
                <p:embed/>
              </p:oleObj>
            </a:graphicData>
          </a:graphic>
        </p:graphicFrame>
        <p:graphicFrame>
          <p:nvGraphicFramePr>
            <p:cNvPr id="77" name="Object 11"/>
            <p:cNvGraphicFramePr>
              <a:graphicFrameLocks noChangeAspect="1"/>
            </p:cNvGraphicFramePr>
            <p:nvPr/>
          </p:nvGraphicFramePr>
          <p:xfrm>
            <a:off x="3210069" y="2577507"/>
            <a:ext cx="114710" cy="147697"/>
          </p:xfrm>
          <a:graphic>
            <a:graphicData uri="http://schemas.openxmlformats.org/presentationml/2006/ole">
              <p:oleObj spid="_x0000_s14368" name="公式" r:id="rId9" imgW="114120" imgH="139680" progId="Equation.3">
                <p:embed/>
              </p:oleObj>
            </a:graphicData>
          </a:graphic>
        </p:graphicFrame>
        <p:sp>
          <p:nvSpPr>
            <p:cNvPr id="78" name="椭圆 77"/>
            <p:cNvSpPr/>
            <p:nvPr/>
          </p:nvSpPr>
          <p:spPr>
            <a:xfrm>
              <a:off x="3714744" y="2393943"/>
              <a:ext cx="766230" cy="76200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流程图: 联系 78"/>
            <p:cNvSpPr/>
            <p:nvPr/>
          </p:nvSpPr>
          <p:spPr>
            <a:xfrm flipV="1">
              <a:off x="4085762" y="2763658"/>
              <a:ext cx="25809" cy="2709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0" name="Object 12"/>
            <p:cNvGraphicFramePr>
              <a:graphicFrameLocks noChangeAspect="1"/>
            </p:cNvGraphicFramePr>
            <p:nvPr/>
          </p:nvGraphicFramePr>
          <p:xfrm>
            <a:off x="4153359" y="2786058"/>
            <a:ext cx="204327" cy="243652"/>
          </p:xfrm>
          <a:graphic>
            <a:graphicData uri="http://schemas.openxmlformats.org/presentationml/2006/ole">
              <p:oleObj spid="_x0000_s14369" name="公式" r:id="rId10" imgW="203040" imgH="228600" progId="Equation.3">
                <p:embed/>
              </p:oleObj>
            </a:graphicData>
          </a:graphic>
        </p:graphicFrame>
        <p:cxnSp>
          <p:nvCxnSpPr>
            <p:cNvPr id="81" name="直接箭头连接符 80"/>
            <p:cNvCxnSpPr/>
            <p:nvPr/>
          </p:nvCxnSpPr>
          <p:spPr>
            <a:xfrm rot="5400000" flipH="1" flipV="1">
              <a:off x="2713818" y="2785264"/>
              <a:ext cx="100013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2500298" y="2776534"/>
              <a:ext cx="221457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rot="5400000" flipH="1" flipV="1">
              <a:off x="3494690" y="2076521"/>
              <a:ext cx="296335" cy="8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rot="5400000">
              <a:off x="2642380" y="3356768"/>
              <a:ext cx="28575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rot="5400000">
              <a:off x="3572662" y="3356768"/>
              <a:ext cx="28575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rot="10800000" flipV="1">
              <a:off x="4076697" y="2777204"/>
              <a:ext cx="13828" cy="5089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3214678" y="2987672"/>
              <a:ext cx="883181" cy="127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8" name="Object 16"/>
            <p:cNvGraphicFramePr>
              <a:graphicFrameLocks noChangeAspect="1"/>
            </p:cNvGraphicFramePr>
            <p:nvPr/>
          </p:nvGraphicFramePr>
          <p:xfrm>
            <a:off x="3513138" y="3000372"/>
            <a:ext cx="141287" cy="190500"/>
          </p:xfrm>
          <a:graphic>
            <a:graphicData uri="http://schemas.openxmlformats.org/presentationml/2006/ole">
              <p:oleObj spid="_x0000_s14370" name="公式" r:id="rId11" imgW="139680" imgH="177480" progId="Equation.3">
                <p:embed/>
              </p:oleObj>
            </a:graphicData>
          </a:graphic>
        </p:graphicFrame>
        <p:cxnSp>
          <p:nvCxnSpPr>
            <p:cNvPr id="89" name="直接箭头连接符 88"/>
            <p:cNvCxnSpPr>
              <a:stCxn id="79" idx="2"/>
              <a:endCxn id="78" idx="7"/>
            </p:cNvCxnSpPr>
            <p:nvPr/>
          </p:nvCxnSpPr>
          <p:spPr>
            <a:xfrm rot="10800000" flipH="1">
              <a:off x="4085762" y="2505536"/>
              <a:ext cx="283000" cy="271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0" name="Object 17"/>
            <p:cNvGraphicFramePr>
              <a:graphicFrameLocks noChangeAspect="1"/>
            </p:cNvGraphicFramePr>
            <p:nvPr/>
          </p:nvGraphicFramePr>
          <p:xfrm>
            <a:off x="4429124" y="2357430"/>
            <a:ext cx="153988" cy="176212"/>
          </p:xfrm>
          <a:graphic>
            <a:graphicData uri="http://schemas.openxmlformats.org/presentationml/2006/ole">
              <p:oleObj spid="_x0000_s14371" name="公式" r:id="rId12" imgW="152280" imgH="164880" progId="Equation.3">
                <p:embed/>
              </p:oleObj>
            </a:graphicData>
          </a:graphic>
        </p:graphicFrame>
      </p:grpSp>
      <p:grpSp>
        <p:nvGrpSpPr>
          <p:cNvPr id="47" name="组合 46"/>
          <p:cNvGrpSpPr/>
          <p:nvPr/>
        </p:nvGrpSpPr>
        <p:grpSpPr>
          <a:xfrm>
            <a:off x="1142976" y="2071678"/>
            <a:ext cx="2500330" cy="2071701"/>
            <a:chOff x="1142976" y="2071678"/>
            <a:chExt cx="2500330" cy="2071701"/>
          </a:xfrm>
        </p:grpSpPr>
        <p:cxnSp>
          <p:nvCxnSpPr>
            <p:cNvPr id="92" name="直接箭头连接符 91"/>
            <p:cNvCxnSpPr/>
            <p:nvPr/>
          </p:nvCxnSpPr>
          <p:spPr>
            <a:xfrm>
              <a:off x="1142976" y="3340064"/>
              <a:ext cx="2500330" cy="9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rot="5400000" flipH="1" flipV="1">
              <a:off x="1317934" y="3108501"/>
              <a:ext cx="2029429" cy="40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椭圆 93"/>
            <p:cNvSpPr/>
            <p:nvPr/>
          </p:nvSpPr>
          <p:spPr>
            <a:xfrm>
              <a:off x="1344616" y="3593743"/>
              <a:ext cx="483935" cy="507357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444091" y="2283070"/>
              <a:ext cx="766230" cy="761036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2454977" y="2900355"/>
              <a:ext cx="362951" cy="38051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2594781" y="3491144"/>
              <a:ext cx="645246" cy="634197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流程图: 联系 97"/>
            <p:cNvSpPr/>
            <p:nvPr/>
          </p:nvSpPr>
          <p:spPr>
            <a:xfrm flipV="1">
              <a:off x="1815109" y="2652314"/>
              <a:ext cx="25809" cy="2705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流程图: 联系 98"/>
            <p:cNvSpPr/>
            <p:nvPr/>
          </p:nvSpPr>
          <p:spPr>
            <a:xfrm flipV="1">
              <a:off x="2623011" y="3073424"/>
              <a:ext cx="25809" cy="2705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流程图: 联系 99"/>
            <p:cNvSpPr/>
            <p:nvPr/>
          </p:nvSpPr>
          <p:spPr>
            <a:xfrm flipV="1">
              <a:off x="2905933" y="3787479"/>
              <a:ext cx="25809" cy="2705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流程图: 联系 100"/>
            <p:cNvSpPr/>
            <p:nvPr/>
          </p:nvSpPr>
          <p:spPr>
            <a:xfrm flipV="1">
              <a:off x="1574481" y="3837278"/>
              <a:ext cx="25809" cy="2705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02" name="Object 7"/>
            <p:cNvGraphicFramePr>
              <a:graphicFrameLocks noChangeAspect="1"/>
            </p:cNvGraphicFramePr>
            <p:nvPr/>
          </p:nvGraphicFramePr>
          <p:xfrm>
            <a:off x="2191501" y="3360735"/>
            <a:ext cx="127256" cy="148448"/>
          </p:xfrm>
          <a:graphic>
            <a:graphicData uri="http://schemas.openxmlformats.org/presentationml/2006/ole">
              <p:oleObj spid="_x0000_s14372" name="公式" r:id="rId13" imgW="126720" imgH="139680" progId="Equation.3">
                <p:embed/>
              </p:oleObj>
            </a:graphicData>
          </a:graphic>
        </p:graphicFrame>
        <p:graphicFrame>
          <p:nvGraphicFramePr>
            <p:cNvPr id="103" name="Object 8"/>
            <p:cNvGraphicFramePr>
              <a:graphicFrameLocks noChangeAspect="1"/>
            </p:cNvGraphicFramePr>
            <p:nvPr/>
          </p:nvGraphicFramePr>
          <p:xfrm>
            <a:off x="3481994" y="3340064"/>
            <a:ext cx="153245" cy="229249"/>
          </p:xfrm>
          <a:graphic>
            <a:graphicData uri="http://schemas.openxmlformats.org/presentationml/2006/ole">
              <p:oleObj spid="_x0000_s14373" name="公式" r:id="rId14" imgW="152280" imgH="215640" progId="Equation.3">
                <p:embed/>
              </p:oleObj>
            </a:graphicData>
          </a:graphic>
        </p:graphicFrame>
        <p:graphicFrame>
          <p:nvGraphicFramePr>
            <p:cNvPr id="104" name="Object 9"/>
            <p:cNvGraphicFramePr>
              <a:graphicFrameLocks noChangeAspect="1"/>
            </p:cNvGraphicFramePr>
            <p:nvPr/>
          </p:nvGraphicFramePr>
          <p:xfrm>
            <a:off x="2143108" y="2071678"/>
            <a:ext cx="166688" cy="229249"/>
          </p:xfrm>
          <a:graphic>
            <a:graphicData uri="http://schemas.openxmlformats.org/presentationml/2006/ole">
              <p:oleObj spid="_x0000_s14374" name="公式" r:id="rId15" imgW="164880" imgH="215640" progId="Equation.3">
                <p:embed/>
              </p:oleObj>
            </a:graphicData>
          </a:graphic>
        </p:graphicFrame>
        <p:graphicFrame>
          <p:nvGraphicFramePr>
            <p:cNvPr id="105" name="Object 12"/>
            <p:cNvGraphicFramePr>
              <a:graphicFrameLocks noChangeAspect="1"/>
            </p:cNvGraphicFramePr>
            <p:nvPr/>
          </p:nvGraphicFramePr>
          <p:xfrm>
            <a:off x="1881425" y="2543330"/>
            <a:ext cx="189093" cy="225199"/>
          </p:xfrm>
          <a:graphic>
            <a:graphicData uri="http://schemas.openxmlformats.org/presentationml/2006/ole">
              <p:oleObj spid="_x0000_s14375" name="公式" r:id="rId16" imgW="203040" imgH="228600" progId="Equation.3">
                <p:embed/>
              </p:oleObj>
            </a:graphicData>
          </a:graphic>
        </p:graphicFrame>
        <p:graphicFrame>
          <p:nvGraphicFramePr>
            <p:cNvPr id="106" name="Object 13"/>
            <p:cNvGraphicFramePr>
              <a:graphicFrameLocks noChangeAspect="1"/>
            </p:cNvGraphicFramePr>
            <p:nvPr/>
          </p:nvGraphicFramePr>
          <p:xfrm>
            <a:off x="2796420" y="3044106"/>
            <a:ext cx="216873" cy="243342"/>
          </p:xfrm>
          <a:graphic>
            <a:graphicData uri="http://schemas.openxmlformats.org/presentationml/2006/ole">
              <p:oleObj spid="_x0000_s14376" name="公式" r:id="rId17" imgW="215640" imgH="228600" progId="Equation.3">
                <p:embed/>
              </p:oleObj>
            </a:graphicData>
          </a:graphic>
        </p:graphicFrame>
        <p:graphicFrame>
          <p:nvGraphicFramePr>
            <p:cNvPr id="107" name="Object 14"/>
            <p:cNvGraphicFramePr>
              <a:graphicFrameLocks noChangeAspect="1"/>
            </p:cNvGraphicFramePr>
            <p:nvPr/>
          </p:nvGraphicFramePr>
          <p:xfrm>
            <a:off x="1471876" y="3847417"/>
            <a:ext cx="177509" cy="211404"/>
          </p:xfrm>
          <a:graphic>
            <a:graphicData uri="http://schemas.openxmlformats.org/presentationml/2006/ole">
              <p:oleObj spid="_x0000_s14377" name="公式" r:id="rId18" imgW="203040" imgH="228600" progId="Equation.3">
                <p:embed/>
              </p:oleObj>
            </a:graphicData>
          </a:graphic>
        </p:graphicFrame>
        <p:graphicFrame>
          <p:nvGraphicFramePr>
            <p:cNvPr id="108" name="Object 15"/>
            <p:cNvGraphicFramePr>
              <a:graphicFrameLocks noChangeAspect="1"/>
            </p:cNvGraphicFramePr>
            <p:nvPr/>
          </p:nvGraphicFramePr>
          <p:xfrm>
            <a:off x="2830469" y="3805137"/>
            <a:ext cx="188408" cy="211403"/>
          </p:xfrm>
          <a:graphic>
            <a:graphicData uri="http://schemas.openxmlformats.org/presentationml/2006/ole">
              <p:oleObj spid="_x0000_s14378" name="公式" r:id="rId19" imgW="215640" imgH="228600" progId="Equation.3">
                <p:embed/>
              </p:oleObj>
            </a:graphicData>
          </a:graphic>
        </p:graphicFrame>
        <p:grpSp>
          <p:nvGrpSpPr>
            <p:cNvPr id="109" name="组合 63"/>
            <p:cNvGrpSpPr/>
            <p:nvPr/>
          </p:nvGrpSpPr>
          <p:grpSpPr>
            <a:xfrm>
              <a:off x="2151174" y="3255504"/>
              <a:ext cx="120984" cy="84248"/>
              <a:chOff x="6467642" y="2781854"/>
              <a:chExt cx="214314" cy="142349"/>
            </a:xfrm>
          </p:grpSpPr>
          <p:cxnSp>
            <p:nvCxnSpPr>
              <p:cNvPr id="111" name="直接连接符 110"/>
              <p:cNvCxnSpPr/>
              <p:nvPr/>
            </p:nvCxnSpPr>
            <p:spPr>
              <a:xfrm rot="1674156">
                <a:off x="6467642" y="2919635"/>
                <a:ext cx="214314" cy="10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 rot="7074156">
                <a:off x="6528935" y="2852552"/>
                <a:ext cx="142349" cy="9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10" name="Object 16"/>
            <p:cNvGraphicFramePr>
              <a:graphicFrameLocks noChangeAspect="1"/>
            </p:cNvGraphicFramePr>
            <p:nvPr/>
          </p:nvGraphicFramePr>
          <p:xfrm>
            <a:off x="2052600" y="3049745"/>
            <a:ext cx="156830" cy="213276"/>
          </p:xfrm>
          <a:graphic>
            <a:graphicData uri="http://schemas.openxmlformats.org/presentationml/2006/ole">
              <p:oleObj spid="_x0000_s14379" name="公式" r:id="rId20" imgW="177480" imgH="2286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 105"/>
          <p:cNvGrpSpPr/>
          <p:nvPr/>
        </p:nvGrpSpPr>
        <p:grpSpPr>
          <a:xfrm>
            <a:off x="428596" y="1857364"/>
            <a:ext cx="2928958" cy="1643074"/>
            <a:chOff x="2000232" y="3429000"/>
            <a:chExt cx="2928958" cy="1643074"/>
          </a:xfrm>
        </p:grpSpPr>
        <p:sp>
          <p:nvSpPr>
            <p:cNvPr id="107" name="矩形 106"/>
            <p:cNvSpPr/>
            <p:nvPr/>
          </p:nvSpPr>
          <p:spPr>
            <a:xfrm>
              <a:off x="3199699" y="4319420"/>
              <a:ext cx="443607" cy="423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箭头连接符 107"/>
            <p:cNvCxnSpPr/>
            <p:nvPr/>
          </p:nvCxnSpPr>
          <p:spPr>
            <a:xfrm rot="5400000" flipH="1" flipV="1">
              <a:off x="2889068" y="3648158"/>
              <a:ext cx="296335" cy="8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9" name="Object 1"/>
            <p:cNvGraphicFramePr>
              <a:graphicFrameLocks noChangeAspect="1"/>
            </p:cNvGraphicFramePr>
            <p:nvPr/>
          </p:nvGraphicFramePr>
          <p:xfrm>
            <a:off x="3329901" y="3429000"/>
            <a:ext cx="241967" cy="243842"/>
          </p:xfrm>
          <a:graphic>
            <a:graphicData uri="http://schemas.openxmlformats.org/presentationml/2006/ole">
              <p:oleObj spid="_x0000_s17440" name="公式" r:id="rId3" imgW="241300" imgH="228600" progId="Equation.3">
                <p:embed/>
              </p:oleObj>
            </a:graphicData>
          </a:graphic>
        </p:graphicFrame>
        <p:graphicFrame>
          <p:nvGraphicFramePr>
            <p:cNvPr id="110" name="Object 4"/>
            <p:cNvGraphicFramePr>
              <a:graphicFrameLocks noChangeAspect="1"/>
            </p:cNvGraphicFramePr>
            <p:nvPr/>
          </p:nvGraphicFramePr>
          <p:xfrm>
            <a:off x="4071934" y="3756580"/>
            <a:ext cx="217897" cy="243924"/>
          </p:xfrm>
          <a:graphic>
            <a:graphicData uri="http://schemas.openxmlformats.org/presentationml/2006/ole">
              <p:oleObj spid="_x0000_s17441" name="公式" r:id="rId4" imgW="228600" imgH="241200" progId="Equation.3">
                <p:embed/>
              </p:oleObj>
            </a:graphicData>
          </a:graphic>
        </p:graphicFrame>
        <p:graphicFrame>
          <p:nvGraphicFramePr>
            <p:cNvPr id="111" name="Object 7"/>
            <p:cNvGraphicFramePr>
              <a:graphicFrameLocks noChangeAspect="1"/>
            </p:cNvGraphicFramePr>
            <p:nvPr/>
          </p:nvGraphicFramePr>
          <p:xfrm>
            <a:off x="3263071" y="4359871"/>
            <a:ext cx="127256" cy="148637"/>
          </p:xfrm>
          <a:graphic>
            <a:graphicData uri="http://schemas.openxmlformats.org/presentationml/2006/ole">
              <p:oleObj spid="_x0000_s17442" name="公式" r:id="rId5" imgW="126720" imgH="139680" progId="Equation.3">
                <p:embed/>
              </p:oleObj>
            </a:graphicData>
          </a:graphic>
        </p:graphicFrame>
        <p:graphicFrame>
          <p:nvGraphicFramePr>
            <p:cNvPr id="112" name="Object 8"/>
            <p:cNvGraphicFramePr>
              <a:graphicFrameLocks noChangeAspect="1"/>
            </p:cNvGraphicFramePr>
            <p:nvPr/>
          </p:nvGraphicFramePr>
          <p:xfrm>
            <a:off x="4775945" y="4357694"/>
            <a:ext cx="153245" cy="229541"/>
          </p:xfrm>
          <a:graphic>
            <a:graphicData uri="http://schemas.openxmlformats.org/presentationml/2006/ole">
              <p:oleObj spid="_x0000_s17443" name="公式" r:id="rId6" imgW="152280" imgH="215640" progId="Equation.3">
                <p:embed/>
              </p:oleObj>
            </a:graphicData>
          </a:graphic>
        </p:graphicFrame>
        <p:graphicFrame>
          <p:nvGraphicFramePr>
            <p:cNvPr id="113" name="Object 9"/>
            <p:cNvGraphicFramePr>
              <a:graphicFrameLocks noChangeAspect="1"/>
            </p:cNvGraphicFramePr>
            <p:nvPr/>
          </p:nvGraphicFramePr>
          <p:xfrm>
            <a:off x="3214678" y="3857628"/>
            <a:ext cx="166688" cy="229541"/>
          </p:xfrm>
          <a:graphic>
            <a:graphicData uri="http://schemas.openxmlformats.org/presentationml/2006/ole">
              <p:oleObj spid="_x0000_s17444" name="公式" r:id="rId7" imgW="164880" imgH="215640" progId="Equation.3">
                <p:embed/>
              </p:oleObj>
            </a:graphicData>
          </a:graphic>
        </p:graphicFrame>
        <p:graphicFrame>
          <p:nvGraphicFramePr>
            <p:cNvPr id="114" name="Object 10"/>
            <p:cNvGraphicFramePr>
              <a:graphicFrameLocks noChangeAspect="1"/>
            </p:cNvGraphicFramePr>
            <p:nvPr/>
          </p:nvGraphicFramePr>
          <p:xfrm>
            <a:off x="3269346" y="4149143"/>
            <a:ext cx="114710" cy="147697"/>
          </p:xfrm>
          <a:graphic>
            <a:graphicData uri="http://schemas.openxmlformats.org/presentationml/2006/ole">
              <p:oleObj spid="_x0000_s17445" name="公式" r:id="rId8" imgW="114120" imgH="139680" progId="Equation.3">
                <p:embed/>
              </p:oleObj>
            </a:graphicData>
          </a:graphic>
        </p:graphicFrame>
        <p:graphicFrame>
          <p:nvGraphicFramePr>
            <p:cNvPr id="115" name="Object 11"/>
            <p:cNvGraphicFramePr>
              <a:graphicFrameLocks noChangeAspect="1"/>
            </p:cNvGraphicFramePr>
            <p:nvPr/>
          </p:nvGraphicFramePr>
          <p:xfrm>
            <a:off x="3424383" y="4149143"/>
            <a:ext cx="114710" cy="147697"/>
          </p:xfrm>
          <a:graphic>
            <a:graphicData uri="http://schemas.openxmlformats.org/presentationml/2006/ole">
              <p:oleObj spid="_x0000_s17446" name="公式" r:id="rId9" imgW="114120" imgH="139680" progId="Equation.3">
                <p:embed/>
              </p:oleObj>
            </a:graphicData>
          </a:graphic>
        </p:graphicFrame>
        <p:sp>
          <p:nvSpPr>
            <p:cNvPr id="116" name="椭圆 115"/>
            <p:cNvSpPr/>
            <p:nvPr/>
          </p:nvSpPr>
          <p:spPr>
            <a:xfrm>
              <a:off x="3929058" y="3965579"/>
              <a:ext cx="766230" cy="76200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流程图: 联系 116"/>
            <p:cNvSpPr/>
            <p:nvPr/>
          </p:nvSpPr>
          <p:spPr>
            <a:xfrm flipV="1">
              <a:off x="4300076" y="4335294"/>
              <a:ext cx="25809" cy="2709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18" name="Object 12"/>
            <p:cNvGraphicFramePr>
              <a:graphicFrameLocks noChangeAspect="1"/>
            </p:cNvGraphicFramePr>
            <p:nvPr/>
          </p:nvGraphicFramePr>
          <p:xfrm>
            <a:off x="4360863" y="4357688"/>
            <a:ext cx="217487" cy="242887"/>
          </p:xfrm>
          <a:graphic>
            <a:graphicData uri="http://schemas.openxmlformats.org/presentationml/2006/ole">
              <p:oleObj spid="_x0000_s17447" name="公式" r:id="rId10" imgW="215640" imgH="228600" progId="Equation.3">
                <p:embed/>
              </p:oleObj>
            </a:graphicData>
          </a:graphic>
        </p:graphicFrame>
        <p:cxnSp>
          <p:nvCxnSpPr>
            <p:cNvPr id="119" name="直接箭头连接符 118"/>
            <p:cNvCxnSpPr/>
            <p:nvPr/>
          </p:nvCxnSpPr>
          <p:spPr>
            <a:xfrm rot="5400000" flipH="1" flipV="1">
              <a:off x="2928132" y="4356900"/>
              <a:ext cx="100013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/>
            <p:nvPr/>
          </p:nvCxnSpPr>
          <p:spPr>
            <a:xfrm flipV="1">
              <a:off x="2000232" y="4349758"/>
              <a:ext cx="2928958" cy="79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/>
            <p:nvPr/>
          </p:nvCxnSpPr>
          <p:spPr>
            <a:xfrm rot="5400000" flipH="1" flipV="1">
              <a:off x="3709004" y="3648157"/>
              <a:ext cx="296335" cy="8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/>
            <p:nvPr/>
          </p:nvCxnSpPr>
          <p:spPr>
            <a:xfrm rot="5400000">
              <a:off x="2856694" y="4928404"/>
              <a:ext cx="28575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 rot="5400000">
              <a:off x="3786976" y="4928404"/>
              <a:ext cx="28575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rot="10800000" flipV="1">
              <a:off x="4291011" y="4348840"/>
              <a:ext cx="13828" cy="5089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/>
            <p:nvPr/>
          </p:nvCxnSpPr>
          <p:spPr>
            <a:xfrm>
              <a:off x="3428992" y="4559308"/>
              <a:ext cx="883181" cy="127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6" name="Object 16"/>
            <p:cNvGraphicFramePr>
              <a:graphicFrameLocks noChangeAspect="1"/>
            </p:cNvGraphicFramePr>
            <p:nvPr/>
          </p:nvGraphicFramePr>
          <p:xfrm>
            <a:off x="3727452" y="4572008"/>
            <a:ext cx="141287" cy="190500"/>
          </p:xfrm>
          <a:graphic>
            <a:graphicData uri="http://schemas.openxmlformats.org/presentationml/2006/ole">
              <p:oleObj spid="_x0000_s17448" name="公式" r:id="rId11" imgW="139680" imgH="177480" progId="Equation.3">
                <p:embed/>
              </p:oleObj>
            </a:graphicData>
          </a:graphic>
        </p:graphicFrame>
        <p:cxnSp>
          <p:nvCxnSpPr>
            <p:cNvPr id="127" name="直接箭头连接符 126"/>
            <p:cNvCxnSpPr>
              <a:stCxn id="117" idx="2"/>
              <a:endCxn id="116" idx="7"/>
            </p:cNvCxnSpPr>
            <p:nvPr/>
          </p:nvCxnSpPr>
          <p:spPr>
            <a:xfrm rot="10800000" flipH="1">
              <a:off x="4300076" y="4077172"/>
              <a:ext cx="283000" cy="271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8" name="Object 17"/>
            <p:cNvGraphicFramePr>
              <a:graphicFrameLocks noChangeAspect="1"/>
            </p:cNvGraphicFramePr>
            <p:nvPr/>
          </p:nvGraphicFramePr>
          <p:xfrm>
            <a:off x="4624388" y="3902075"/>
            <a:ext cx="193675" cy="230188"/>
          </p:xfrm>
          <a:graphic>
            <a:graphicData uri="http://schemas.openxmlformats.org/presentationml/2006/ole">
              <p:oleObj spid="_x0000_s17449" name="公式" r:id="rId12" imgW="190440" imgH="215640" progId="Equation.3">
                <p:embed/>
              </p:oleObj>
            </a:graphicData>
          </a:graphic>
        </p:graphicFrame>
        <p:grpSp>
          <p:nvGrpSpPr>
            <p:cNvPr id="129" name="组合 95"/>
            <p:cNvGrpSpPr/>
            <p:nvPr/>
          </p:nvGrpSpPr>
          <p:grpSpPr>
            <a:xfrm>
              <a:off x="2187558" y="3983837"/>
              <a:ext cx="766230" cy="762005"/>
              <a:chOff x="2285984" y="3983837"/>
              <a:chExt cx="766230" cy="762005"/>
            </a:xfrm>
          </p:grpSpPr>
          <p:sp>
            <p:nvSpPr>
              <p:cNvPr id="137" name="椭圆 136"/>
              <p:cNvSpPr/>
              <p:nvPr/>
            </p:nvSpPr>
            <p:spPr>
              <a:xfrm>
                <a:off x="2285984" y="3983837"/>
                <a:ext cx="766230" cy="76200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流程图: 联系 137"/>
              <p:cNvSpPr/>
              <p:nvPr/>
            </p:nvSpPr>
            <p:spPr>
              <a:xfrm flipV="1">
                <a:off x="2643174" y="4340125"/>
                <a:ext cx="25809" cy="2709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30" name="直接连接符 129"/>
            <p:cNvCxnSpPr/>
            <p:nvPr/>
          </p:nvCxnSpPr>
          <p:spPr>
            <a:xfrm rot="10800000" flipV="1">
              <a:off x="2545208" y="4361540"/>
              <a:ext cx="13828" cy="5089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/>
            <p:nvPr/>
          </p:nvCxnSpPr>
          <p:spPr>
            <a:xfrm>
              <a:off x="2545811" y="4552958"/>
              <a:ext cx="883181" cy="127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2" name="Object 28"/>
            <p:cNvGraphicFramePr>
              <a:graphicFrameLocks noChangeAspect="1"/>
            </p:cNvGraphicFramePr>
            <p:nvPr/>
          </p:nvGraphicFramePr>
          <p:xfrm>
            <a:off x="2643174" y="3786190"/>
            <a:ext cx="217487" cy="244475"/>
          </p:xfrm>
          <a:graphic>
            <a:graphicData uri="http://schemas.openxmlformats.org/presentationml/2006/ole">
              <p:oleObj spid="_x0000_s17450" name="公式" r:id="rId13" imgW="228600" imgH="241200" progId="Equation.3">
                <p:embed/>
              </p:oleObj>
            </a:graphicData>
          </a:graphic>
        </p:graphicFrame>
        <p:cxnSp>
          <p:nvCxnSpPr>
            <p:cNvPr id="133" name="直接箭头连接符 132"/>
            <p:cNvCxnSpPr/>
            <p:nvPr/>
          </p:nvCxnSpPr>
          <p:spPr>
            <a:xfrm rot="10800000" flipH="1">
              <a:off x="2571736" y="4071942"/>
              <a:ext cx="283000" cy="271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4" name="Object 29"/>
            <p:cNvGraphicFramePr>
              <a:graphicFrameLocks noChangeAspect="1"/>
            </p:cNvGraphicFramePr>
            <p:nvPr/>
          </p:nvGraphicFramePr>
          <p:xfrm>
            <a:off x="2916238" y="3902075"/>
            <a:ext cx="179387" cy="230188"/>
          </p:xfrm>
          <a:graphic>
            <a:graphicData uri="http://schemas.openxmlformats.org/presentationml/2006/ole">
              <p:oleObj spid="_x0000_s17451" name="公式" r:id="rId14" imgW="177480" imgH="215640" progId="Equation.3">
                <p:embed/>
              </p:oleObj>
            </a:graphicData>
          </a:graphic>
        </p:graphicFrame>
        <p:graphicFrame>
          <p:nvGraphicFramePr>
            <p:cNvPr id="135" name="Object 30"/>
            <p:cNvGraphicFramePr>
              <a:graphicFrameLocks noChangeAspect="1"/>
            </p:cNvGraphicFramePr>
            <p:nvPr/>
          </p:nvGraphicFramePr>
          <p:xfrm>
            <a:off x="2357422" y="4357694"/>
            <a:ext cx="204787" cy="242887"/>
          </p:xfrm>
          <a:graphic>
            <a:graphicData uri="http://schemas.openxmlformats.org/presentationml/2006/ole">
              <p:oleObj spid="_x0000_s17452" name="公式" r:id="rId15" imgW="203040" imgH="228600" progId="Equation.3">
                <p:embed/>
              </p:oleObj>
            </a:graphicData>
          </a:graphic>
        </p:graphicFrame>
        <p:graphicFrame>
          <p:nvGraphicFramePr>
            <p:cNvPr id="136" name="Object 31"/>
            <p:cNvGraphicFramePr>
              <a:graphicFrameLocks noChangeAspect="1"/>
            </p:cNvGraphicFramePr>
            <p:nvPr/>
          </p:nvGraphicFramePr>
          <p:xfrm>
            <a:off x="3000364" y="4572008"/>
            <a:ext cx="141288" cy="190500"/>
          </p:xfrm>
          <a:graphic>
            <a:graphicData uri="http://schemas.openxmlformats.org/presentationml/2006/ole">
              <p:oleObj spid="_x0000_s17453" name="公式" r:id="rId16" imgW="139680" imgH="177480" progId="Equation.3">
                <p:embed/>
              </p:oleObj>
            </a:graphicData>
          </a:graphic>
        </p:graphicFrame>
      </p:grpSp>
      <p:grpSp>
        <p:nvGrpSpPr>
          <p:cNvPr id="151" name="组合 150"/>
          <p:cNvGrpSpPr/>
          <p:nvPr/>
        </p:nvGrpSpPr>
        <p:grpSpPr>
          <a:xfrm>
            <a:off x="500034" y="4714884"/>
            <a:ext cx="3170260" cy="1643074"/>
            <a:chOff x="4473574" y="1000108"/>
            <a:chExt cx="3170260" cy="1643074"/>
          </a:xfrm>
        </p:grpSpPr>
        <p:sp>
          <p:nvSpPr>
            <p:cNvPr id="152" name="矩形 151"/>
            <p:cNvSpPr/>
            <p:nvPr/>
          </p:nvSpPr>
          <p:spPr>
            <a:xfrm>
              <a:off x="5485715" y="1900054"/>
              <a:ext cx="443607" cy="423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3" name="直接箭头连接符 152"/>
            <p:cNvCxnSpPr/>
            <p:nvPr/>
          </p:nvCxnSpPr>
          <p:spPr>
            <a:xfrm rot="5400000" flipH="1" flipV="1">
              <a:off x="5175084" y="1219266"/>
              <a:ext cx="296335" cy="8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4" name="Object 1"/>
            <p:cNvGraphicFramePr>
              <a:graphicFrameLocks noChangeAspect="1"/>
            </p:cNvGraphicFramePr>
            <p:nvPr/>
          </p:nvGraphicFramePr>
          <p:xfrm>
            <a:off x="5615917" y="1000108"/>
            <a:ext cx="241967" cy="243842"/>
          </p:xfrm>
          <a:graphic>
            <a:graphicData uri="http://schemas.openxmlformats.org/presentationml/2006/ole">
              <p:oleObj spid="_x0000_s17455" name="公式" r:id="rId17" imgW="241300" imgH="228600" progId="Equation.3">
                <p:embed/>
              </p:oleObj>
            </a:graphicData>
          </a:graphic>
        </p:graphicFrame>
        <p:graphicFrame>
          <p:nvGraphicFramePr>
            <p:cNvPr id="155" name="Object 4"/>
            <p:cNvGraphicFramePr>
              <a:graphicFrameLocks noChangeAspect="1"/>
            </p:cNvGraphicFramePr>
            <p:nvPr/>
          </p:nvGraphicFramePr>
          <p:xfrm>
            <a:off x="6143636" y="1327688"/>
            <a:ext cx="217897" cy="243924"/>
          </p:xfrm>
          <a:graphic>
            <a:graphicData uri="http://schemas.openxmlformats.org/presentationml/2006/ole">
              <p:oleObj spid="_x0000_s17456" name="公式" r:id="rId18" imgW="228600" imgH="241200" progId="Equation.3">
                <p:embed/>
              </p:oleObj>
            </a:graphicData>
          </a:graphic>
        </p:graphicFrame>
        <p:graphicFrame>
          <p:nvGraphicFramePr>
            <p:cNvPr id="156" name="Object 7"/>
            <p:cNvGraphicFramePr>
              <a:graphicFrameLocks noChangeAspect="1"/>
            </p:cNvGraphicFramePr>
            <p:nvPr/>
          </p:nvGraphicFramePr>
          <p:xfrm>
            <a:off x="5549087" y="1930979"/>
            <a:ext cx="127256" cy="148637"/>
          </p:xfrm>
          <a:graphic>
            <a:graphicData uri="http://schemas.openxmlformats.org/presentationml/2006/ole">
              <p:oleObj spid="_x0000_s17457" name="公式" r:id="rId19" imgW="126720" imgH="139680" progId="Equation.3">
                <p:embed/>
              </p:oleObj>
            </a:graphicData>
          </a:graphic>
        </p:graphicFrame>
        <p:graphicFrame>
          <p:nvGraphicFramePr>
            <p:cNvPr id="157" name="Object 8"/>
            <p:cNvGraphicFramePr>
              <a:graphicFrameLocks noChangeAspect="1"/>
            </p:cNvGraphicFramePr>
            <p:nvPr/>
          </p:nvGraphicFramePr>
          <p:xfrm>
            <a:off x="7419151" y="1928802"/>
            <a:ext cx="153245" cy="229541"/>
          </p:xfrm>
          <a:graphic>
            <a:graphicData uri="http://schemas.openxmlformats.org/presentationml/2006/ole">
              <p:oleObj spid="_x0000_s17458" name="公式" r:id="rId20" imgW="152280" imgH="215640" progId="Equation.3">
                <p:embed/>
              </p:oleObj>
            </a:graphicData>
          </a:graphic>
        </p:graphicFrame>
        <p:graphicFrame>
          <p:nvGraphicFramePr>
            <p:cNvPr id="158" name="Object 9"/>
            <p:cNvGraphicFramePr>
              <a:graphicFrameLocks noChangeAspect="1"/>
            </p:cNvGraphicFramePr>
            <p:nvPr/>
          </p:nvGraphicFramePr>
          <p:xfrm>
            <a:off x="5500694" y="1428736"/>
            <a:ext cx="166688" cy="229541"/>
          </p:xfrm>
          <a:graphic>
            <a:graphicData uri="http://schemas.openxmlformats.org/presentationml/2006/ole">
              <p:oleObj spid="_x0000_s17459" name="公式" r:id="rId21" imgW="164880" imgH="215640" progId="Equation.3">
                <p:embed/>
              </p:oleObj>
            </a:graphicData>
          </a:graphic>
        </p:graphicFrame>
        <p:graphicFrame>
          <p:nvGraphicFramePr>
            <p:cNvPr id="159" name="Object 10"/>
            <p:cNvGraphicFramePr>
              <a:graphicFrameLocks noChangeAspect="1"/>
            </p:cNvGraphicFramePr>
            <p:nvPr/>
          </p:nvGraphicFramePr>
          <p:xfrm>
            <a:off x="5555362" y="1720251"/>
            <a:ext cx="114710" cy="147697"/>
          </p:xfrm>
          <a:graphic>
            <a:graphicData uri="http://schemas.openxmlformats.org/presentationml/2006/ole">
              <p:oleObj spid="_x0000_s17460" name="公式" r:id="rId22" imgW="114120" imgH="139680" progId="Equation.3">
                <p:embed/>
              </p:oleObj>
            </a:graphicData>
          </a:graphic>
        </p:graphicFrame>
        <p:graphicFrame>
          <p:nvGraphicFramePr>
            <p:cNvPr id="160" name="Object 11"/>
            <p:cNvGraphicFramePr>
              <a:graphicFrameLocks noChangeAspect="1"/>
            </p:cNvGraphicFramePr>
            <p:nvPr/>
          </p:nvGraphicFramePr>
          <p:xfrm>
            <a:off x="5710399" y="1720251"/>
            <a:ext cx="114710" cy="147697"/>
          </p:xfrm>
          <a:graphic>
            <a:graphicData uri="http://schemas.openxmlformats.org/presentationml/2006/ole">
              <p:oleObj spid="_x0000_s17461" name="公式" r:id="rId23" imgW="114120" imgH="139680" progId="Equation.3">
                <p:embed/>
              </p:oleObj>
            </a:graphicData>
          </a:graphic>
        </p:graphicFrame>
        <p:sp>
          <p:nvSpPr>
            <p:cNvPr id="161" name="椭圆 160"/>
            <p:cNvSpPr/>
            <p:nvPr/>
          </p:nvSpPr>
          <p:spPr>
            <a:xfrm>
              <a:off x="6215074" y="1357298"/>
              <a:ext cx="1143008" cy="1143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流程图: 联系 161"/>
            <p:cNvSpPr/>
            <p:nvPr/>
          </p:nvSpPr>
          <p:spPr>
            <a:xfrm flipV="1">
              <a:off x="6770703" y="1915133"/>
              <a:ext cx="25809" cy="2709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63" name="Object 12"/>
            <p:cNvGraphicFramePr>
              <a:graphicFrameLocks noChangeAspect="1"/>
            </p:cNvGraphicFramePr>
            <p:nvPr/>
          </p:nvGraphicFramePr>
          <p:xfrm>
            <a:off x="6646879" y="1928796"/>
            <a:ext cx="217487" cy="242887"/>
          </p:xfrm>
          <a:graphic>
            <a:graphicData uri="http://schemas.openxmlformats.org/presentationml/2006/ole">
              <p:oleObj spid="_x0000_s17462" name="公式" r:id="rId24" imgW="215640" imgH="228600" progId="Equation.3">
                <p:embed/>
              </p:oleObj>
            </a:graphicData>
          </a:graphic>
        </p:graphicFrame>
        <p:cxnSp>
          <p:nvCxnSpPr>
            <p:cNvPr id="164" name="直接箭头连接符 163"/>
            <p:cNvCxnSpPr/>
            <p:nvPr/>
          </p:nvCxnSpPr>
          <p:spPr>
            <a:xfrm rot="5400000" flipH="1" flipV="1">
              <a:off x="5214148" y="1928008"/>
              <a:ext cx="100013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/>
            <p:cNvCxnSpPr/>
            <p:nvPr/>
          </p:nvCxnSpPr>
          <p:spPr>
            <a:xfrm>
              <a:off x="4500562" y="1927214"/>
              <a:ext cx="314327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/>
            <p:nvPr/>
          </p:nvCxnSpPr>
          <p:spPr>
            <a:xfrm rot="5400000" flipH="1" flipV="1">
              <a:off x="5995020" y="1219265"/>
              <a:ext cx="296335" cy="8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/>
            <p:nvPr/>
          </p:nvCxnSpPr>
          <p:spPr>
            <a:xfrm rot="5400000">
              <a:off x="5142710" y="2499512"/>
              <a:ext cx="28575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/>
            <p:nvPr/>
          </p:nvCxnSpPr>
          <p:spPr>
            <a:xfrm rot="5400000">
              <a:off x="6072992" y="2499512"/>
              <a:ext cx="28575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9" name="Object 16"/>
            <p:cNvGraphicFramePr>
              <a:graphicFrameLocks noChangeAspect="1"/>
            </p:cNvGraphicFramePr>
            <p:nvPr/>
          </p:nvGraphicFramePr>
          <p:xfrm>
            <a:off x="5429256" y="2166930"/>
            <a:ext cx="141287" cy="190500"/>
          </p:xfrm>
          <a:graphic>
            <a:graphicData uri="http://schemas.openxmlformats.org/presentationml/2006/ole">
              <p:oleObj spid="_x0000_s17463" name="公式" r:id="rId25" imgW="139680" imgH="177480" progId="Equation.3">
                <p:embed/>
              </p:oleObj>
            </a:graphicData>
          </a:graphic>
        </p:graphicFrame>
        <p:graphicFrame>
          <p:nvGraphicFramePr>
            <p:cNvPr id="170" name="Object 17"/>
            <p:cNvGraphicFramePr>
              <a:graphicFrameLocks noChangeAspect="1"/>
            </p:cNvGraphicFramePr>
            <p:nvPr/>
          </p:nvGraphicFramePr>
          <p:xfrm>
            <a:off x="6858016" y="1473183"/>
            <a:ext cx="193675" cy="230188"/>
          </p:xfrm>
          <a:graphic>
            <a:graphicData uri="http://schemas.openxmlformats.org/presentationml/2006/ole">
              <p:oleObj spid="_x0000_s17464" name="公式" r:id="rId26" imgW="190440" imgH="215640" progId="Equation.3">
                <p:embed/>
              </p:oleObj>
            </a:graphicData>
          </a:graphic>
        </p:graphicFrame>
        <p:grpSp>
          <p:nvGrpSpPr>
            <p:cNvPr id="171" name="组合 95"/>
            <p:cNvGrpSpPr/>
            <p:nvPr/>
          </p:nvGrpSpPr>
          <p:grpSpPr>
            <a:xfrm>
              <a:off x="4473574" y="1554945"/>
              <a:ext cx="766230" cy="762005"/>
              <a:chOff x="2285984" y="3983837"/>
              <a:chExt cx="766230" cy="762005"/>
            </a:xfrm>
          </p:grpSpPr>
          <p:sp>
            <p:nvSpPr>
              <p:cNvPr id="182" name="椭圆 181"/>
              <p:cNvSpPr/>
              <p:nvPr/>
            </p:nvSpPr>
            <p:spPr>
              <a:xfrm>
                <a:off x="2285984" y="3983837"/>
                <a:ext cx="766230" cy="76200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流程图: 联系 182"/>
              <p:cNvSpPr/>
              <p:nvPr/>
            </p:nvSpPr>
            <p:spPr>
              <a:xfrm flipV="1">
                <a:off x="2643174" y="4340125"/>
                <a:ext cx="25809" cy="2709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172" name="Object 28"/>
            <p:cNvGraphicFramePr>
              <a:graphicFrameLocks noChangeAspect="1"/>
            </p:cNvGraphicFramePr>
            <p:nvPr/>
          </p:nvGraphicFramePr>
          <p:xfrm>
            <a:off x="4929190" y="1357298"/>
            <a:ext cx="217487" cy="244475"/>
          </p:xfrm>
          <a:graphic>
            <a:graphicData uri="http://schemas.openxmlformats.org/presentationml/2006/ole">
              <p:oleObj spid="_x0000_s17465" name="公式" r:id="rId27" imgW="228600" imgH="241200" progId="Equation.3">
                <p:embed/>
              </p:oleObj>
            </a:graphicData>
          </a:graphic>
        </p:graphicFrame>
        <p:cxnSp>
          <p:nvCxnSpPr>
            <p:cNvPr id="173" name="直接箭头连接符 172"/>
            <p:cNvCxnSpPr/>
            <p:nvPr/>
          </p:nvCxnSpPr>
          <p:spPr>
            <a:xfrm rot="10800000" flipH="1">
              <a:off x="4857752" y="1643050"/>
              <a:ext cx="283000" cy="271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4" name="Object 29"/>
            <p:cNvGraphicFramePr>
              <a:graphicFrameLocks noChangeAspect="1"/>
            </p:cNvGraphicFramePr>
            <p:nvPr/>
          </p:nvGraphicFramePr>
          <p:xfrm>
            <a:off x="5202254" y="1473183"/>
            <a:ext cx="179387" cy="230188"/>
          </p:xfrm>
          <a:graphic>
            <a:graphicData uri="http://schemas.openxmlformats.org/presentationml/2006/ole">
              <p:oleObj spid="_x0000_s17466" name="公式" r:id="rId28" imgW="177480" imgH="215640" progId="Equation.3">
                <p:embed/>
              </p:oleObj>
            </a:graphicData>
          </a:graphic>
        </p:graphicFrame>
        <p:graphicFrame>
          <p:nvGraphicFramePr>
            <p:cNvPr id="175" name="Object 30"/>
            <p:cNvGraphicFramePr>
              <a:graphicFrameLocks noChangeAspect="1"/>
            </p:cNvGraphicFramePr>
            <p:nvPr/>
          </p:nvGraphicFramePr>
          <p:xfrm>
            <a:off x="4643438" y="1928802"/>
            <a:ext cx="204787" cy="242887"/>
          </p:xfrm>
          <a:graphic>
            <a:graphicData uri="http://schemas.openxmlformats.org/presentationml/2006/ole">
              <p:oleObj spid="_x0000_s17467" name="公式" r:id="rId29" imgW="203040" imgH="228600" progId="Equation.3">
                <p:embed/>
              </p:oleObj>
            </a:graphicData>
          </a:graphic>
        </p:graphicFrame>
        <p:cxnSp>
          <p:nvCxnSpPr>
            <p:cNvPr id="176" name="直接箭头连接符 175"/>
            <p:cNvCxnSpPr/>
            <p:nvPr/>
          </p:nvCxnSpPr>
          <p:spPr>
            <a:xfrm>
              <a:off x="5248280" y="2122478"/>
              <a:ext cx="42862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 rot="5400000">
              <a:off x="5127629" y="2035165"/>
              <a:ext cx="214314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 rot="5400000">
              <a:off x="6108711" y="2035165"/>
              <a:ext cx="214314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/>
            <p:nvPr/>
          </p:nvCxnSpPr>
          <p:spPr>
            <a:xfrm>
              <a:off x="5746758" y="2130416"/>
              <a:ext cx="42862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0" name="Object 46"/>
            <p:cNvGraphicFramePr>
              <a:graphicFrameLocks noChangeAspect="1"/>
            </p:cNvGraphicFramePr>
            <p:nvPr/>
          </p:nvGraphicFramePr>
          <p:xfrm>
            <a:off x="5857884" y="2143116"/>
            <a:ext cx="141288" cy="190500"/>
          </p:xfrm>
          <a:graphic>
            <a:graphicData uri="http://schemas.openxmlformats.org/presentationml/2006/ole">
              <p:oleObj spid="_x0000_s17468" name="公式" r:id="rId30" imgW="139680" imgH="177480" progId="Equation.3">
                <p:embed/>
              </p:oleObj>
            </a:graphicData>
          </a:graphic>
        </p:graphicFrame>
        <p:cxnSp>
          <p:nvCxnSpPr>
            <p:cNvPr id="181" name="直接箭头连接符 180"/>
            <p:cNvCxnSpPr>
              <a:stCxn id="162" idx="6"/>
              <a:endCxn id="161" idx="7"/>
            </p:cNvCxnSpPr>
            <p:nvPr/>
          </p:nvCxnSpPr>
          <p:spPr>
            <a:xfrm flipV="1">
              <a:off x="6796512" y="1524688"/>
              <a:ext cx="394180" cy="4039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组合 225"/>
          <p:cNvGrpSpPr/>
          <p:nvPr/>
        </p:nvGrpSpPr>
        <p:grpSpPr>
          <a:xfrm>
            <a:off x="4929190" y="3571876"/>
            <a:ext cx="3643338" cy="1601164"/>
            <a:chOff x="4429124" y="1113456"/>
            <a:chExt cx="3643338" cy="1601164"/>
          </a:xfrm>
        </p:grpSpPr>
        <p:sp>
          <p:nvSpPr>
            <p:cNvPr id="185" name="矩形 184"/>
            <p:cNvSpPr/>
            <p:nvPr/>
          </p:nvSpPr>
          <p:spPr>
            <a:xfrm>
              <a:off x="5628591" y="1961966"/>
              <a:ext cx="443607" cy="423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6" name="直接箭头连接符 185"/>
            <p:cNvCxnSpPr/>
            <p:nvPr/>
          </p:nvCxnSpPr>
          <p:spPr>
            <a:xfrm rot="5400000" flipH="1" flipV="1">
              <a:off x="5317960" y="1290704"/>
              <a:ext cx="296335" cy="8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7" name="Object 1"/>
            <p:cNvGraphicFramePr>
              <a:graphicFrameLocks noChangeAspect="1"/>
            </p:cNvGraphicFramePr>
            <p:nvPr/>
          </p:nvGraphicFramePr>
          <p:xfrm>
            <a:off x="5973107" y="1113456"/>
            <a:ext cx="241967" cy="243842"/>
          </p:xfrm>
          <a:graphic>
            <a:graphicData uri="http://schemas.openxmlformats.org/presentationml/2006/ole">
              <p:oleObj spid="_x0000_s17469" name="公式" r:id="rId31" imgW="241300" imgH="228600" progId="Equation.3">
                <p:embed/>
              </p:oleObj>
            </a:graphicData>
          </a:graphic>
        </p:graphicFrame>
        <p:graphicFrame>
          <p:nvGraphicFramePr>
            <p:cNvPr id="188" name="Object 4"/>
            <p:cNvGraphicFramePr>
              <a:graphicFrameLocks noChangeAspect="1"/>
            </p:cNvGraphicFramePr>
            <p:nvPr/>
          </p:nvGraphicFramePr>
          <p:xfrm>
            <a:off x="6782995" y="1470564"/>
            <a:ext cx="217897" cy="243924"/>
          </p:xfrm>
          <a:graphic>
            <a:graphicData uri="http://schemas.openxmlformats.org/presentationml/2006/ole">
              <p:oleObj spid="_x0000_s17470" name="公式" r:id="rId32" imgW="228600" imgH="241200" progId="Equation.3">
                <p:embed/>
              </p:oleObj>
            </a:graphicData>
          </a:graphic>
        </p:graphicFrame>
        <p:graphicFrame>
          <p:nvGraphicFramePr>
            <p:cNvPr id="189" name="Object 7"/>
            <p:cNvGraphicFramePr>
              <a:graphicFrameLocks noChangeAspect="1"/>
            </p:cNvGraphicFramePr>
            <p:nvPr/>
          </p:nvGraphicFramePr>
          <p:xfrm>
            <a:off x="5691963" y="2002417"/>
            <a:ext cx="127256" cy="148637"/>
          </p:xfrm>
          <a:graphic>
            <a:graphicData uri="http://schemas.openxmlformats.org/presentationml/2006/ole">
              <p:oleObj spid="_x0000_s17471" name="公式" r:id="rId33" imgW="126720" imgH="139680" progId="Equation.3">
                <p:embed/>
              </p:oleObj>
            </a:graphicData>
          </a:graphic>
        </p:graphicFrame>
        <p:graphicFrame>
          <p:nvGraphicFramePr>
            <p:cNvPr id="190" name="Object 8"/>
            <p:cNvGraphicFramePr>
              <a:graphicFrameLocks noChangeAspect="1"/>
            </p:cNvGraphicFramePr>
            <p:nvPr/>
          </p:nvGraphicFramePr>
          <p:xfrm>
            <a:off x="7858148" y="2000240"/>
            <a:ext cx="153245" cy="229541"/>
          </p:xfrm>
          <a:graphic>
            <a:graphicData uri="http://schemas.openxmlformats.org/presentationml/2006/ole">
              <p:oleObj spid="_x0000_s17472" name="公式" r:id="rId34" imgW="152280" imgH="215640" progId="Equation.3">
                <p:embed/>
              </p:oleObj>
            </a:graphicData>
          </a:graphic>
        </p:graphicFrame>
        <p:graphicFrame>
          <p:nvGraphicFramePr>
            <p:cNvPr id="191" name="Object 9"/>
            <p:cNvGraphicFramePr>
              <a:graphicFrameLocks noChangeAspect="1"/>
            </p:cNvGraphicFramePr>
            <p:nvPr/>
          </p:nvGraphicFramePr>
          <p:xfrm>
            <a:off x="5643570" y="1500174"/>
            <a:ext cx="166688" cy="229541"/>
          </p:xfrm>
          <a:graphic>
            <a:graphicData uri="http://schemas.openxmlformats.org/presentationml/2006/ole">
              <p:oleObj spid="_x0000_s17473" name="公式" r:id="rId35" imgW="164880" imgH="215640" progId="Equation.3">
                <p:embed/>
              </p:oleObj>
            </a:graphicData>
          </a:graphic>
        </p:graphicFrame>
        <p:graphicFrame>
          <p:nvGraphicFramePr>
            <p:cNvPr id="192" name="Object 10"/>
            <p:cNvGraphicFramePr>
              <a:graphicFrameLocks noChangeAspect="1"/>
            </p:cNvGraphicFramePr>
            <p:nvPr/>
          </p:nvGraphicFramePr>
          <p:xfrm>
            <a:off x="5698238" y="1791689"/>
            <a:ext cx="114710" cy="147697"/>
          </p:xfrm>
          <a:graphic>
            <a:graphicData uri="http://schemas.openxmlformats.org/presentationml/2006/ole">
              <p:oleObj spid="_x0000_s17474" name="公式" r:id="rId36" imgW="114120" imgH="139680" progId="Equation.3">
                <p:embed/>
              </p:oleObj>
            </a:graphicData>
          </a:graphic>
        </p:graphicFrame>
        <p:graphicFrame>
          <p:nvGraphicFramePr>
            <p:cNvPr id="193" name="Object 11"/>
            <p:cNvGraphicFramePr>
              <a:graphicFrameLocks noChangeAspect="1"/>
            </p:cNvGraphicFramePr>
            <p:nvPr/>
          </p:nvGraphicFramePr>
          <p:xfrm>
            <a:off x="5853275" y="1791689"/>
            <a:ext cx="114710" cy="147697"/>
          </p:xfrm>
          <a:graphic>
            <a:graphicData uri="http://schemas.openxmlformats.org/presentationml/2006/ole">
              <p:oleObj spid="_x0000_s17475" name="公式" r:id="rId37" imgW="114120" imgH="139680" progId="Equation.3">
                <p:embed/>
              </p:oleObj>
            </a:graphicData>
          </a:graphic>
        </p:graphicFrame>
        <p:sp>
          <p:nvSpPr>
            <p:cNvPr id="194" name="椭圆 193"/>
            <p:cNvSpPr/>
            <p:nvPr/>
          </p:nvSpPr>
          <p:spPr>
            <a:xfrm>
              <a:off x="7000892" y="1608125"/>
              <a:ext cx="766230" cy="76200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流程图: 联系 194"/>
            <p:cNvSpPr/>
            <p:nvPr/>
          </p:nvSpPr>
          <p:spPr>
            <a:xfrm flipV="1">
              <a:off x="7371910" y="1977840"/>
              <a:ext cx="25809" cy="2709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96" name="Object 12"/>
            <p:cNvGraphicFramePr>
              <a:graphicFrameLocks noChangeAspect="1"/>
            </p:cNvGraphicFramePr>
            <p:nvPr/>
          </p:nvGraphicFramePr>
          <p:xfrm>
            <a:off x="7429520" y="2000240"/>
            <a:ext cx="217487" cy="242887"/>
          </p:xfrm>
          <a:graphic>
            <a:graphicData uri="http://schemas.openxmlformats.org/presentationml/2006/ole">
              <p:oleObj spid="_x0000_s17476" name="公式" r:id="rId38" imgW="215640" imgH="228600" progId="Equation.3">
                <p:embed/>
              </p:oleObj>
            </a:graphicData>
          </a:graphic>
        </p:graphicFrame>
        <p:cxnSp>
          <p:nvCxnSpPr>
            <p:cNvPr id="197" name="直接箭头连接符 196"/>
            <p:cNvCxnSpPr/>
            <p:nvPr/>
          </p:nvCxnSpPr>
          <p:spPr>
            <a:xfrm rot="5400000" flipH="1" flipV="1">
              <a:off x="5357024" y="1999446"/>
              <a:ext cx="100013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/>
            <p:cNvCxnSpPr/>
            <p:nvPr/>
          </p:nvCxnSpPr>
          <p:spPr>
            <a:xfrm>
              <a:off x="4429124" y="2000240"/>
              <a:ext cx="364333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/>
            <p:cNvCxnSpPr/>
            <p:nvPr/>
          </p:nvCxnSpPr>
          <p:spPr>
            <a:xfrm rot="5400000" flipH="1" flipV="1">
              <a:off x="6137896" y="1290703"/>
              <a:ext cx="296335" cy="8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199"/>
            <p:cNvCxnSpPr/>
            <p:nvPr/>
          </p:nvCxnSpPr>
          <p:spPr>
            <a:xfrm rot="5400000">
              <a:off x="5285586" y="2570950"/>
              <a:ext cx="28575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箭头连接符 200"/>
            <p:cNvCxnSpPr/>
            <p:nvPr/>
          </p:nvCxnSpPr>
          <p:spPr>
            <a:xfrm rot="5400000">
              <a:off x="6215868" y="2570950"/>
              <a:ext cx="28575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 rot="5400000">
              <a:off x="7110536" y="2247786"/>
              <a:ext cx="508920" cy="138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/>
            <p:cNvCxnSpPr/>
            <p:nvPr/>
          </p:nvCxnSpPr>
          <p:spPr>
            <a:xfrm>
              <a:off x="5857884" y="2214554"/>
              <a:ext cx="150019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4" name="Object 16"/>
            <p:cNvGraphicFramePr>
              <a:graphicFrameLocks noChangeAspect="1"/>
            </p:cNvGraphicFramePr>
            <p:nvPr/>
          </p:nvGraphicFramePr>
          <p:xfrm>
            <a:off x="6481763" y="2193925"/>
            <a:ext cx="179387" cy="231775"/>
          </p:xfrm>
          <a:graphic>
            <a:graphicData uri="http://schemas.openxmlformats.org/presentationml/2006/ole">
              <p:oleObj spid="_x0000_s17477" name="公式" r:id="rId39" imgW="177480" imgH="215640" progId="Equation.3">
                <p:embed/>
              </p:oleObj>
            </a:graphicData>
          </a:graphic>
        </p:graphicFrame>
        <p:cxnSp>
          <p:nvCxnSpPr>
            <p:cNvPr id="205" name="直接箭头连接符 204"/>
            <p:cNvCxnSpPr/>
            <p:nvPr/>
          </p:nvCxnSpPr>
          <p:spPr>
            <a:xfrm rot="10800000" flipH="1">
              <a:off x="7358082" y="1714488"/>
              <a:ext cx="283000" cy="271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6" name="Object 17"/>
            <p:cNvGraphicFramePr>
              <a:graphicFrameLocks noChangeAspect="1"/>
            </p:cNvGraphicFramePr>
            <p:nvPr/>
          </p:nvGraphicFramePr>
          <p:xfrm>
            <a:off x="7307283" y="1643050"/>
            <a:ext cx="193675" cy="230188"/>
          </p:xfrm>
          <a:graphic>
            <a:graphicData uri="http://schemas.openxmlformats.org/presentationml/2006/ole">
              <p:oleObj spid="_x0000_s17478" name="公式" r:id="rId40" imgW="190440" imgH="215640" progId="Equation.3">
                <p:embed/>
              </p:oleObj>
            </a:graphicData>
          </a:graphic>
        </p:graphicFrame>
        <p:grpSp>
          <p:nvGrpSpPr>
            <p:cNvPr id="207" name="组合 95"/>
            <p:cNvGrpSpPr/>
            <p:nvPr/>
          </p:nvGrpSpPr>
          <p:grpSpPr>
            <a:xfrm>
              <a:off x="4616450" y="1626383"/>
              <a:ext cx="766230" cy="762005"/>
              <a:chOff x="2285984" y="3983837"/>
              <a:chExt cx="766230" cy="762005"/>
            </a:xfrm>
          </p:grpSpPr>
          <p:sp>
            <p:nvSpPr>
              <p:cNvPr id="215" name="椭圆 214"/>
              <p:cNvSpPr/>
              <p:nvPr/>
            </p:nvSpPr>
            <p:spPr>
              <a:xfrm>
                <a:off x="2285984" y="3983837"/>
                <a:ext cx="766230" cy="76200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流程图: 联系 215"/>
              <p:cNvSpPr/>
              <p:nvPr/>
            </p:nvSpPr>
            <p:spPr>
              <a:xfrm flipV="1">
                <a:off x="2643174" y="4340125"/>
                <a:ext cx="25809" cy="2709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08" name="直接连接符 207"/>
            <p:cNvCxnSpPr/>
            <p:nvPr/>
          </p:nvCxnSpPr>
          <p:spPr>
            <a:xfrm rot="10800000" flipV="1">
              <a:off x="4974100" y="2004086"/>
              <a:ext cx="13828" cy="5089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箭头连接符 208"/>
            <p:cNvCxnSpPr/>
            <p:nvPr/>
          </p:nvCxnSpPr>
          <p:spPr>
            <a:xfrm>
              <a:off x="4974703" y="2195504"/>
              <a:ext cx="883181" cy="127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0" name="Object 28"/>
            <p:cNvGraphicFramePr>
              <a:graphicFrameLocks noChangeAspect="1"/>
            </p:cNvGraphicFramePr>
            <p:nvPr/>
          </p:nvGraphicFramePr>
          <p:xfrm>
            <a:off x="5072066" y="1428736"/>
            <a:ext cx="217487" cy="244475"/>
          </p:xfrm>
          <a:graphic>
            <a:graphicData uri="http://schemas.openxmlformats.org/presentationml/2006/ole">
              <p:oleObj spid="_x0000_s17479" name="公式" r:id="rId41" imgW="228600" imgH="241200" progId="Equation.3">
                <p:embed/>
              </p:oleObj>
            </a:graphicData>
          </a:graphic>
        </p:graphicFrame>
        <p:cxnSp>
          <p:nvCxnSpPr>
            <p:cNvPr id="211" name="直接箭头连接符 210"/>
            <p:cNvCxnSpPr/>
            <p:nvPr/>
          </p:nvCxnSpPr>
          <p:spPr>
            <a:xfrm rot="10800000" flipH="1">
              <a:off x="5000628" y="1714488"/>
              <a:ext cx="283000" cy="271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2" name="Object 29"/>
            <p:cNvGraphicFramePr>
              <a:graphicFrameLocks noChangeAspect="1"/>
            </p:cNvGraphicFramePr>
            <p:nvPr/>
          </p:nvGraphicFramePr>
          <p:xfrm>
            <a:off x="5345130" y="1544621"/>
            <a:ext cx="179387" cy="230188"/>
          </p:xfrm>
          <a:graphic>
            <a:graphicData uri="http://schemas.openxmlformats.org/presentationml/2006/ole">
              <p:oleObj spid="_x0000_s17480" name="公式" r:id="rId42" imgW="177480" imgH="215640" progId="Equation.3">
                <p:embed/>
              </p:oleObj>
            </a:graphicData>
          </a:graphic>
        </p:graphicFrame>
        <p:graphicFrame>
          <p:nvGraphicFramePr>
            <p:cNvPr id="213" name="Object 30"/>
            <p:cNvGraphicFramePr>
              <a:graphicFrameLocks noChangeAspect="1"/>
            </p:cNvGraphicFramePr>
            <p:nvPr/>
          </p:nvGraphicFramePr>
          <p:xfrm>
            <a:off x="4786314" y="2000240"/>
            <a:ext cx="204787" cy="242887"/>
          </p:xfrm>
          <a:graphic>
            <a:graphicData uri="http://schemas.openxmlformats.org/presentationml/2006/ole">
              <p:oleObj spid="_x0000_s17481" name="公式" r:id="rId43" imgW="203040" imgH="228600" progId="Equation.3">
                <p:embed/>
              </p:oleObj>
            </a:graphicData>
          </a:graphic>
        </p:graphicFrame>
        <p:graphicFrame>
          <p:nvGraphicFramePr>
            <p:cNvPr id="214" name="Object 31"/>
            <p:cNvGraphicFramePr>
              <a:graphicFrameLocks noChangeAspect="1"/>
            </p:cNvGraphicFramePr>
            <p:nvPr/>
          </p:nvGraphicFramePr>
          <p:xfrm>
            <a:off x="5351463" y="2193925"/>
            <a:ext cx="153987" cy="231775"/>
          </p:xfrm>
          <a:graphic>
            <a:graphicData uri="http://schemas.openxmlformats.org/presentationml/2006/ole">
              <p:oleObj spid="_x0000_s17482" name="公式" r:id="rId44" imgW="152280" imgH="215640" progId="Equation.3">
                <p:embed/>
              </p:oleObj>
            </a:graphicData>
          </a:graphic>
        </p:graphicFrame>
        <p:cxnSp>
          <p:nvCxnSpPr>
            <p:cNvPr id="224" name="直接箭头连接符 223"/>
            <p:cNvCxnSpPr/>
            <p:nvPr/>
          </p:nvCxnSpPr>
          <p:spPr>
            <a:xfrm rot="5400000" flipH="1" flipV="1">
              <a:off x="6853173" y="1290703"/>
              <a:ext cx="296335" cy="8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箭头连接符 224"/>
            <p:cNvCxnSpPr/>
            <p:nvPr/>
          </p:nvCxnSpPr>
          <p:spPr>
            <a:xfrm rot="5400000">
              <a:off x="6858810" y="2570950"/>
              <a:ext cx="28575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500034" y="1928802"/>
            <a:ext cx="2789665" cy="2786082"/>
            <a:chOff x="928662" y="2786058"/>
            <a:chExt cx="2789665" cy="2786082"/>
          </a:xfrm>
        </p:grpSpPr>
        <p:sp>
          <p:nvSpPr>
            <p:cNvPr id="43" name="矩形 42"/>
            <p:cNvSpPr/>
            <p:nvPr/>
          </p:nvSpPr>
          <p:spPr>
            <a:xfrm>
              <a:off x="1235946" y="4099140"/>
              <a:ext cx="443607" cy="423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箭头连接符 48"/>
            <p:cNvCxnSpPr/>
            <p:nvPr/>
          </p:nvCxnSpPr>
          <p:spPr>
            <a:xfrm rot="5400000" flipH="1" flipV="1">
              <a:off x="925315" y="3005216"/>
              <a:ext cx="296335" cy="8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0" name="Object 1"/>
            <p:cNvGraphicFramePr>
              <a:graphicFrameLocks noChangeAspect="1"/>
            </p:cNvGraphicFramePr>
            <p:nvPr/>
          </p:nvGraphicFramePr>
          <p:xfrm>
            <a:off x="2500298" y="2786058"/>
            <a:ext cx="241967" cy="243842"/>
          </p:xfrm>
          <a:graphic>
            <a:graphicData uri="http://schemas.openxmlformats.org/presentationml/2006/ole">
              <p:oleObj spid="_x0000_s15376" name="公式" r:id="rId3" imgW="241300" imgH="228600" progId="Equation.3">
                <p:embed/>
              </p:oleObj>
            </a:graphicData>
          </a:graphic>
        </p:graphicFrame>
        <p:graphicFrame>
          <p:nvGraphicFramePr>
            <p:cNvPr id="51" name="Object 4"/>
            <p:cNvGraphicFramePr>
              <a:graphicFrameLocks noChangeAspect="1"/>
            </p:cNvGraphicFramePr>
            <p:nvPr/>
          </p:nvGraphicFramePr>
          <p:xfrm>
            <a:off x="3500430" y="4572008"/>
            <a:ext cx="217897" cy="243924"/>
          </p:xfrm>
          <a:graphic>
            <a:graphicData uri="http://schemas.openxmlformats.org/presentationml/2006/ole">
              <p:oleObj spid="_x0000_s15377" name="公式" r:id="rId4" imgW="228600" imgH="241200" progId="Equation.3">
                <p:embed/>
              </p:oleObj>
            </a:graphicData>
          </a:graphic>
        </p:graphicFrame>
        <p:graphicFrame>
          <p:nvGraphicFramePr>
            <p:cNvPr id="52" name="Object 7"/>
            <p:cNvGraphicFramePr>
              <a:graphicFrameLocks noChangeAspect="1"/>
            </p:cNvGraphicFramePr>
            <p:nvPr/>
          </p:nvGraphicFramePr>
          <p:xfrm>
            <a:off x="1299318" y="4209057"/>
            <a:ext cx="127256" cy="148637"/>
          </p:xfrm>
          <a:graphic>
            <a:graphicData uri="http://schemas.openxmlformats.org/presentationml/2006/ole">
              <p:oleObj spid="_x0000_s15378" name="公式" r:id="rId5" imgW="126720" imgH="139680" progId="Equation.3">
                <p:embed/>
              </p:oleObj>
            </a:graphicData>
          </a:graphic>
        </p:graphicFrame>
        <p:graphicFrame>
          <p:nvGraphicFramePr>
            <p:cNvPr id="53" name="Object 8"/>
            <p:cNvGraphicFramePr>
              <a:graphicFrameLocks noChangeAspect="1"/>
            </p:cNvGraphicFramePr>
            <p:nvPr/>
          </p:nvGraphicFramePr>
          <p:xfrm>
            <a:off x="3428992" y="3786190"/>
            <a:ext cx="153245" cy="229541"/>
          </p:xfrm>
          <a:graphic>
            <a:graphicData uri="http://schemas.openxmlformats.org/presentationml/2006/ole">
              <p:oleObj spid="_x0000_s15379" name="公式" r:id="rId6" imgW="152280" imgH="215640" progId="Equation.3">
                <p:embed/>
              </p:oleObj>
            </a:graphicData>
          </a:graphic>
        </p:graphicFrame>
        <p:graphicFrame>
          <p:nvGraphicFramePr>
            <p:cNvPr id="54" name="Object 9"/>
            <p:cNvGraphicFramePr>
              <a:graphicFrameLocks noChangeAspect="1"/>
            </p:cNvGraphicFramePr>
            <p:nvPr/>
          </p:nvGraphicFramePr>
          <p:xfrm>
            <a:off x="1250925" y="3607118"/>
            <a:ext cx="166688" cy="229541"/>
          </p:xfrm>
          <a:graphic>
            <a:graphicData uri="http://schemas.openxmlformats.org/presentationml/2006/ole">
              <p:oleObj spid="_x0000_s15380" name="公式" r:id="rId7" imgW="164880" imgH="215640" progId="Equation.3">
                <p:embed/>
              </p:oleObj>
            </a:graphicData>
          </a:graphic>
        </p:graphicFrame>
        <p:graphicFrame>
          <p:nvGraphicFramePr>
            <p:cNvPr id="55" name="Object 10"/>
            <p:cNvGraphicFramePr>
              <a:graphicFrameLocks noChangeAspect="1"/>
            </p:cNvGraphicFramePr>
            <p:nvPr/>
          </p:nvGraphicFramePr>
          <p:xfrm>
            <a:off x="1305593" y="3898633"/>
            <a:ext cx="114710" cy="147697"/>
          </p:xfrm>
          <a:graphic>
            <a:graphicData uri="http://schemas.openxmlformats.org/presentationml/2006/ole">
              <p:oleObj spid="_x0000_s15381" name="公式" r:id="rId8" imgW="114120" imgH="139680" progId="Equation.3">
                <p:embed/>
              </p:oleObj>
            </a:graphicData>
          </a:graphic>
        </p:graphicFrame>
        <p:graphicFrame>
          <p:nvGraphicFramePr>
            <p:cNvPr id="56" name="Object 11"/>
            <p:cNvGraphicFramePr>
              <a:graphicFrameLocks noChangeAspect="1"/>
            </p:cNvGraphicFramePr>
            <p:nvPr/>
          </p:nvGraphicFramePr>
          <p:xfrm>
            <a:off x="1460630" y="3898633"/>
            <a:ext cx="114710" cy="147697"/>
          </p:xfrm>
          <a:graphic>
            <a:graphicData uri="http://schemas.openxmlformats.org/presentationml/2006/ole">
              <p:oleObj spid="_x0000_s15382" name="公式" r:id="rId9" imgW="114120" imgH="139680" progId="Equation.3">
                <p:embed/>
              </p:oleObj>
            </a:graphicData>
          </a:graphic>
        </p:graphicFrame>
        <p:cxnSp>
          <p:nvCxnSpPr>
            <p:cNvPr id="57" name="直接箭头连接符 56"/>
            <p:cNvCxnSpPr/>
            <p:nvPr/>
          </p:nvCxnSpPr>
          <p:spPr>
            <a:xfrm rot="5400000" flipH="1" flipV="1">
              <a:off x="964379" y="4106390"/>
              <a:ext cx="100013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V="1">
              <a:off x="928662" y="4071942"/>
              <a:ext cx="2786082" cy="714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rot="5400000" flipH="1" flipV="1">
              <a:off x="1852513" y="3005215"/>
              <a:ext cx="296335" cy="8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rot="5400000">
              <a:off x="892941" y="5428470"/>
              <a:ext cx="28575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rot="5400000">
              <a:off x="1823223" y="5357032"/>
              <a:ext cx="28575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2" name="Object 16"/>
            <p:cNvGraphicFramePr>
              <a:graphicFrameLocks noChangeAspect="1"/>
            </p:cNvGraphicFramePr>
            <p:nvPr/>
          </p:nvGraphicFramePr>
          <p:xfrm>
            <a:off x="1928794" y="3929066"/>
            <a:ext cx="141287" cy="190500"/>
          </p:xfrm>
          <a:graphic>
            <a:graphicData uri="http://schemas.openxmlformats.org/presentationml/2006/ole">
              <p:oleObj spid="_x0000_s15383" name="公式" r:id="rId10" imgW="139680" imgH="177480" progId="Equation.3">
                <p:embed/>
              </p:oleObj>
            </a:graphicData>
          </a:graphic>
        </p:graphicFrame>
        <p:graphicFrame>
          <p:nvGraphicFramePr>
            <p:cNvPr id="63" name="Object 17"/>
            <p:cNvGraphicFramePr>
              <a:graphicFrameLocks noChangeAspect="1"/>
            </p:cNvGraphicFramePr>
            <p:nvPr/>
          </p:nvGraphicFramePr>
          <p:xfrm>
            <a:off x="3428992" y="4286256"/>
            <a:ext cx="193675" cy="230188"/>
          </p:xfrm>
          <a:graphic>
            <a:graphicData uri="http://schemas.openxmlformats.org/presentationml/2006/ole">
              <p:oleObj spid="_x0000_s15384" name="公式" r:id="rId11" imgW="190440" imgH="215640" progId="Equation.3">
                <p:embed/>
              </p:oleObj>
            </a:graphicData>
          </a:graphic>
        </p:graphicFrame>
        <p:graphicFrame>
          <p:nvGraphicFramePr>
            <p:cNvPr id="64" name="Object 28"/>
            <p:cNvGraphicFramePr>
              <a:graphicFrameLocks noChangeAspect="1"/>
            </p:cNvGraphicFramePr>
            <p:nvPr/>
          </p:nvGraphicFramePr>
          <p:xfrm>
            <a:off x="1928794" y="3214686"/>
            <a:ext cx="217487" cy="244475"/>
          </p:xfrm>
          <a:graphic>
            <a:graphicData uri="http://schemas.openxmlformats.org/presentationml/2006/ole">
              <p:oleObj spid="_x0000_s15385" name="公式" r:id="rId12" imgW="228600" imgH="241200" progId="Equation.3">
                <p:embed/>
              </p:oleObj>
            </a:graphicData>
          </a:graphic>
        </p:graphicFrame>
        <p:graphicFrame>
          <p:nvGraphicFramePr>
            <p:cNvPr id="65" name="Object 29"/>
            <p:cNvGraphicFramePr>
              <a:graphicFrameLocks noChangeAspect="1"/>
            </p:cNvGraphicFramePr>
            <p:nvPr/>
          </p:nvGraphicFramePr>
          <p:xfrm>
            <a:off x="2357422" y="4357694"/>
            <a:ext cx="179387" cy="230188"/>
          </p:xfrm>
          <a:graphic>
            <a:graphicData uri="http://schemas.openxmlformats.org/presentationml/2006/ole">
              <p:oleObj spid="_x0000_s15386" name="公式" r:id="rId13" imgW="177480" imgH="215640" progId="Equation.3">
                <p:embed/>
              </p:oleObj>
            </a:graphicData>
          </a:graphic>
        </p:graphicFrame>
        <p:grpSp>
          <p:nvGrpSpPr>
            <p:cNvPr id="66" name="组合 94"/>
            <p:cNvGrpSpPr/>
            <p:nvPr/>
          </p:nvGrpSpPr>
          <p:grpSpPr>
            <a:xfrm>
              <a:off x="1571604" y="3177538"/>
              <a:ext cx="1866376" cy="1827861"/>
              <a:chOff x="5857884" y="3614739"/>
              <a:chExt cx="1866376" cy="1827861"/>
            </a:xfrm>
          </p:grpSpPr>
          <p:grpSp>
            <p:nvGrpSpPr>
              <p:cNvPr id="77" name="组合 273"/>
              <p:cNvGrpSpPr/>
              <p:nvPr/>
            </p:nvGrpSpPr>
            <p:grpSpPr>
              <a:xfrm>
                <a:off x="6958030" y="4667259"/>
                <a:ext cx="766230" cy="762005"/>
                <a:chOff x="6786578" y="4167193"/>
                <a:chExt cx="766230" cy="762005"/>
              </a:xfrm>
            </p:grpSpPr>
            <p:grpSp>
              <p:nvGrpSpPr>
                <p:cNvPr id="92" name="组合 259"/>
                <p:cNvGrpSpPr/>
                <p:nvPr/>
              </p:nvGrpSpPr>
              <p:grpSpPr>
                <a:xfrm>
                  <a:off x="6786578" y="4167193"/>
                  <a:ext cx="766230" cy="762005"/>
                  <a:chOff x="6786578" y="4167193"/>
                  <a:chExt cx="766230" cy="762005"/>
                </a:xfrm>
              </p:grpSpPr>
              <p:sp>
                <p:nvSpPr>
                  <p:cNvPr id="94" name="椭圆 93"/>
                  <p:cNvSpPr/>
                  <p:nvPr/>
                </p:nvSpPr>
                <p:spPr>
                  <a:xfrm>
                    <a:off x="6786578" y="4167193"/>
                    <a:ext cx="766230" cy="76200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zh-CN" altLang="en-US"/>
                  </a:p>
                </p:txBody>
              </p:sp>
              <p:sp>
                <p:nvSpPr>
                  <p:cNvPr id="95" name="流程图: 联系 94"/>
                  <p:cNvSpPr/>
                  <p:nvPr/>
                </p:nvSpPr>
                <p:spPr>
                  <a:xfrm flipV="1">
                    <a:off x="7157596" y="4549608"/>
                    <a:ext cx="25809" cy="27093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zh-CN" altLang="en-US"/>
                  </a:p>
                </p:txBody>
              </p:sp>
            </p:grpSp>
            <p:graphicFrame>
              <p:nvGraphicFramePr>
                <p:cNvPr id="93" name="Object 12"/>
                <p:cNvGraphicFramePr>
                  <a:graphicFrameLocks noChangeAspect="1"/>
                </p:cNvGraphicFramePr>
                <p:nvPr/>
              </p:nvGraphicFramePr>
              <p:xfrm>
                <a:off x="7218383" y="4572002"/>
                <a:ext cx="217487" cy="242887"/>
              </p:xfrm>
              <a:graphic>
                <a:graphicData uri="http://schemas.openxmlformats.org/presentationml/2006/ole">
                  <p:oleObj spid="_x0000_s15387" name="公式" r:id="rId14" imgW="215640" imgH="228600" progId="Equation.3">
                    <p:embed/>
                  </p:oleObj>
                </a:graphicData>
              </a:graphic>
            </p:graphicFrame>
          </p:grpSp>
          <p:grpSp>
            <p:nvGrpSpPr>
              <p:cNvPr id="78" name="组合 263"/>
              <p:cNvGrpSpPr/>
              <p:nvPr/>
            </p:nvGrpSpPr>
            <p:grpSpPr>
              <a:xfrm>
                <a:off x="5857884" y="4680595"/>
                <a:ext cx="766230" cy="762005"/>
                <a:chOff x="5020216" y="4810135"/>
                <a:chExt cx="766230" cy="762005"/>
              </a:xfrm>
            </p:grpSpPr>
            <p:graphicFrame>
              <p:nvGraphicFramePr>
                <p:cNvPr id="88" name="Object 30"/>
                <p:cNvGraphicFramePr>
                  <a:graphicFrameLocks noChangeAspect="1"/>
                </p:cNvGraphicFramePr>
                <p:nvPr/>
              </p:nvGraphicFramePr>
              <p:xfrm>
                <a:off x="5143504" y="5114939"/>
                <a:ext cx="204787" cy="242887"/>
              </p:xfrm>
              <a:graphic>
                <a:graphicData uri="http://schemas.openxmlformats.org/presentationml/2006/ole">
                  <p:oleObj spid="_x0000_s15388" name="公式" r:id="rId15" imgW="203040" imgH="228600" progId="Equation.3">
                    <p:embed/>
                  </p:oleObj>
                </a:graphicData>
              </a:graphic>
            </p:graphicFrame>
            <p:grpSp>
              <p:nvGrpSpPr>
                <p:cNvPr id="89" name="组合 260"/>
                <p:cNvGrpSpPr/>
                <p:nvPr/>
              </p:nvGrpSpPr>
              <p:grpSpPr>
                <a:xfrm>
                  <a:off x="5020216" y="4810135"/>
                  <a:ext cx="766230" cy="762005"/>
                  <a:chOff x="6786578" y="4167193"/>
                  <a:chExt cx="766230" cy="762005"/>
                </a:xfrm>
              </p:grpSpPr>
              <p:sp>
                <p:nvSpPr>
                  <p:cNvPr id="90" name="椭圆 89"/>
                  <p:cNvSpPr/>
                  <p:nvPr/>
                </p:nvSpPr>
                <p:spPr>
                  <a:xfrm>
                    <a:off x="6786578" y="4167193"/>
                    <a:ext cx="766230" cy="76200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zh-CN" altLang="en-US"/>
                  </a:p>
                </p:txBody>
              </p:sp>
              <p:sp>
                <p:nvSpPr>
                  <p:cNvPr id="91" name="流程图: 联系 90"/>
                  <p:cNvSpPr/>
                  <p:nvPr/>
                </p:nvSpPr>
                <p:spPr>
                  <a:xfrm flipV="1">
                    <a:off x="7157596" y="4549608"/>
                    <a:ext cx="25809" cy="27093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zh-CN" altLang="en-US"/>
                  </a:p>
                </p:txBody>
              </p:sp>
            </p:grpSp>
          </p:grpSp>
          <p:grpSp>
            <p:nvGrpSpPr>
              <p:cNvPr id="79" name="组合 276"/>
              <p:cNvGrpSpPr/>
              <p:nvPr/>
            </p:nvGrpSpPr>
            <p:grpSpPr>
              <a:xfrm>
                <a:off x="6250931" y="3998119"/>
                <a:ext cx="1100146" cy="1088016"/>
                <a:chOff x="7520822" y="2483154"/>
                <a:chExt cx="1100146" cy="1088016"/>
              </a:xfrm>
            </p:grpSpPr>
            <p:cxnSp>
              <p:nvCxnSpPr>
                <p:cNvPr id="85" name="直接连接符 84"/>
                <p:cNvCxnSpPr>
                  <a:stCxn id="84" idx="0"/>
                  <a:endCxn id="91" idx="7"/>
                </p:cNvCxnSpPr>
                <p:nvPr/>
              </p:nvCxnSpPr>
              <p:spPr>
                <a:xfrm rot="5400000">
                  <a:off x="7242517" y="2761461"/>
                  <a:ext cx="1088015" cy="5314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>
                  <a:stCxn id="84" idx="0"/>
                  <a:endCxn id="95" idx="7"/>
                </p:cNvCxnSpPr>
                <p:nvPr/>
              </p:nvCxnSpPr>
              <p:spPr>
                <a:xfrm rot="16200000" flipH="1">
                  <a:off x="7799257" y="2736122"/>
                  <a:ext cx="1074679" cy="5687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>
                  <a:stCxn id="91" idx="7"/>
                  <a:endCxn id="95" idx="7"/>
                </p:cNvCxnSpPr>
                <p:nvPr/>
              </p:nvCxnSpPr>
              <p:spPr>
                <a:xfrm rot="5400000" flipH="1" flipV="1">
                  <a:off x="8064227" y="3014429"/>
                  <a:ext cx="13336" cy="11001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组合 275"/>
              <p:cNvGrpSpPr/>
              <p:nvPr/>
            </p:nvGrpSpPr>
            <p:grpSpPr>
              <a:xfrm>
                <a:off x="6412239" y="3614739"/>
                <a:ext cx="766230" cy="762005"/>
                <a:chOff x="5050696" y="3673794"/>
                <a:chExt cx="766230" cy="762005"/>
              </a:xfrm>
            </p:grpSpPr>
            <p:grpSp>
              <p:nvGrpSpPr>
                <p:cNvPr id="81" name="组合 95"/>
                <p:cNvGrpSpPr/>
                <p:nvPr/>
              </p:nvGrpSpPr>
              <p:grpSpPr>
                <a:xfrm>
                  <a:off x="5050696" y="3673794"/>
                  <a:ext cx="766230" cy="762005"/>
                  <a:chOff x="2285984" y="3983837"/>
                  <a:chExt cx="766230" cy="762005"/>
                </a:xfrm>
              </p:grpSpPr>
              <p:sp>
                <p:nvSpPr>
                  <p:cNvPr id="83" name="椭圆 82"/>
                  <p:cNvSpPr/>
                  <p:nvPr/>
                </p:nvSpPr>
                <p:spPr>
                  <a:xfrm>
                    <a:off x="2285984" y="3983837"/>
                    <a:ext cx="766230" cy="76200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zh-CN" altLang="en-US"/>
                  </a:p>
                </p:txBody>
              </p:sp>
              <p:sp>
                <p:nvSpPr>
                  <p:cNvPr id="84" name="流程图: 联系 83"/>
                  <p:cNvSpPr/>
                  <p:nvPr/>
                </p:nvSpPr>
                <p:spPr>
                  <a:xfrm flipV="1">
                    <a:off x="2643174" y="4340125"/>
                    <a:ext cx="25809" cy="27093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zh-CN" altLang="en-US"/>
                  </a:p>
                </p:txBody>
              </p:sp>
            </p:grpSp>
            <p:graphicFrame>
              <p:nvGraphicFramePr>
                <p:cNvPr id="82" name="Object 12"/>
                <p:cNvGraphicFramePr>
                  <a:graphicFrameLocks noChangeAspect="1"/>
                </p:cNvGraphicFramePr>
                <p:nvPr/>
              </p:nvGraphicFramePr>
              <p:xfrm>
                <a:off x="5149850" y="3929063"/>
                <a:ext cx="204788" cy="242887"/>
              </p:xfrm>
              <a:graphic>
                <a:graphicData uri="http://schemas.openxmlformats.org/presentationml/2006/ole">
                  <p:oleObj spid="_x0000_s15389" name="公式" r:id="rId16" imgW="203040" imgH="228600" progId="Equation.3">
                    <p:embed/>
                  </p:oleObj>
                </a:graphicData>
              </a:graphic>
            </p:graphicFrame>
          </p:grpSp>
        </p:grpSp>
        <p:graphicFrame>
          <p:nvGraphicFramePr>
            <p:cNvPr id="67" name="Object 90"/>
            <p:cNvGraphicFramePr>
              <a:graphicFrameLocks noChangeAspect="1"/>
            </p:cNvGraphicFramePr>
            <p:nvPr/>
          </p:nvGraphicFramePr>
          <p:xfrm>
            <a:off x="2857488" y="3214686"/>
            <a:ext cx="193675" cy="244475"/>
          </p:xfrm>
          <a:graphic>
            <a:graphicData uri="http://schemas.openxmlformats.org/presentationml/2006/ole">
              <p:oleObj spid="_x0000_s15390" name="公式" r:id="rId17" imgW="190440" imgH="228600" progId="Equation.3">
                <p:embed/>
              </p:oleObj>
            </a:graphicData>
          </a:graphic>
        </p:graphicFrame>
        <p:cxnSp>
          <p:nvCxnSpPr>
            <p:cNvPr id="68" name="直接箭头连接符 67"/>
            <p:cNvCxnSpPr/>
            <p:nvPr/>
          </p:nvCxnSpPr>
          <p:spPr>
            <a:xfrm rot="5400000" flipH="1" flipV="1">
              <a:off x="2852645" y="3005215"/>
              <a:ext cx="296335" cy="8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rot="5400000">
              <a:off x="2858282" y="5357032"/>
              <a:ext cx="28575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0" name="Object 91"/>
            <p:cNvGraphicFramePr>
              <a:graphicFrameLocks noChangeAspect="1"/>
            </p:cNvGraphicFramePr>
            <p:nvPr/>
          </p:nvGraphicFramePr>
          <p:xfrm>
            <a:off x="2357422" y="3929066"/>
            <a:ext cx="153987" cy="176212"/>
          </p:xfrm>
          <a:graphic>
            <a:graphicData uri="http://schemas.openxmlformats.org/presentationml/2006/ole">
              <p:oleObj spid="_x0000_s15391" name="公式" r:id="rId18" imgW="152280" imgH="164880" progId="Equation.3">
                <p:embed/>
              </p:oleObj>
            </a:graphicData>
          </a:graphic>
        </p:graphicFrame>
        <p:graphicFrame>
          <p:nvGraphicFramePr>
            <p:cNvPr id="71" name="Object 93"/>
            <p:cNvGraphicFramePr>
              <a:graphicFrameLocks noChangeAspect="1"/>
            </p:cNvGraphicFramePr>
            <p:nvPr/>
          </p:nvGraphicFramePr>
          <p:xfrm>
            <a:off x="1357290" y="4643446"/>
            <a:ext cx="217488" cy="244475"/>
          </p:xfrm>
          <a:graphic>
            <a:graphicData uri="http://schemas.openxmlformats.org/presentationml/2006/ole">
              <p:oleObj spid="_x0000_s15392" name="公式" r:id="rId19" imgW="228600" imgH="241200" progId="Equation.3">
                <p:embed/>
              </p:oleObj>
            </a:graphicData>
          </a:graphic>
        </p:graphicFrame>
        <p:cxnSp>
          <p:nvCxnSpPr>
            <p:cNvPr id="72" name="直接箭头连接符 71"/>
            <p:cNvCxnSpPr>
              <a:stCxn id="84" idx="0"/>
              <a:endCxn id="83" idx="7"/>
            </p:cNvCxnSpPr>
            <p:nvPr/>
          </p:nvCxnSpPr>
          <p:spPr>
            <a:xfrm rot="5400000" flipH="1" flipV="1">
              <a:off x="2502121" y="3283063"/>
              <a:ext cx="271788" cy="2839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95" idx="7"/>
              <a:endCxn id="94" idx="7"/>
            </p:cNvCxnSpPr>
            <p:nvPr/>
          </p:nvCxnSpPr>
          <p:spPr>
            <a:xfrm rot="5400000" flipH="1" flipV="1">
              <a:off x="3048308" y="4358139"/>
              <a:ext cx="293947" cy="260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91" idx="6"/>
            </p:cNvCxnSpPr>
            <p:nvPr/>
          </p:nvCxnSpPr>
          <p:spPr>
            <a:xfrm flipV="1">
              <a:off x="1968431" y="4500570"/>
              <a:ext cx="317553" cy="1387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rot="16200000" flipH="1">
              <a:off x="2349822" y="4278655"/>
              <a:ext cx="296709" cy="42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1500166" y="4214818"/>
              <a:ext cx="100013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组合 146"/>
          <p:cNvGrpSpPr/>
          <p:nvPr/>
        </p:nvGrpSpPr>
        <p:grpSpPr>
          <a:xfrm>
            <a:off x="4714876" y="1857364"/>
            <a:ext cx="3465535" cy="2786082"/>
            <a:chOff x="4714876" y="1857364"/>
            <a:chExt cx="3465535" cy="2786082"/>
          </a:xfrm>
        </p:grpSpPr>
        <p:sp>
          <p:nvSpPr>
            <p:cNvPr id="97" name="矩形 96"/>
            <p:cNvSpPr/>
            <p:nvPr/>
          </p:nvSpPr>
          <p:spPr>
            <a:xfrm>
              <a:off x="5022160" y="3170446"/>
              <a:ext cx="443607" cy="423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箭头连接符 97"/>
            <p:cNvCxnSpPr/>
            <p:nvPr/>
          </p:nvCxnSpPr>
          <p:spPr>
            <a:xfrm rot="5400000" flipH="1" flipV="1">
              <a:off x="4711529" y="2076522"/>
              <a:ext cx="296335" cy="8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9" name="Object 1"/>
            <p:cNvGraphicFramePr>
              <a:graphicFrameLocks noChangeAspect="1"/>
            </p:cNvGraphicFramePr>
            <p:nvPr/>
          </p:nvGraphicFramePr>
          <p:xfrm>
            <a:off x="6286512" y="1857364"/>
            <a:ext cx="241967" cy="243842"/>
          </p:xfrm>
          <a:graphic>
            <a:graphicData uri="http://schemas.openxmlformats.org/presentationml/2006/ole">
              <p:oleObj spid="_x0000_s15393" name="公式" r:id="rId20" imgW="241300" imgH="228600" progId="Equation.3">
                <p:embed/>
              </p:oleObj>
            </a:graphicData>
          </a:graphic>
        </p:graphicFrame>
        <p:graphicFrame>
          <p:nvGraphicFramePr>
            <p:cNvPr id="100" name="Object 4"/>
            <p:cNvGraphicFramePr>
              <a:graphicFrameLocks noChangeAspect="1"/>
            </p:cNvGraphicFramePr>
            <p:nvPr/>
          </p:nvGraphicFramePr>
          <p:xfrm>
            <a:off x="6354367" y="2500306"/>
            <a:ext cx="217897" cy="243924"/>
          </p:xfrm>
          <a:graphic>
            <a:graphicData uri="http://schemas.openxmlformats.org/presentationml/2006/ole">
              <p:oleObj spid="_x0000_s15394" name="公式" r:id="rId21" imgW="228600" imgH="241200" progId="Equation.3">
                <p:embed/>
              </p:oleObj>
            </a:graphicData>
          </a:graphic>
        </p:graphicFrame>
        <p:graphicFrame>
          <p:nvGraphicFramePr>
            <p:cNvPr id="101" name="Object 7"/>
            <p:cNvGraphicFramePr>
              <a:graphicFrameLocks noChangeAspect="1"/>
            </p:cNvGraphicFramePr>
            <p:nvPr/>
          </p:nvGraphicFramePr>
          <p:xfrm>
            <a:off x="5085532" y="3280363"/>
            <a:ext cx="127256" cy="148637"/>
          </p:xfrm>
          <a:graphic>
            <a:graphicData uri="http://schemas.openxmlformats.org/presentationml/2006/ole">
              <p:oleObj spid="_x0000_s15395" name="公式" r:id="rId22" imgW="126720" imgH="139680" progId="Equation.3">
                <p:embed/>
              </p:oleObj>
            </a:graphicData>
          </a:graphic>
        </p:graphicFrame>
        <p:graphicFrame>
          <p:nvGraphicFramePr>
            <p:cNvPr id="102" name="Object 8"/>
            <p:cNvGraphicFramePr>
              <a:graphicFrameLocks noChangeAspect="1"/>
            </p:cNvGraphicFramePr>
            <p:nvPr/>
          </p:nvGraphicFramePr>
          <p:xfrm>
            <a:off x="8001024" y="3199459"/>
            <a:ext cx="153245" cy="229541"/>
          </p:xfrm>
          <a:graphic>
            <a:graphicData uri="http://schemas.openxmlformats.org/presentationml/2006/ole">
              <p:oleObj spid="_x0000_s15396" name="公式" r:id="rId23" imgW="152280" imgH="215640" progId="Equation.3">
                <p:embed/>
              </p:oleObj>
            </a:graphicData>
          </a:graphic>
        </p:graphicFrame>
        <p:graphicFrame>
          <p:nvGraphicFramePr>
            <p:cNvPr id="103" name="Object 9"/>
            <p:cNvGraphicFramePr>
              <a:graphicFrameLocks noChangeAspect="1"/>
            </p:cNvGraphicFramePr>
            <p:nvPr/>
          </p:nvGraphicFramePr>
          <p:xfrm>
            <a:off x="5037139" y="2678424"/>
            <a:ext cx="166688" cy="229541"/>
          </p:xfrm>
          <a:graphic>
            <a:graphicData uri="http://schemas.openxmlformats.org/presentationml/2006/ole">
              <p:oleObj spid="_x0000_s15397" name="公式" r:id="rId24" imgW="164880" imgH="215640" progId="Equation.3">
                <p:embed/>
              </p:oleObj>
            </a:graphicData>
          </a:graphic>
        </p:graphicFrame>
        <p:graphicFrame>
          <p:nvGraphicFramePr>
            <p:cNvPr id="104" name="Object 10"/>
            <p:cNvGraphicFramePr>
              <a:graphicFrameLocks noChangeAspect="1"/>
            </p:cNvGraphicFramePr>
            <p:nvPr/>
          </p:nvGraphicFramePr>
          <p:xfrm>
            <a:off x="5091807" y="2969939"/>
            <a:ext cx="114710" cy="147697"/>
          </p:xfrm>
          <a:graphic>
            <a:graphicData uri="http://schemas.openxmlformats.org/presentationml/2006/ole">
              <p:oleObj spid="_x0000_s15398" name="公式" r:id="rId25" imgW="114120" imgH="139680" progId="Equation.3">
                <p:embed/>
              </p:oleObj>
            </a:graphicData>
          </a:graphic>
        </p:graphicFrame>
        <p:graphicFrame>
          <p:nvGraphicFramePr>
            <p:cNvPr id="105" name="Object 11"/>
            <p:cNvGraphicFramePr>
              <a:graphicFrameLocks noChangeAspect="1"/>
            </p:cNvGraphicFramePr>
            <p:nvPr/>
          </p:nvGraphicFramePr>
          <p:xfrm>
            <a:off x="5246844" y="2969939"/>
            <a:ext cx="114710" cy="147697"/>
          </p:xfrm>
          <a:graphic>
            <a:graphicData uri="http://schemas.openxmlformats.org/presentationml/2006/ole">
              <p:oleObj spid="_x0000_s15399" name="公式" r:id="rId26" imgW="114120" imgH="139680" progId="Equation.3">
                <p:embed/>
              </p:oleObj>
            </a:graphicData>
          </a:graphic>
        </p:graphicFrame>
        <p:cxnSp>
          <p:nvCxnSpPr>
            <p:cNvPr id="106" name="直接箭头连接符 105"/>
            <p:cNvCxnSpPr/>
            <p:nvPr/>
          </p:nvCxnSpPr>
          <p:spPr>
            <a:xfrm rot="5400000" flipH="1" flipV="1">
              <a:off x="4750593" y="3177696"/>
              <a:ext cx="100013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flipV="1">
              <a:off x="4714876" y="3170554"/>
              <a:ext cx="3465535" cy="441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rot="5400000" flipH="1" flipV="1">
              <a:off x="5638727" y="2076521"/>
              <a:ext cx="296335" cy="8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 rot="5400000">
              <a:off x="4679155" y="4499776"/>
              <a:ext cx="28575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 rot="5400000">
              <a:off x="5609437" y="4428338"/>
              <a:ext cx="28575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1" name="Object 16"/>
            <p:cNvGraphicFramePr>
              <a:graphicFrameLocks noChangeAspect="1"/>
            </p:cNvGraphicFramePr>
            <p:nvPr/>
          </p:nvGraphicFramePr>
          <p:xfrm>
            <a:off x="5788035" y="3357562"/>
            <a:ext cx="141287" cy="190500"/>
          </p:xfrm>
          <a:graphic>
            <a:graphicData uri="http://schemas.openxmlformats.org/presentationml/2006/ole">
              <p:oleObj spid="_x0000_s15400" name="公式" r:id="rId27" imgW="139680" imgH="177480" progId="Equation.3">
                <p:embed/>
              </p:oleObj>
            </a:graphicData>
          </a:graphic>
        </p:graphicFrame>
        <p:cxnSp>
          <p:nvCxnSpPr>
            <p:cNvPr id="112" name="直接箭头连接符 111"/>
            <p:cNvCxnSpPr/>
            <p:nvPr/>
          </p:nvCxnSpPr>
          <p:spPr>
            <a:xfrm rot="10800000" flipH="1">
              <a:off x="7628594" y="2887976"/>
              <a:ext cx="283000" cy="2843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3" name="Object 17"/>
            <p:cNvGraphicFramePr>
              <a:graphicFrameLocks noChangeAspect="1"/>
            </p:cNvGraphicFramePr>
            <p:nvPr/>
          </p:nvGraphicFramePr>
          <p:xfrm>
            <a:off x="7858148" y="2643182"/>
            <a:ext cx="193675" cy="230188"/>
          </p:xfrm>
          <a:graphic>
            <a:graphicData uri="http://schemas.openxmlformats.org/presentationml/2006/ole">
              <p:oleObj spid="_x0000_s15401" name="公式" r:id="rId28" imgW="190440" imgH="215640" progId="Equation.3">
                <p:embed/>
              </p:oleObj>
            </a:graphicData>
          </a:graphic>
        </p:graphicFrame>
        <p:graphicFrame>
          <p:nvGraphicFramePr>
            <p:cNvPr id="114" name="Object 28"/>
            <p:cNvGraphicFramePr>
              <a:graphicFrameLocks noChangeAspect="1"/>
            </p:cNvGraphicFramePr>
            <p:nvPr/>
          </p:nvGraphicFramePr>
          <p:xfrm>
            <a:off x="7143768" y="2571744"/>
            <a:ext cx="217487" cy="244475"/>
          </p:xfrm>
          <a:graphic>
            <a:graphicData uri="http://schemas.openxmlformats.org/presentationml/2006/ole">
              <p:oleObj spid="_x0000_s15402" name="公式" r:id="rId29" imgW="228600" imgH="241200" progId="Equation.3">
                <p:embed/>
              </p:oleObj>
            </a:graphicData>
          </a:graphic>
        </p:graphicFrame>
        <p:graphicFrame>
          <p:nvGraphicFramePr>
            <p:cNvPr id="115" name="Object 29"/>
            <p:cNvGraphicFramePr>
              <a:graphicFrameLocks noChangeAspect="1"/>
            </p:cNvGraphicFramePr>
            <p:nvPr/>
          </p:nvGraphicFramePr>
          <p:xfrm>
            <a:off x="6215074" y="3286124"/>
            <a:ext cx="179387" cy="230188"/>
          </p:xfrm>
          <a:graphic>
            <a:graphicData uri="http://schemas.openxmlformats.org/presentationml/2006/ole">
              <p:oleObj spid="_x0000_s15403" name="公式" r:id="rId30" imgW="177480" imgH="215640" progId="Equation.3">
                <p:embed/>
              </p:oleObj>
            </a:graphicData>
          </a:graphic>
        </p:graphicFrame>
        <p:grpSp>
          <p:nvGrpSpPr>
            <p:cNvPr id="116" name="组合 277"/>
            <p:cNvGrpSpPr/>
            <p:nvPr/>
          </p:nvGrpSpPr>
          <p:grpSpPr>
            <a:xfrm>
              <a:off x="5465767" y="2282182"/>
              <a:ext cx="2515669" cy="1799286"/>
              <a:chOff x="5020216" y="3673794"/>
              <a:chExt cx="2515669" cy="1799286"/>
            </a:xfrm>
          </p:grpSpPr>
          <p:grpSp>
            <p:nvGrpSpPr>
              <p:cNvPr id="128" name="组合 273"/>
              <p:cNvGrpSpPr/>
              <p:nvPr/>
            </p:nvGrpSpPr>
            <p:grpSpPr>
              <a:xfrm>
                <a:off x="6769655" y="4167193"/>
                <a:ext cx="766230" cy="762005"/>
                <a:chOff x="6769655" y="4167193"/>
                <a:chExt cx="766230" cy="762005"/>
              </a:xfrm>
            </p:grpSpPr>
            <p:grpSp>
              <p:nvGrpSpPr>
                <p:cNvPr id="143" name="组合 259"/>
                <p:cNvGrpSpPr/>
                <p:nvPr/>
              </p:nvGrpSpPr>
              <p:grpSpPr>
                <a:xfrm>
                  <a:off x="6769655" y="4167193"/>
                  <a:ext cx="766230" cy="762005"/>
                  <a:chOff x="6769655" y="4167193"/>
                  <a:chExt cx="766230" cy="762005"/>
                </a:xfrm>
              </p:grpSpPr>
              <p:sp>
                <p:nvSpPr>
                  <p:cNvPr id="145" name="椭圆 144"/>
                  <p:cNvSpPr/>
                  <p:nvPr/>
                </p:nvSpPr>
                <p:spPr>
                  <a:xfrm>
                    <a:off x="6769655" y="4167193"/>
                    <a:ext cx="766230" cy="76200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6" name="流程图: 联系 145"/>
                  <p:cNvSpPr/>
                  <p:nvPr/>
                </p:nvSpPr>
                <p:spPr>
                  <a:xfrm flipV="1">
                    <a:off x="7157596" y="4549608"/>
                    <a:ext cx="25809" cy="27093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aphicFrame>
              <p:nvGraphicFramePr>
                <p:cNvPr id="144" name="Object 12"/>
                <p:cNvGraphicFramePr>
                  <a:graphicFrameLocks noChangeAspect="1"/>
                </p:cNvGraphicFramePr>
                <p:nvPr/>
              </p:nvGraphicFramePr>
              <p:xfrm>
                <a:off x="7218383" y="4572002"/>
                <a:ext cx="217487" cy="242887"/>
              </p:xfrm>
              <a:graphic>
                <a:graphicData uri="http://schemas.openxmlformats.org/presentationml/2006/ole">
                  <p:oleObj spid="_x0000_s15404" name="公式" r:id="rId31" imgW="215640" imgH="228600" progId="Equation.3">
                    <p:embed/>
                  </p:oleObj>
                </a:graphicData>
              </a:graphic>
            </p:graphicFrame>
          </p:grpSp>
          <p:grpSp>
            <p:nvGrpSpPr>
              <p:cNvPr id="129" name="组合 263"/>
              <p:cNvGrpSpPr/>
              <p:nvPr/>
            </p:nvGrpSpPr>
            <p:grpSpPr>
              <a:xfrm>
                <a:off x="5020216" y="4711075"/>
                <a:ext cx="766230" cy="762005"/>
                <a:chOff x="5020216" y="4810135"/>
                <a:chExt cx="766230" cy="762005"/>
              </a:xfrm>
            </p:grpSpPr>
            <p:graphicFrame>
              <p:nvGraphicFramePr>
                <p:cNvPr id="139" name="Object 30"/>
                <p:cNvGraphicFramePr>
                  <a:graphicFrameLocks noChangeAspect="1"/>
                </p:cNvGraphicFramePr>
                <p:nvPr/>
              </p:nvGraphicFramePr>
              <p:xfrm>
                <a:off x="5143504" y="5114939"/>
                <a:ext cx="204787" cy="242887"/>
              </p:xfrm>
              <a:graphic>
                <a:graphicData uri="http://schemas.openxmlformats.org/presentationml/2006/ole">
                  <p:oleObj spid="_x0000_s15405" name="公式" r:id="rId32" imgW="203040" imgH="228600" progId="Equation.3">
                    <p:embed/>
                  </p:oleObj>
                </a:graphicData>
              </a:graphic>
            </p:graphicFrame>
            <p:grpSp>
              <p:nvGrpSpPr>
                <p:cNvPr id="140" name="组合 260"/>
                <p:cNvGrpSpPr/>
                <p:nvPr/>
              </p:nvGrpSpPr>
              <p:grpSpPr>
                <a:xfrm>
                  <a:off x="5020216" y="4810135"/>
                  <a:ext cx="766230" cy="762005"/>
                  <a:chOff x="6786578" y="4167193"/>
                  <a:chExt cx="766230" cy="762005"/>
                </a:xfrm>
              </p:grpSpPr>
              <p:sp>
                <p:nvSpPr>
                  <p:cNvPr id="141" name="椭圆 140"/>
                  <p:cNvSpPr/>
                  <p:nvPr/>
                </p:nvSpPr>
                <p:spPr>
                  <a:xfrm>
                    <a:off x="6786578" y="4167193"/>
                    <a:ext cx="766230" cy="76200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2" name="流程图: 联系 141"/>
                  <p:cNvSpPr/>
                  <p:nvPr/>
                </p:nvSpPr>
                <p:spPr>
                  <a:xfrm flipV="1">
                    <a:off x="7157596" y="4549608"/>
                    <a:ext cx="25809" cy="27093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30" name="组合 276"/>
              <p:cNvGrpSpPr/>
              <p:nvPr/>
            </p:nvGrpSpPr>
            <p:grpSpPr>
              <a:xfrm>
                <a:off x="5413263" y="4057175"/>
                <a:ext cx="1766362" cy="1059440"/>
                <a:chOff x="5413263" y="4057175"/>
                <a:chExt cx="1766362" cy="1059440"/>
              </a:xfrm>
            </p:grpSpPr>
            <p:cxnSp>
              <p:nvCxnSpPr>
                <p:cNvPr id="136" name="直接连接符 135"/>
                <p:cNvCxnSpPr>
                  <a:stCxn id="135" idx="0"/>
                  <a:endCxn id="142" idx="7"/>
                </p:cNvCxnSpPr>
                <p:nvPr/>
              </p:nvCxnSpPr>
              <p:spPr>
                <a:xfrm rot="5400000">
                  <a:off x="4887307" y="4583131"/>
                  <a:ext cx="1059440" cy="75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连接符 136"/>
                <p:cNvCxnSpPr>
                  <a:stCxn id="135" idx="0"/>
                  <a:endCxn id="146" idx="7"/>
                </p:cNvCxnSpPr>
                <p:nvPr/>
              </p:nvCxnSpPr>
              <p:spPr>
                <a:xfrm rot="16200000" flipH="1">
                  <a:off x="6042429" y="3435537"/>
                  <a:ext cx="515558" cy="175883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连接符 137"/>
                <p:cNvCxnSpPr>
                  <a:stCxn id="142" idx="7"/>
                  <a:endCxn id="146" idx="7"/>
                </p:cNvCxnSpPr>
                <p:nvPr/>
              </p:nvCxnSpPr>
              <p:spPr>
                <a:xfrm rot="5400000" flipH="1" flipV="1">
                  <a:off x="6024503" y="3961493"/>
                  <a:ext cx="543882" cy="17663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组合 275"/>
              <p:cNvGrpSpPr/>
              <p:nvPr/>
            </p:nvGrpSpPr>
            <p:grpSpPr>
              <a:xfrm>
                <a:off x="5050696" y="3673794"/>
                <a:ext cx="766230" cy="762005"/>
                <a:chOff x="5050696" y="3673794"/>
                <a:chExt cx="766230" cy="762005"/>
              </a:xfrm>
            </p:grpSpPr>
            <p:grpSp>
              <p:nvGrpSpPr>
                <p:cNvPr id="132" name="组合 95"/>
                <p:cNvGrpSpPr/>
                <p:nvPr/>
              </p:nvGrpSpPr>
              <p:grpSpPr>
                <a:xfrm>
                  <a:off x="5050696" y="3673794"/>
                  <a:ext cx="766230" cy="762005"/>
                  <a:chOff x="2285984" y="3983837"/>
                  <a:chExt cx="766230" cy="762005"/>
                </a:xfrm>
              </p:grpSpPr>
              <p:sp>
                <p:nvSpPr>
                  <p:cNvPr id="134" name="椭圆 133"/>
                  <p:cNvSpPr/>
                  <p:nvPr/>
                </p:nvSpPr>
                <p:spPr>
                  <a:xfrm>
                    <a:off x="2285984" y="3983837"/>
                    <a:ext cx="766230" cy="76200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5" name="流程图: 联系 134"/>
                  <p:cNvSpPr/>
                  <p:nvPr/>
                </p:nvSpPr>
                <p:spPr>
                  <a:xfrm flipV="1">
                    <a:off x="2643174" y="4340125"/>
                    <a:ext cx="25809" cy="27093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aphicFrame>
              <p:nvGraphicFramePr>
                <p:cNvPr id="133" name="Object 12"/>
                <p:cNvGraphicFramePr>
                  <a:graphicFrameLocks noChangeAspect="1"/>
                </p:cNvGraphicFramePr>
                <p:nvPr/>
              </p:nvGraphicFramePr>
              <p:xfrm>
                <a:off x="5149850" y="3929063"/>
                <a:ext cx="204788" cy="242887"/>
              </p:xfrm>
              <a:graphic>
                <a:graphicData uri="http://schemas.openxmlformats.org/presentationml/2006/ole">
                  <p:oleObj spid="_x0000_s15406" name="公式" r:id="rId33" imgW="203040" imgH="228600" progId="Equation.3">
                    <p:embed/>
                  </p:oleObj>
                </a:graphicData>
              </a:graphic>
            </p:graphicFrame>
          </p:grpSp>
        </p:grpSp>
        <p:cxnSp>
          <p:nvCxnSpPr>
            <p:cNvPr id="117" name="直接箭头连接符 116"/>
            <p:cNvCxnSpPr/>
            <p:nvPr/>
          </p:nvCxnSpPr>
          <p:spPr>
            <a:xfrm rot="10800000" flipH="1">
              <a:off x="5857884" y="2357430"/>
              <a:ext cx="283000" cy="2843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 rot="10800000" flipH="1">
              <a:off x="5857884" y="3429000"/>
              <a:ext cx="283000" cy="2843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9" name="Object 90"/>
            <p:cNvGraphicFramePr>
              <a:graphicFrameLocks noChangeAspect="1"/>
            </p:cNvGraphicFramePr>
            <p:nvPr/>
          </p:nvGraphicFramePr>
          <p:xfrm>
            <a:off x="6215061" y="2208203"/>
            <a:ext cx="193675" cy="244475"/>
          </p:xfrm>
          <a:graphic>
            <a:graphicData uri="http://schemas.openxmlformats.org/presentationml/2006/ole">
              <p:oleObj spid="_x0000_s15407" name="公式" r:id="rId34" imgW="190440" imgH="228600" progId="Equation.3">
                <p:embed/>
              </p:oleObj>
            </a:graphicData>
          </a:graphic>
        </p:graphicFrame>
        <p:cxnSp>
          <p:nvCxnSpPr>
            <p:cNvPr id="120" name="直接箭头连接符 119"/>
            <p:cNvCxnSpPr/>
            <p:nvPr/>
          </p:nvCxnSpPr>
          <p:spPr>
            <a:xfrm rot="5400000" flipH="1" flipV="1">
              <a:off x="6638859" y="2076521"/>
              <a:ext cx="296335" cy="8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/>
            <p:nvPr/>
          </p:nvCxnSpPr>
          <p:spPr>
            <a:xfrm rot="5400000">
              <a:off x="6644496" y="4428338"/>
              <a:ext cx="28575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/>
            <p:nvPr/>
          </p:nvCxnSpPr>
          <p:spPr>
            <a:xfrm rot="5400000" flipH="1" flipV="1">
              <a:off x="7567553" y="2076521"/>
              <a:ext cx="296335" cy="8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 rot="5400000">
              <a:off x="7573190" y="4428338"/>
              <a:ext cx="28575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rot="5400000">
              <a:off x="6393669" y="3393281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5" name="Object 91"/>
            <p:cNvGraphicFramePr>
              <a:graphicFrameLocks noChangeAspect="1"/>
            </p:cNvGraphicFramePr>
            <p:nvPr/>
          </p:nvGraphicFramePr>
          <p:xfrm>
            <a:off x="6500826" y="3000372"/>
            <a:ext cx="153987" cy="176212"/>
          </p:xfrm>
          <a:graphic>
            <a:graphicData uri="http://schemas.openxmlformats.org/presentationml/2006/ole">
              <p:oleObj spid="_x0000_s15408" name="公式" r:id="rId35" imgW="152280" imgH="164880" progId="Equation.3">
                <p:embed/>
              </p:oleObj>
            </a:graphicData>
          </a:graphic>
        </p:graphicFrame>
        <p:cxnSp>
          <p:nvCxnSpPr>
            <p:cNvPr id="126" name="直接箭头连接符 125"/>
            <p:cNvCxnSpPr/>
            <p:nvPr/>
          </p:nvCxnSpPr>
          <p:spPr>
            <a:xfrm>
              <a:off x="5286380" y="3286124"/>
              <a:ext cx="128588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7" name="Object 93"/>
            <p:cNvGraphicFramePr>
              <a:graphicFrameLocks noChangeAspect="1"/>
            </p:cNvGraphicFramePr>
            <p:nvPr/>
          </p:nvGraphicFramePr>
          <p:xfrm>
            <a:off x="6215074" y="3714752"/>
            <a:ext cx="217488" cy="244475"/>
          </p:xfrm>
          <a:graphic>
            <a:graphicData uri="http://schemas.openxmlformats.org/presentationml/2006/ole">
              <p:oleObj spid="_x0000_s15409" name="公式" r:id="rId36" imgW="228600" imgH="2412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500034" y="1643049"/>
            <a:ext cx="2909908" cy="2714645"/>
            <a:chOff x="1447778" y="1643049"/>
            <a:chExt cx="2909908" cy="2714645"/>
          </a:xfrm>
        </p:grpSpPr>
        <p:sp>
          <p:nvSpPr>
            <p:cNvPr id="5" name="矩形 4"/>
            <p:cNvSpPr/>
            <p:nvPr/>
          </p:nvSpPr>
          <p:spPr>
            <a:xfrm>
              <a:off x="2450392" y="2884694"/>
              <a:ext cx="443607" cy="423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/>
            <p:nvPr/>
          </p:nvCxnSpPr>
          <p:spPr>
            <a:xfrm rot="5400000" flipH="1" flipV="1">
              <a:off x="1390458" y="1790770"/>
              <a:ext cx="296335" cy="8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Object 1"/>
            <p:cNvGraphicFramePr>
              <a:graphicFrameLocks noChangeAspect="1"/>
            </p:cNvGraphicFramePr>
            <p:nvPr/>
          </p:nvGraphicFramePr>
          <p:xfrm>
            <a:off x="3143240" y="1643050"/>
            <a:ext cx="241967" cy="243842"/>
          </p:xfrm>
          <a:graphic>
            <a:graphicData uri="http://schemas.openxmlformats.org/presentationml/2006/ole">
              <p:oleObj spid="_x0000_s18434" name="公式" r:id="rId3" imgW="241300" imgH="228600" progId="Equation.3">
                <p:embed/>
              </p:oleObj>
            </a:graphicData>
          </a:graphic>
        </p:graphicFrame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2131905" y="1954520"/>
            <a:ext cx="217897" cy="243924"/>
          </p:xfrm>
          <a:graphic>
            <a:graphicData uri="http://schemas.openxmlformats.org/presentationml/2006/ole">
              <p:oleObj spid="_x0000_s18435" name="公式" r:id="rId4" imgW="228600" imgH="241200" progId="Equation.3">
                <p:embed/>
              </p:oleObj>
            </a:graphicData>
          </a:graphic>
        </p:graphicFrame>
        <p:graphicFrame>
          <p:nvGraphicFramePr>
            <p:cNvPr id="9" name="Object 7"/>
            <p:cNvGraphicFramePr>
              <a:graphicFrameLocks noChangeAspect="1"/>
            </p:cNvGraphicFramePr>
            <p:nvPr/>
          </p:nvGraphicFramePr>
          <p:xfrm>
            <a:off x="2536176" y="2944174"/>
            <a:ext cx="127256" cy="148637"/>
          </p:xfrm>
          <a:graphic>
            <a:graphicData uri="http://schemas.openxmlformats.org/presentationml/2006/ole">
              <p:oleObj spid="_x0000_s18436" name="公式" r:id="rId5" imgW="126720" imgH="139680" progId="Equation.3">
                <p:embed/>
              </p:oleObj>
            </a:graphicData>
          </a:graphic>
        </p:graphicFrame>
        <p:graphicFrame>
          <p:nvGraphicFramePr>
            <p:cNvPr id="10" name="Object 8"/>
            <p:cNvGraphicFramePr>
              <a:graphicFrameLocks noChangeAspect="1"/>
            </p:cNvGraphicFramePr>
            <p:nvPr/>
          </p:nvGraphicFramePr>
          <p:xfrm>
            <a:off x="4143372" y="2928934"/>
            <a:ext cx="153245" cy="229541"/>
          </p:xfrm>
          <a:graphic>
            <a:graphicData uri="http://schemas.openxmlformats.org/presentationml/2006/ole">
              <p:oleObj spid="_x0000_s18437" name="公式" r:id="rId6" imgW="152280" imgH="215640" progId="Equation.3">
                <p:embed/>
              </p:oleObj>
            </a:graphicData>
          </a:graphic>
        </p:graphicFrame>
        <p:graphicFrame>
          <p:nvGraphicFramePr>
            <p:cNvPr id="11" name="Object 9"/>
            <p:cNvGraphicFramePr>
              <a:graphicFrameLocks noChangeAspect="1"/>
            </p:cNvGraphicFramePr>
            <p:nvPr/>
          </p:nvGraphicFramePr>
          <p:xfrm>
            <a:off x="2762238" y="2285992"/>
            <a:ext cx="166688" cy="229541"/>
          </p:xfrm>
          <a:graphic>
            <a:graphicData uri="http://schemas.openxmlformats.org/presentationml/2006/ole">
              <p:oleObj spid="_x0000_s18438" name="公式" r:id="rId7" imgW="164880" imgH="215640" progId="Equation.3">
                <p:embed/>
              </p:oleObj>
            </a:graphicData>
          </a:graphic>
        </p:graphicFrame>
        <p:graphicFrame>
          <p:nvGraphicFramePr>
            <p:cNvPr id="12" name="Object 10"/>
            <p:cNvGraphicFramePr>
              <a:graphicFrameLocks noChangeAspect="1"/>
            </p:cNvGraphicFramePr>
            <p:nvPr/>
          </p:nvGraphicFramePr>
          <p:xfrm>
            <a:off x="2214546" y="2755583"/>
            <a:ext cx="228600" cy="147637"/>
          </p:xfrm>
          <a:graphic>
            <a:graphicData uri="http://schemas.openxmlformats.org/presentationml/2006/ole">
              <p:oleObj spid="_x0000_s18439" name="公式" r:id="rId8" imgW="228600" imgH="139680" progId="Equation.3">
                <p:embed/>
              </p:oleObj>
            </a:graphicData>
          </a:graphic>
        </p:graphicFrame>
        <p:graphicFrame>
          <p:nvGraphicFramePr>
            <p:cNvPr id="13" name="Object 11"/>
            <p:cNvGraphicFramePr>
              <a:graphicFrameLocks noChangeAspect="1"/>
            </p:cNvGraphicFramePr>
            <p:nvPr/>
          </p:nvGraphicFramePr>
          <p:xfrm>
            <a:off x="2928926" y="2743137"/>
            <a:ext cx="114710" cy="147697"/>
          </p:xfrm>
          <a:graphic>
            <a:graphicData uri="http://schemas.openxmlformats.org/presentationml/2006/ole">
              <p:oleObj spid="_x0000_s18440" name="公式" r:id="rId9" imgW="114120" imgH="139680" progId="Equation.3">
                <p:embed/>
              </p:oleObj>
            </a:graphicData>
          </a:graphic>
        </p:graphicFrame>
        <p:cxnSp>
          <p:nvCxnSpPr>
            <p:cNvPr id="14" name="直接箭头连接符 13"/>
            <p:cNvCxnSpPr/>
            <p:nvPr/>
          </p:nvCxnSpPr>
          <p:spPr>
            <a:xfrm rot="5400000" flipH="1" flipV="1">
              <a:off x="2178825" y="2891944"/>
              <a:ext cx="100013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1447778" y="2857496"/>
              <a:ext cx="2909908" cy="561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2744696" y="1790769"/>
              <a:ext cx="296335" cy="8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rot="5400000">
              <a:off x="1358084" y="4214024"/>
              <a:ext cx="28575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5400000">
              <a:off x="2715406" y="4142586"/>
              <a:ext cx="28575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Object 16"/>
            <p:cNvGraphicFramePr>
              <a:graphicFrameLocks noChangeAspect="1"/>
            </p:cNvGraphicFramePr>
            <p:nvPr/>
          </p:nvGraphicFramePr>
          <p:xfrm>
            <a:off x="3000364" y="3095624"/>
            <a:ext cx="141287" cy="190500"/>
          </p:xfrm>
          <a:graphic>
            <a:graphicData uri="http://schemas.openxmlformats.org/presentationml/2006/ole">
              <p:oleObj spid="_x0000_s18441" name="公式" r:id="rId10" imgW="139680" imgH="177480" progId="Equation.3">
                <p:embed/>
              </p:oleObj>
            </a:graphicData>
          </a:graphic>
        </p:graphicFrame>
        <p:cxnSp>
          <p:nvCxnSpPr>
            <p:cNvPr id="20" name="直接箭头连接符 19"/>
            <p:cNvCxnSpPr/>
            <p:nvPr/>
          </p:nvCxnSpPr>
          <p:spPr>
            <a:xfrm rot="10800000" flipH="1">
              <a:off x="3532180" y="2624132"/>
              <a:ext cx="283000" cy="2843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17"/>
            <p:cNvGraphicFramePr>
              <a:graphicFrameLocks noChangeAspect="1"/>
            </p:cNvGraphicFramePr>
            <p:nvPr/>
          </p:nvGraphicFramePr>
          <p:xfrm>
            <a:off x="3786182" y="2357430"/>
            <a:ext cx="193675" cy="230188"/>
          </p:xfrm>
          <a:graphic>
            <a:graphicData uri="http://schemas.openxmlformats.org/presentationml/2006/ole">
              <p:oleObj spid="_x0000_s18442" name="公式" r:id="rId11" imgW="190440" imgH="215640" progId="Equation.3">
                <p:embed/>
              </p:oleObj>
            </a:graphicData>
          </a:graphic>
        </p:graphicFrame>
        <p:graphicFrame>
          <p:nvGraphicFramePr>
            <p:cNvPr id="22" name="Object 28"/>
            <p:cNvGraphicFramePr>
              <a:graphicFrameLocks noChangeAspect="1"/>
            </p:cNvGraphicFramePr>
            <p:nvPr/>
          </p:nvGraphicFramePr>
          <p:xfrm>
            <a:off x="2120248" y="3599498"/>
            <a:ext cx="217487" cy="244475"/>
          </p:xfrm>
          <a:graphic>
            <a:graphicData uri="http://schemas.openxmlformats.org/presentationml/2006/ole">
              <p:oleObj spid="_x0000_s18443" name="公式" r:id="rId12" imgW="228600" imgH="241200" progId="Equation.3">
                <p:embed/>
              </p:oleObj>
            </a:graphicData>
          </a:graphic>
        </p:graphicFrame>
        <p:graphicFrame>
          <p:nvGraphicFramePr>
            <p:cNvPr id="23" name="Object 29"/>
            <p:cNvGraphicFramePr>
              <a:graphicFrameLocks noChangeAspect="1"/>
            </p:cNvGraphicFramePr>
            <p:nvPr/>
          </p:nvGraphicFramePr>
          <p:xfrm>
            <a:off x="2571736" y="3571876"/>
            <a:ext cx="179387" cy="230188"/>
          </p:xfrm>
          <a:graphic>
            <a:graphicData uri="http://schemas.openxmlformats.org/presentationml/2006/ole">
              <p:oleObj spid="_x0000_s18444" name="公式" r:id="rId13" imgW="177480" imgH="215640" progId="Equation.3">
                <p:embed/>
              </p:oleObj>
            </a:graphicData>
          </a:graphic>
        </p:graphicFrame>
        <p:grpSp>
          <p:nvGrpSpPr>
            <p:cNvPr id="24" name="组合 277"/>
            <p:cNvGrpSpPr/>
            <p:nvPr/>
          </p:nvGrpSpPr>
          <p:grpSpPr>
            <a:xfrm>
              <a:off x="1785918" y="1927215"/>
              <a:ext cx="2122622" cy="1911363"/>
              <a:chOff x="5020216" y="3615692"/>
              <a:chExt cx="2122622" cy="1911363"/>
            </a:xfrm>
          </p:grpSpPr>
          <p:grpSp>
            <p:nvGrpSpPr>
              <p:cNvPr id="36" name="组合 273"/>
              <p:cNvGrpSpPr/>
              <p:nvPr/>
            </p:nvGrpSpPr>
            <p:grpSpPr>
              <a:xfrm>
                <a:off x="6376608" y="4167193"/>
                <a:ext cx="766230" cy="762005"/>
                <a:chOff x="6376608" y="4167193"/>
                <a:chExt cx="766230" cy="762005"/>
              </a:xfrm>
            </p:grpSpPr>
            <p:grpSp>
              <p:nvGrpSpPr>
                <p:cNvPr id="51" name="组合 259"/>
                <p:cNvGrpSpPr/>
                <p:nvPr/>
              </p:nvGrpSpPr>
              <p:grpSpPr>
                <a:xfrm>
                  <a:off x="6376608" y="4167193"/>
                  <a:ext cx="766230" cy="762005"/>
                  <a:chOff x="6376608" y="4167193"/>
                  <a:chExt cx="766230" cy="762005"/>
                </a:xfrm>
              </p:grpSpPr>
              <p:sp>
                <p:nvSpPr>
                  <p:cNvPr id="53" name="椭圆 52"/>
                  <p:cNvSpPr/>
                  <p:nvPr/>
                </p:nvSpPr>
                <p:spPr>
                  <a:xfrm>
                    <a:off x="6376608" y="4167193"/>
                    <a:ext cx="766230" cy="76200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流程图: 联系 53"/>
                  <p:cNvSpPr/>
                  <p:nvPr/>
                </p:nvSpPr>
                <p:spPr>
                  <a:xfrm flipV="1">
                    <a:off x="6764549" y="4549608"/>
                    <a:ext cx="25809" cy="27093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aphicFrame>
              <p:nvGraphicFramePr>
                <p:cNvPr id="52" name="Object 12"/>
                <p:cNvGraphicFramePr>
                  <a:graphicFrameLocks noChangeAspect="1"/>
                </p:cNvGraphicFramePr>
                <p:nvPr/>
              </p:nvGraphicFramePr>
              <p:xfrm>
                <a:off x="6806166" y="4588838"/>
                <a:ext cx="217487" cy="242887"/>
              </p:xfrm>
              <a:graphic>
                <a:graphicData uri="http://schemas.openxmlformats.org/presentationml/2006/ole">
                  <p:oleObj spid="_x0000_s18445" name="公式" r:id="rId14" imgW="215640" imgH="228600" progId="Equation.3">
                    <p:embed/>
                  </p:oleObj>
                </a:graphicData>
              </a:graphic>
            </p:graphicFrame>
          </p:grpSp>
          <p:grpSp>
            <p:nvGrpSpPr>
              <p:cNvPr id="37" name="组合 263"/>
              <p:cNvGrpSpPr/>
              <p:nvPr/>
            </p:nvGrpSpPr>
            <p:grpSpPr>
              <a:xfrm>
                <a:off x="5020216" y="4765050"/>
                <a:ext cx="766230" cy="762005"/>
                <a:chOff x="5020216" y="4864110"/>
                <a:chExt cx="766230" cy="762005"/>
              </a:xfrm>
            </p:grpSpPr>
            <p:graphicFrame>
              <p:nvGraphicFramePr>
                <p:cNvPr id="47" name="Object 30"/>
                <p:cNvGraphicFramePr>
                  <a:graphicFrameLocks noChangeAspect="1"/>
                </p:cNvGraphicFramePr>
                <p:nvPr/>
              </p:nvGraphicFramePr>
              <p:xfrm>
                <a:off x="5172619" y="5259402"/>
                <a:ext cx="204787" cy="242887"/>
              </p:xfrm>
              <a:graphic>
                <a:graphicData uri="http://schemas.openxmlformats.org/presentationml/2006/ole">
                  <p:oleObj spid="_x0000_s18446" name="公式" r:id="rId15" imgW="203040" imgH="228600" progId="Equation.3">
                    <p:embed/>
                  </p:oleObj>
                </a:graphicData>
              </a:graphic>
            </p:graphicFrame>
            <p:grpSp>
              <p:nvGrpSpPr>
                <p:cNvPr id="48" name="组合 260"/>
                <p:cNvGrpSpPr/>
                <p:nvPr/>
              </p:nvGrpSpPr>
              <p:grpSpPr>
                <a:xfrm>
                  <a:off x="5020216" y="4864110"/>
                  <a:ext cx="766230" cy="762005"/>
                  <a:chOff x="6786578" y="4221168"/>
                  <a:chExt cx="766230" cy="762005"/>
                </a:xfrm>
              </p:grpSpPr>
              <p:sp>
                <p:nvSpPr>
                  <p:cNvPr id="49" name="椭圆 48"/>
                  <p:cNvSpPr/>
                  <p:nvPr/>
                </p:nvSpPr>
                <p:spPr>
                  <a:xfrm>
                    <a:off x="6786578" y="4221168"/>
                    <a:ext cx="766230" cy="76200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流程图: 联系 49"/>
                  <p:cNvSpPr/>
                  <p:nvPr/>
                </p:nvSpPr>
                <p:spPr>
                  <a:xfrm flipV="1">
                    <a:off x="7157596" y="4603583"/>
                    <a:ext cx="25809" cy="27093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8" name="组合 276"/>
              <p:cNvGrpSpPr/>
              <p:nvPr/>
            </p:nvGrpSpPr>
            <p:grpSpPr>
              <a:xfrm>
                <a:off x="5413262" y="3999073"/>
                <a:ext cx="1373315" cy="1171517"/>
                <a:chOff x="5413262" y="3999073"/>
                <a:chExt cx="1373315" cy="1171517"/>
              </a:xfrm>
            </p:grpSpPr>
            <p:cxnSp>
              <p:nvCxnSpPr>
                <p:cNvPr id="44" name="直接连接符 43"/>
                <p:cNvCxnSpPr>
                  <a:endCxn id="50" idx="7"/>
                </p:cNvCxnSpPr>
                <p:nvPr/>
              </p:nvCxnSpPr>
              <p:spPr>
                <a:xfrm rot="5400000">
                  <a:off x="4858256" y="4608055"/>
                  <a:ext cx="1117542" cy="75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>
                  <a:stCxn id="43" idx="0"/>
                  <a:endCxn id="54" idx="7"/>
                </p:cNvCxnSpPr>
                <p:nvPr/>
              </p:nvCxnSpPr>
              <p:spPr>
                <a:xfrm rot="16200000" flipH="1">
                  <a:off x="5816854" y="3603009"/>
                  <a:ext cx="573660" cy="13657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>
                  <a:stCxn id="50" idx="7"/>
                  <a:endCxn id="54" idx="7"/>
                </p:cNvCxnSpPr>
                <p:nvPr/>
              </p:nvCxnSpPr>
              <p:spPr>
                <a:xfrm rot="5400000" flipH="1" flipV="1">
                  <a:off x="5800991" y="4185004"/>
                  <a:ext cx="597857" cy="13733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组合 275"/>
              <p:cNvGrpSpPr/>
              <p:nvPr/>
            </p:nvGrpSpPr>
            <p:grpSpPr>
              <a:xfrm>
                <a:off x="5050696" y="3615692"/>
                <a:ext cx="766230" cy="762005"/>
                <a:chOff x="5050696" y="3615692"/>
                <a:chExt cx="766230" cy="762005"/>
              </a:xfrm>
            </p:grpSpPr>
            <p:grpSp>
              <p:nvGrpSpPr>
                <p:cNvPr id="40" name="组合 95"/>
                <p:cNvGrpSpPr/>
                <p:nvPr/>
              </p:nvGrpSpPr>
              <p:grpSpPr>
                <a:xfrm>
                  <a:off x="5050696" y="3615692"/>
                  <a:ext cx="766230" cy="762005"/>
                  <a:chOff x="2285984" y="3925735"/>
                  <a:chExt cx="766230" cy="762005"/>
                </a:xfrm>
              </p:grpSpPr>
              <p:sp>
                <p:nvSpPr>
                  <p:cNvPr id="42" name="椭圆 41"/>
                  <p:cNvSpPr/>
                  <p:nvPr/>
                </p:nvSpPr>
                <p:spPr>
                  <a:xfrm>
                    <a:off x="2285984" y="3925735"/>
                    <a:ext cx="766230" cy="76200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" name="流程图: 联系 42"/>
                  <p:cNvSpPr/>
                  <p:nvPr/>
                </p:nvSpPr>
                <p:spPr>
                  <a:xfrm flipV="1">
                    <a:off x="2643174" y="4282023"/>
                    <a:ext cx="25809" cy="27093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aphicFrame>
              <p:nvGraphicFramePr>
                <p:cNvPr id="41" name="Object 12"/>
                <p:cNvGraphicFramePr>
                  <a:graphicFrameLocks noChangeAspect="1"/>
                </p:cNvGraphicFramePr>
                <p:nvPr/>
              </p:nvGraphicFramePr>
              <p:xfrm>
                <a:off x="5169760" y="3760155"/>
                <a:ext cx="204788" cy="242887"/>
              </p:xfrm>
              <a:graphic>
                <a:graphicData uri="http://schemas.openxmlformats.org/presentationml/2006/ole">
                  <p:oleObj spid="_x0000_s18447" name="公式" r:id="rId16" imgW="203040" imgH="228600" progId="Equation.3">
                    <p:embed/>
                  </p:oleObj>
                </a:graphicData>
              </a:graphic>
            </p:graphicFrame>
          </p:grpSp>
        </p:grpSp>
        <p:cxnSp>
          <p:nvCxnSpPr>
            <p:cNvPr id="25" name="直接箭头连接符 24"/>
            <p:cNvCxnSpPr/>
            <p:nvPr/>
          </p:nvCxnSpPr>
          <p:spPr>
            <a:xfrm rot="10800000" flipH="1">
              <a:off x="2205021" y="2028815"/>
              <a:ext cx="283000" cy="2843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7" name="Object 90"/>
            <p:cNvGraphicFramePr>
              <a:graphicFrameLocks noChangeAspect="1"/>
            </p:cNvGraphicFramePr>
            <p:nvPr/>
          </p:nvGraphicFramePr>
          <p:xfrm>
            <a:off x="2571736" y="1857364"/>
            <a:ext cx="193675" cy="244475"/>
          </p:xfrm>
          <a:graphic>
            <a:graphicData uri="http://schemas.openxmlformats.org/presentationml/2006/ole">
              <p:oleObj spid="_x0000_s18448" name="公式" r:id="rId17" imgW="190440" imgH="228600" progId="Equation.3">
                <p:embed/>
              </p:oleObj>
            </a:graphicData>
          </a:graphic>
        </p:graphicFrame>
        <p:cxnSp>
          <p:nvCxnSpPr>
            <p:cNvPr id="28" name="直接箭头连接符 27"/>
            <p:cNvCxnSpPr/>
            <p:nvPr/>
          </p:nvCxnSpPr>
          <p:spPr>
            <a:xfrm rot="5400000" flipH="1" flipV="1">
              <a:off x="4067091" y="1790769"/>
              <a:ext cx="296335" cy="8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rot="5400000">
              <a:off x="4072728" y="4142586"/>
              <a:ext cx="28575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Object 91"/>
            <p:cNvGraphicFramePr>
              <a:graphicFrameLocks noChangeAspect="1"/>
            </p:cNvGraphicFramePr>
            <p:nvPr/>
          </p:nvGraphicFramePr>
          <p:xfrm>
            <a:off x="3929058" y="2714620"/>
            <a:ext cx="153987" cy="176212"/>
          </p:xfrm>
          <a:graphic>
            <a:graphicData uri="http://schemas.openxmlformats.org/presentationml/2006/ole">
              <p:oleObj spid="_x0000_s18449" name="公式" r:id="rId18" imgW="152280" imgH="164880" progId="Equation.3">
                <p:embed/>
              </p:oleObj>
            </a:graphicData>
          </a:graphic>
        </p:graphicFrame>
        <p:graphicFrame>
          <p:nvGraphicFramePr>
            <p:cNvPr id="35" name="Object 93"/>
            <p:cNvGraphicFramePr>
              <a:graphicFrameLocks noChangeAspect="1"/>
            </p:cNvGraphicFramePr>
            <p:nvPr/>
          </p:nvGraphicFramePr>
          <p:xfrm>
            <a:off x="3357554" y="2571744"/>
            <a:ext cx="217488" cy="244475"/>
          </p:xfrm>
          <a:graphic>
            <a:graphicData uri="http://schemas.openxmlformats.org/presentationml/2006/ole">
              <p:oleObj spid="_x0000_s18450" name="公式" r:id="rId19" imgW="228600" imgH="241200" progId="Equation.3">
                <p:embed/>
              </p:oleObj>
            </a:graphicData>
          </a:graphic>
        </p:graphicFrame>
        <p:cxnSp>
          <p:nvCxnSpPr>
            <p:cNvPr id="60" name="直接连接符 59"/>
            <p:cNvCxnSpPr/>
            <p:nvPr/>
          </p:nvCxnSpPr>
          <p:spPr>
            <a:xfrm rot="5400000">
              <a:off x="3375015" y="3068631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2714612" y="3071810"/>
              <a:ext cx="857256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1834496" y="2299644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801158" y="3475990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rot="5400000">
              <a:off x="1321571" y="2893215"/>
              <a:ext cx="1214446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1" name="Object 19"/>
            <p:cNvGraphicFramePr>
              <a:graphicFrameLocks noChangeAspect="1"/>
            </p:cNvGraphicFramePr>
            <p:nvPr/>
          </p:nvGraphicFramePr>
          <p:xfrm>
            <a:off x="1668463" y="2643188"/>
            <a:ext cx="88900" cy="190500"/>
          </p:xfrm>
          <a:graphic>
            <a:graphicData uri="http://schemas.openxmlformats.org/presentationml/2006/ole">
              <p:oleObj spid="_x0000_s18451" name="公式" r:id="rId20" imgW="88560" imgH="177480" progId="Equation.3">
                <p:embed/>
              </p:oleObj>
            </a:graphicData>
          </a:graphic>
        </p:graphicFrame>
        <p:cxnSp>
          <p:nvCxnSpPr>
            <p:cNvPr id="70" name="直接箭头连接符 69"/>
            <p:cNvCxnSpPr>
              <a:stCxn id="50" idx="7"/>
              <a:endCxn id="49" idx="5"/>
            </p:cNvCxnSpPr>
            <p:nvPr/>
          </p:nvCxnSpPr>
          <p:spPr>
            <a:xfrm rot="16200000" flipH="1">
              <a:off x="2187014" y="3474063"/>
              <a:ext cx="244872" cy="260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组合 128"/>
          <p:cNvGrpSpPr/>
          <p:nvPr/>
        </p:nvGrpSpPr>
        <p:grpSpPr>
          <a:xfrm>
            <a:off x="4786314" y="1428736"/>
            <a:ext cx="2789665" cy="2786082"/>
            <a:chOff x="4786314" y="1428736"/>
            <a:chExt cx="2789665" cy="2786082"/>
          </a:xfrm>
        </p:grpSpPr>
        <p:sp>
          <p:nvSpPr>
            <p:cNvPr id="73" name="矩形 72"/>
            <p:cNvSpPr/>
            <p:nvPr/>
          </p:nvSpPr>
          <p:spPr>
            <a:xfrm>
              <a:off x="5093598" y="2741818"/>
              <a:ext cx="443607" cy="423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箭头连接符 73"/>
            <p:cNvCxnSpPr/>
            <p:nvPr/>
          </p:nvCxnSpPr>
          <p:spPr>
            <a:xfrm rot="5400000" flipH="1" flipV="1">
              <a:off x="4782967" y="1647894"/>
              <a:ext cx="296335" cy="8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5" name="Object 1"/>
            <p:cNvGraphicFramePr>
              <a:graphicFrameLocks noChangeAspect="1"/>
            </p:cNvGraphicFramePr>
            <p:nvPr/>
          </p:nvGraphicFramePr>
          <p:xfrm>
            <a:off x="6357950" y="1428736"/>
            <a:ext cx="241967" cy="243842"/>
          </p:xfrm>
          <a:graphic>
            <a:graphicData uri="http://schemas.openxmlformats.org/presentationml/2006/ole">
              <p:oleObj spid="_x0000_s18452" name="公式" r:id="rId21" imgW="241300" imgH="228600" progId="Equation.3">
                <p:embed/>
              </p:oleObj>
            </a:graphicData>
          </a:graphic>
        </p:graphicFrame>
        <p:graphicFrame>
          <p:nvGraphicFramePr>
            <p:cNvPr id="76" name="Object 4"/>
            <p:cNvGraphicFramePr>
              <a:graphicFrameLocks noChangeAspect="1"/>
            </p:cNvGraphicFramePr>
            <p:nvPr/>
          </p:nvGraphicFramePr>
          <p:xfrm>
            <a:off x="7358082" y="3214686"/>
            <a:ext cx="217897" cy="243924"/>
          </p:xfrm>
          <a:graphic>
            <a:graphicData uri="http://schemas.openxmlformats.org/presentationml/2006/ole">
              <p:oleObj spid="_x0000_s18453" name="公式" r:id="rId22" imgW="228600" imgH="241200" progId="Equation.3">
                <p:embed/>
              </p:oleObj>
            </a:graphicData>
          </a:graphic>
        </p:graphicFrame>
        <p:graphicFrame>
          <p:nvGraphicFramePr>
            <p:cNvPr id="77" name="Object 7"/>
            <p:cNvGraphicFramePr>
              <a:graphicFrameLocks noChangeAspect="1"/>
            </p:cNvGraphicFramePr>
            <p:nvPr/>
          </p:nvGraphicFramePr>
          <p:xfrm>
            <a:off x="5156970" y="2851735"/>
            <a:ext cx="127256" cy="148637"/>
          </p:xfrm>
          <a:graphic>
            <a:graphicData uri="http://schemas.openxmlformats.org/presentationml/2006/ole">
              <p:oleObj spid="_x0000_s18454" name="公式" r:id="rId23" imgW="126720" imgH="139680" progId="Equation.3">
                <p:embed/>
              </p:oleObj>
            </a:graphicData>
          </a:graphic>
        </p:graphicFrame>
        <p:graphicFrame>
          <p:nvGraphicFramePr>
            <p:cNvPr id="78" name="Object 8"/>
            <p:cNvGraphicFramePr>
              <a:graphicFrameLocks noChangeAspect="1"/>
            </p:cNvGraphicFramePr>
            <p:nvPr/>
          </p:nvGraphicFramePr>
          <p:xfrm>
            <a:off x="7286644" y="2428868"/>
            <a:ext cx="153245" cy="229541"/>
          </p:xfrm>
          <a:graphic>
            <a:graphicData uri="http://schemas.openxmlformats.org/presentationml/2006/ole">
              <p:oleObj spid="_x0000_s18455" name="公式" r:id="rId24" imgW="152280" imgH="215640" progId="Equation.3">
                <p:embed/>
              </p:oleObj>
            </a:graphicData>
          </a:graphic>
        </p:graphicFrame>
        <p:graphicFrame>
          <p:nvGraphicFramePr>
            <p:cNvPr id="79" name="Object 9"/>
            <p:cNvGraphicFramePr>
              <a:graphicFrameLocks noChangeAspect="1"/>
            </p:cNvGraphicFramePr>
            <p:nvPr/>
          </p:nvGraphicFramePr>
          <p:xfrm>
            <a:off x="5108577" y="2249796"/>
            <a:ext cx="166688" cy="229541"/>
          </p:xfrm>
          <a:graphic>
            <a:graphicData uri="http://schemas.openxmlformats.org/presentationml/2006/ole">
              <p:oleObj spid="_x0000_s18456" name="公式" r:id="rId25" imgW="164880" imgH="215640" progId="Equation.3">
                <p:embed/>
              </p:oleObj>
            </a:graphicData>
          </a:graphic>
        </p:graphicFrame>
        <p:graphicFrame>
          <p:nvGraphicFramePr>
            <p:cNvPr id="80" name="Object 10"/>
            <p:cNvGraphicFramePr>
              <a:graphicFrameLocks noChangeAspect="1"/>
            </p:cNvGraphicFramePr>
            <p:nvPr/>
          </p:nvGraphicFramePr>
          <p:xfrm>
            <a:off x="5163245" y="2541311"/>
            <a:ext cx="114710" cy="147697"/>
          </p:xfrm>
          <a:graphic>
            <a:graphicData uri="http://schemas.openxmlformats.org/presentationml/2006/ole">
              <p:oleObj spid="_x0000_s18457" name="公式" r:id="rId26" imgW="114120" imgH="139680" progId="Equation.3">
                <p:embed/>
              </p:oleObj>
            </a:graphicData>
          </a:graphic>
        </p:graphicFrame>
        <p:graphicFrame>
          <p:nvGraphicFramePr>
            <p:cNvPr id="81" name="Object 11"/>
            <p:cNvGraphicFramePr>
              <a:graphicFrameLocks noChangeAspect="1"/>
            </p:cNvGraphicFramePr>
            <p:nvPr/>
          </p:nvGraphicFramePr>
          <p:xfrm>
            <a:off x="5318282" y="2541311"/>
            <a:ext cx="114710" cy="147697"/>
          </p:xfrm>
          <a:graphic>
            <a:graphicData uri="http://schemas.openxmlformats.org/presentationml/2006/ole">
              <p:oleObj spid="_x0000_s18458" name="公式" r:id="rId27" imgW="114120" imgH="139680" progId="Equation.3">
                <p:embed/>
              </p:oleObj>
            </a:graphicData>
          </a:graphic>
        </p:graphicFrame>
        <p:cxnSp>
          <p:nvCxnSpPr>
            <p:cNvPr id="82" name="直接箭头连接符 81"/>
            <p:cNvCxnSpPr/>
            <p:nvPr/>
          </p:nvCxnSpPr>
          <p:spPr>
            <a:xfrm rot="5400000" flipH="1" flipV="1">
              <a:off x="4822031" y="2749068"/>
              <a:ext cx="100013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flipV="1">
              <a:off x="4786314" y="2714620"/>
              <a:ext cx="2786082" cy="714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rot="5400000" flipH="1" flipV="1">
              <a:off x="5710165" y="1647893"/>
              <a:ext cx="296335" cy="8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rot="5400000">
              <a:off x="4750593" y="4071148"/>
              <a:ext cx="28575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rot="5400000">
              <a:off x="5680875" y="3999710"/>
              <a:ext cx="28575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7" name="Object 16"/>
            <p:cNvGraphicFramePr>
              <a:graphicFrameLocks noChangeAspect="1"/>
            </p:cNvGraphicFramePr>
            <p:nvPr/>
          </p:nvGraphicFramePr>
          <p:xfrm>
            <a:off x="5786446" y="2571744"/>
            <a:ext cx="141287" cy="190500"/>
          </p:xfrm>
          <a:graphic>
            <a:graphicData uri="http://schemas.openxmlformats.org/presentationml/2006/ole">
              <p:oleObj spid="_x0000_s18459" name="公式" r:id="rId28" imgW="139680" imgH="177480" progId="Equation.3">
                <p:embed/>
              </p:oleObj>
            </a:graphicData>
          </a:graphic>
        </p:graphicFrame>
        <p:graphicFrame>
          <p:nvGraphicFramePr>
            <p:cNvPr id="88" name="Object 17"/>
            <p:cNvGraphicFramePr>
              <a:graphicFrameLocks noChangeAspect="1"/>
            </p:cNvGraphicFramePr>
            <p:nvPr/>
          </p:nvGraphicFramePr>
          <p:xfrm>
            <a:off x="7286644" y="2928934"/>
            <a:ext cx="193675" cy="230188"/>
          </p:xfrm>
          <a:graphic>
            <a:graphicData uri="http://schemas.openxmlformats.org/presentationml/2006/ole">
              <p:oleObj spid="_x0000_s18460" name="公式" r:id="rId29" imgW="190440" imgH="215640" progId="Equation.3">
                <p:embed/>
              </p:oleObj>
            </a:graphicData>
          </a:graphic>
        </p:graphicFrame>
        <p:graphicFrame>
          <p:nvGraphicFramePr>
            <p:cNvPr id="89" name="Object 28"/>
            <p:cNvGraphicFramePr>
              <a:graphicFrameLocks noChangeAspect="1"/>
            </p:cNvGraphicFramePr>
            <p:nvPr/>
          </p:nvGraphicFramePr>
          <p:xfrm>
            <a:off x="5786446" y="1857364"/>
            <a:ext cx="217487" cy="244475"/>
          </p:xfrm>
          <a:graphic>
            <a:graphicData uri="http://schemas.openxmlformats.org/presentationml/2006/ole">
              <p:oleObj spid="_x0000_s18461" name="公式" r:id="rId30" imgW="228600" imgH="241200" progId="Equation.3">
                <p:embed/>
              </p:oleObj>
            </a:graphicData>
          </a:graphic>
        </p:graphicFrame>
        <p:graphicFrame>
          <p:nvGraphicFramePr>
            <p:cNvPr id="90" name="Object 29"/>
            <p:cNvGraphicFramePr>
              <a:graphicFrameLocks noChangeAspect="1"/>
            </p:cNvGraphicFramePr>
            <p:nvPr/>
          </p:nvGraphicFramePr>
          <p:xfrm>
            <a:off x="6215074" y="3000372"/>
            <a:ext cx="179387" cy="230188"/>
          </p:xfrm>
          <a:graphic>
            <a:graphicData uri="http://schemas.openxmlformats.org/presentationml/2006/ole">
              <p:oleObj spid="_x0000_s18462" name="公式" r:id="rId31" imgW="177480" imgH="215640" progId="Equation.3">
                <p:embed/>
              </p:oleObj>
            </a:graphicData>
          </a:graphic>
        </p:graphicFrame>
        <p:grpSp>
          <p:nvGrpSpPr>
            <p:cNvPr id="91" name="组合 94"/>
            <p:cNvGrpSpPr/>
            <p:nvPr/>
          </p:nvGrpSpPr>
          <p:grpSpPr>
            <a:xfrm>
              <a:off x="5429256" y="1820216"/>
              <a:ext cx="1866376" cy="1827861"/>
              <a:chOff x="5857884" y="3614739"/>
              <a:chExt cx="1866376" cy="1827861"/>
            </a:xfrm>
          </p:grpSpPr>
          <p:grpSp>
            <p:nvGrpSpPr>
              <p:cNvPr id="102" name="组合 273"/>
              <p:cNvGrpSpPr/>
              <p:nvPr/>
            </p:nvGrpSpPr>
            <p:grpSpPr>
              <a:xfrm>
                <a:off x="6958030" y="4667259"/>
                <a:ext cx="766230" cy="762005"/>
                <a:chOff x="6786578" y="4167193"/>
                <a:chExt cx="766230" cy="762005"/>
              </a:xfrm>
            </p:grpSpPr>
            <p:grpSp>
              <p:nvGrpSpPr>
                <p:cNvPr id="117" name="组合 259"/>
                <p:cNvGrpSpPr/>
                <p:nvPr/>
              </p:nvGrpSpPr>
              <p:grpSpPr>
                <a:xfrm>
                  <a:off x="6786578" y="4167193"/>
                  <a:ext cx="766230" cy="762005"/>
                  <a:chOff x="6786578" y="4167193"/>
                  <a:chExt cx="766230" cy="762005"/>
                </a:xfrm>
              </p:grpSpPr>
              <p:sp>
                <p:nvSpPr>
                  <p:cNvPr id="119" name="椭圆 118"/>
                  <p:cNvSpPr/>
                  <p:nvPr/>
                </p:nvSpPr>
                <p:spPr>
                  <a:xfrm>
                    <a:off x="6786578" y="4167193"/>
                    <a:ext cx="766230" cy="76200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zh-CN" altLang="en-US"/>
                  </a:p>
                </p:txBody>
              </p:sp>
              <p:sp>
                <p:nvSpPr>
                  <p:cNvPr id="120" name="流程图: 联系 119"/>
                  <p:cNvSpPr/>
                  <p:nvPr/>
                </p:nvSpPr>
                <p:spPr>
                  <a:xfrm flipV="1">
                    <a:off x="7157596" y="4549608"/>
                    <a:ext cx="25809" cy="27093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zh-CN" altLang="en-US"/>
                  </a:p>
                </p:txBody>
              </p:sp>
            </p:grpSp>
            <p:graphicFrame>
              <p:nvGraphicFramePr>
                <p:cNvPr id="118" name="Object 12"/>
                <p:cNvGraphicFramePr>
                  <a:graphicFrameLocks noChangeAspect="1"/>
                </p:cNvGraphicFramePr>
                <p:nvPr/>
              </p:nvGraphicFramePr>
              <p:xfrm>
                <a:off x="7218383" y="4572002"/>
                <a:ext cx="217487" cy="242887"/>
              </p:xfrm>
              <a:graphic>
                <a:graphicData uri="http://schemas.openxmlformats.org/presentationml/2006/ole">
                  <p:oleObj spid="_x0000_s18463" name="公式" r:id="rId32" imgW="215640" imgH="228600" progId="Equation.3">
                    <p:embed/>
                  </p:oleObj>
                </a:graphicData>
              </a:graphic>
            </p:graphicFrame>
          </p:grpSp>
          <p:grpSp>
            <p:nvGrpSpPr>
              <p:cNvPr id="103" name="组合 263"/>
              <p:cNvGrpSpPr/>
              <p:nvPr/>
            </p:nvGrpSpPr>
            <p:grpSpPr>
              <a:xfrm>
                <a:off x="5857884" y="4680595"/>
                <a:ext cx="766230" cy="762005"/>
                <a:chOff x="5020216" y="4810135"/>
                <a:chExt cx="766230" cy="762005"/>
              </a:xfrm>
            </p:grpSpPr>
            <p:graphicFrame>
              <p:nvGraphicFramePr>
                <p:cNvPr id="113" name="Object 30"/>
                <p:cNvGraphicFramePr>
                  <a:graphicFrameLocks noChangeAspect="1"/>
                </p:cNvGraphicFramePr>
                <p:nvPr/>
              </p:nvGraphicFramePr>
              <p:xfrm>
                <a:off x="5143504" y="5114939"/>
                <a:ext cx="204787" cy="242887"/>
              </p:xfrm>
              <a:graphic>
                <a:graphicData uri="http://schemas.openxmlformats.org/presentationml/2006/ole">
                  <p:oleObj spid="_x0000_s18464" name="公式" r:id="rId33" imgW="203040" imgH="228600" progId="Equation.3">
                    <p:embed/>
                  </p:oleObj>
                </a:graphicData>
              </a:graphic>
            </p:graphicFrame>
            <p:grpSp>
              <p:nvGrpSpPr>
                <p:cNvPr id="114" name="组合 260"/>
                <p:cNvGrpSpPr/>
                <p:nvPr/>
              </p:nvGrpSpPr>
              <p:grpSpPr>
                <a:xfrm>
                  <a:off x="5020216" y="4810135"/>
                  <a:ext cx="766230" cy="762005"/>
                  <a:chOff x="6786578" y="4167193"/>
                  <a:chExt cx="766230" cy="762005"/>
                </a:xfrm>
              </p:grpSpPr>
              <p:sp>
                <p:nvSpPr>
                  <p:cNvPr id="115" name="椭圆 114"/>
                  <p:cNvSpPr/>
                  <p:nvPr/>
                </p:nvSpPr>
                <p:spPr>
                  <a:xfrm>
                    <a:off x="6786578" y="4167193"/>
                    <a:ext cx="766230" cy="76200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zh-CN" altLang="en-US"/>
                  </a:p>
                </p:txBody>
              </p:sp>
              <p:sp>
                <p:nvSpPr>
                  <p:cNvPr id="116" name="流程图: 联系 115"/>
                  <p:cNvSpPr/>
                  <p:nvPr/>
                </p:nvSpPr>
                <p:spPr>
                  <a:xfrm flipV="1">
                    <a:off x="7157596" y="4549608"/>
                    <a:ext cx="25809" cy="27093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zh-CN" altLang="en-US"/>
                  </a:p>
                </p:txBody>
              </p:sp>
            </p:grpSp>
          </p:grpSp>
          <p:grpSp>
            <p:nvGrpSpPr>
              <p:cNvPr id="104" name="组合 276"/>
              <p:cNvGrpSpPr/>
              <p:nvPr/>
            </p:nvGrpSpPr>
            <p:grpSpPr>
              <a:xfrm>
                <a:off x="6250931" y="3998119"/>
                <a:ext cx="1100146" cy="1088016"/>
                <a:chOff x="7520822" y="2483154"/>
                <a:chExt cx="1100146" cy="1088016"/>
              </a:xfrm>
            </p:grpSpPr>
            <p:cxnSp>
              <p:nvCxnSpPr>
                <p:cNvPr id="110" name="直接连接符 109"/>
                <p:cNvCxnSpPr>
                  <a:stCxn id="109" idx="0"/>
                  <a:endCxn id="116" idx="7"/>
                </p:cNvCxnSpPr>
                <p:nvPr/>
              </p:nvCxnSpPr>
              <p:spPr>
                <a:xfrm rot="5400000">
                  <a:off x="7242517" y="2761461"/>
                  <a:ext cx="1088015" cy="5314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>
                  <a:stCxn id="109" idx="0"/>
                  <a:endCxn id="120" idx="7"/>
                </p:cNvCxnSpPr>
                <p:nvPr/>
              </p:nvCxnSpPr>
              <p:spPr>
                <a:xfrm rot="16200000" flipH="1">
                  <a:off x="7799257" y="2736122"/>
                  <a:ext cx="1074679" cy="5687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>
                  <a:stCxn id="116" idx="7"/>
                  <a:endCxn id="120" idx="7"/>
                </p:cNvCxnSpPr>
                <p:nvPr/>
              </p:nvCxnSpPr>
              <p:spPr>
                <a:xfrm rot="5400000" flipH="1" flipV="1">
                  <a:off x="8064227" y="3014429"/>
                  <a:ext cx="13336" cy="11001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组合 275"/>
              <p:cNvGrpSpPr/>
              <p:nvPr/>
            </p:nvGrpSpPr>
            <p:grpSpPr>
              <a:xfrm>
                <a:off x="6412239" y="3614739"/>
                <a:ext cx="766230" cy="762005"/>
                <a:chOff x="5050696" y="3673794"/>
                <a:chExt cx="766230" cy="762005"/>
              </a:xfrm>
            </p:grpSpPr>
            <p:grpSp>
              <p:nvGrpSpPr>
                <p:cNvPr id="106" name="组合 95"/>
                <p:cNvGrpSpPr/>
                <p:nvPr/>
              </p:nvGrpSpPr>
              <p:grpSpPr>
                <a:xfrm>
                  <a:off x="5050696" y="3673794"/>
                  <a:ext cx="766230" cy="762005"/>
                  <a:chOff x="2285984" y="3983837"/>
                  <a:chExt cx="766230" cy="762005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2285984" y="3983837"/>
                    <a:ext cx="766230" cy="76200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zh-CN" altLang="en-US"/>
                  </a:p>
                </p:txBody>
              </p:sp>
              <p:sp>
                <p:nvSpPr>
                  <p:cNvPr id="109" name="流程图: 联系 108"/>
                  <p:cNvSpPr/>
                  <p:nvPr/>
                </p:nvSpPr>
                <p:spPr>
                  <a:xfrm flipV="1">
                    <a:off x="2643174" y="4340125"/>
                    <a:ext cx="25809" cy="27093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zh-CN" altLang="en-US"/>
                  </a:p>
                </p:txBody>
              </p:sp>
            </p:grpSp>
            <p:graphicFrame>
              <p:nvGraphicFramePr>
                <p:cNvPr id="107" name="Object 12"/>
                <p:cNvGraphicFramePr>
                  <a:graphicFrameLocks noChangeAspect="1"/>
                </p:cNvGraphicFramePr>
                <p:nvPr/>
              </p:nvGraphicFramePr>
              <p:xfrm>
                <a:off x="5149850" y="3929063"/>
                <a:ext cx="204788" cy="242887"/>
              </p:xfrm>
              <a:graphic>
                <a:graphicData uri="http://schemas.openxmlformats.org/presentationml/2006/ole">
                  <p:oleObj spid="_x0000_s18465" name="公式" r:id="rId34" imgW="203040" imgH="228600" progId="Equation.3">
                    <p:embed/>
                  </p:oleObj>
                </a:graphicData>
              </a:graphic>
            </p:graphicFrame>
          </p:grpSp>
        </p:grpSp>
        <p:graphicFrame>
          <p:nvGraphicFramePr>
            <p:cNvPr id="92" name="Object 90"/>
            <p:cNvGraphicFramePr>
              <a:graphicFrameLocks noChangeAspect="1"/>
            </p:cNvGraphicFramePr>
            <p:nvPr/>
          </p:nvGraphicFramePr>
          <p:xfrm>
            <a:off x="6715140" y="1857364"/>
            <a:ext cx="193675" cy="244475"/>
          </p:xfrm>
          <a:graphic>
            <a:graphicData uri="http://schemas.openxmlformats.org/presentationml/2006/ole">
              <p:oleObj spid="_x0000_s18466" name="公式" r:id="rId35" imgW="190440" imgH="228600" progId="Equation.3">
                <p:embed/>
              </p:oleObj>
            </a:graphicData>
          </a:graphic>
        </p:graphicFrame>
        <p:cxnSp>
          <p:nvCxnSpPr>
            <p:cNvPr id="93" name="直接箭头连接符 92"/>
            <p:cNvCxnSpPr/>
            <p:nvPr/>
          </p:nvCxnSpPr>
          <p:spPr>
            <a:xfrm rot="5400000" flipH="1" flipV="1">
              <a:off x="6710297" y="1647893"/>
              <a:ext cx="296335" cy="8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 rot="5400000">
              <a:off x="6715934" y="3999710"/>
              <a:ext cx="28575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5" name="Object 91"/>
            <p:cNvGraphicFramePr>
              <a:graphicFrameLocks noChangeAspect="1"/>
            </p:cNvGraphicFramePr>
            <p:nvPr/>
          </p:nvGraphicFramePr>
          <p:xfrm>
            <a:off x="6215074" y="2571744"/>
            <a:ext cx="153987" cy="176212"/>
          </p:xfrm>
          <a:graphic>
            <a:graphicData uri="http://schemas.openxmlformats.org/presentationml/2006/ole">
              <p:oleObj spid="_x0000_s18467" name="公式" r:id="rId36" imgW="152280" imgH="164880" progId="Equation.3">
                <p:embed/>
              </p:oleObj>
            </a:graphicData>
          </a:graphic>
        </p:graphicFrame>
        <p:graphicFrame>
          <p:nvGraphicFramePr>
            <p:cNvPr id="96" name="Object 93"/>
            <p:cNvGraphicFramePr>
              <a:graphicFrameLocks noChangeAspect="1"/>
            </p:cNvGraphicFramePr>
            <p:nvPr/>
          </p:nvGraphicFramePr>
          <p:xfrm>
            <a:off x="5214942" y="3286124"/>
            <a:ext cx="217488" cy="244475"/>
          </p:xfrm>
          <a:graphic>
            <a:graphicData uri="http://schemas.openxmlformats.org/presentationml/2006/ole">
              <p:oleObj spid="_x0000_s18468" name="公式" r:id="rId37" imgW="228600" imgH="241200" progId="Equation.3">
                <p:embed/>
              </p:oleObj>
            </a:graphicData>
          </a:graphic>
        </p:graphicFrame>
        <p:cxnSp>
          <p:nvCxnSpPr>
            <p:cNvPr id="97" name="直接箭头连接符 96"/>
            <p:cNvCxnSpPr>
              <a:stCxn id="109" idx="0"/>
              <a:endCxn id="108" idx="7"/>
            </p:cNvCxnSpPr>
            <p:nvPr/>
          </p:nvCxnSpPr>
          <p:spPr>
            <a:xfrm rot="5400000" flipH="1" flipV="1">
              <a:off x="6359773" y="1925741"/>
              <a:ext cx="271788" cy="2839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120" idx="7"/>
              <a:endCxn id="119" idx="7"/>
            </p:cNvCxnSpPr>
            <p:nvPr/>
          </p:nvCxnSpPr>
          <p:spPr>
            <a:xfrm rot="5400000" flipH="1" flipV="1">
              <a:off x="6905960" y="3000817"/>
              <a:ext cx="293947" cy="260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116" idx="6"/>
            </p:cNvCxnSpPr>
            <p:nvPr/>
          </p:nvCxnSpPr>
          <p:spPr>
            <a:xfrm flipV="1">
              <a:off x="5826083" y="3143248"/>
              <a:ext cx="317553" cy="1387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rot="16200000" flipH="1">
              <a:off x="6207474" y="2921333"/>
              <a:ext cx="296709" cy="42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5357818" y="2857496"/>
              <a:ext cx="100013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rot="5400000">
              <a:off x="6751653" y="346392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rot="5400000">
              <a:off x="5637220" y="346392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/>
            <p:nvPr/>
          </p:nvCxnSpPr>
          <p:spPr>
            <a:xfrm>
              <a:off x="5786446" y="3429000"/>
              <a:ext cx="114300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8" name="Object 19"/>
            <p:cNvGraphicFramePr>
              <a:graphicFrameLocks noChangeAspect="1"/>
            </p:cNvGraphicFramePr>
            <p:nvPr/>
          </p:nvGraphicFramePr>
          <p:xfrm>
            <a:off x="6357950" y="3500438"/>
            <a:ext cx="88900" cy="190500"/>
          </p:xfrm>
          <a:graphic>
            <a:graphicData uri="http://schemas.openxmlformats.org/presentationml/2006/ole">
              <p:oleObj spid="_x0000_s18469" name="公式" r:id="rId38" imgW="88560" imgH="17748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0</Words>
  <PresentationFormat>全屏显示(4:3)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公式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blowyang</dc:creator>
  <cp:lastModifiedBy>blowyang</cp:lastModifiedBy>
  <cp:revision>90</cp:revision>
  <dcterms:created xsi:type="dcterms:W3CDTF">2014-04-14T12:21:11Z</dcterms:created>
  <dcterms:modified xsi:type="dcterms:W3CDTF">2014-05-14T09:38:50Z</dcterms:modified>
</cp:coreProperties>
</file>