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5C5C-5F39-476F-B229-B5E6928B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9E042-3172-426A-B67B-D8E1D34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F8A-732A-4350-86A3-48217A14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8C75-3A8C-4018-8626-4C05530A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C9E6-371A-423A-AF93-B50BCC2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C156-19C0-4469-9376-0E8333A6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972B-ACB1-40F6-89D4-FB538D67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963B-BFA2-49A6-9F96-5AA66441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F395-2B22-4653-A8CB-1E9F6A9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D678-4311-4CA1-A67A-ED12DB5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2C5C4-65A2-41EF-A90E-01174B29F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87CA3-1A5C-43D4-9D4E-49033CF9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961B-5EBF-44B6-A991-DA7BF6C6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5A13-BE3C-461A-95E5-AA29EF4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76D8-FF37-49A8-9E90-F15B2A2A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B288-AB63-4BAD-9D5B-D7EBD7B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549E-1EEF-483C-A51D-A19B1BFA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66E3-863E-4FAE-971C-ABC3C6BD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C29C-747E-4D94-A167-4361DCB1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C4C7-B089-4CD0-AE41-AC889FB4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010-B438-4DB3-BDFE-8ECB4ABA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8F11-567C-45BE-A761-DF403FAE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2470-3868-4A6A-9A4B-AF0F5209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95F8-15A6-444E-A50E-CE347998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8957-ECA9-47A2-8A45-6E3076FE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F0E-6134-4693-940B-AB7460B4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CDA9-A6CB-4AE7-9F09-F377A495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0131F-3384-4A7B-A014-9A0B6B36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08BC-BE5F-414A-A769-956DCF86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85D7-3557-4E6A-BD1E-7C5C768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A7C9-493B-4415-A2A7-63785278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EAE-9D08-41EA-92BB-7BC960BA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B41C-C6C8-4DEB-A95E-860E6282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0D9A-60E9-4D78-B027-5A2B0716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3D875-C5D2-4D00-8585-E13ED6EB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FD9D-6323-4B99-93BD-8F818297F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B7122-996C-40D5-824D-C4F2D849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22E5-E805-4844-AA65-E8454CA4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DA15C-1A49-4683-A6DD-6950313D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2604-BA04-4416-9C1D-64B583D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EE6C9-FD3E-40FB-A203-8E167BFD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3757E-290C-47E8-A2F2-9B32385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6B2E9-6F43-484F-BF5F-6B289D7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B7855-FC2E-4960-80B2-37B0C216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9CD8E-479C-46F9-A90F-BD587E0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D5AB-3351-4D81-A5C4-0B07E18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811-58B9-4768-8591-8E2CE70C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0C2A-0A1A-4967-B8AC-A4581CE6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B8F6-177F-4D0E-B43A-271DEC5E0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EFBC-4811-43B8-A444-69E44E98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3437-036C-4085-B598-264CF9A2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B200-8B24-4695-A90E-D366401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D626-0FD0-493A-9506-92F557C6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4C57C-8080-4CFA-A463-09B7C024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D16E0-F915-4B1D-B5ED-5A5DF69A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3ECA-08B9-4460-8C51-B1F48C1C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F0F4-1DC0-41F9-8A85-88B6A43D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63A7-7FED-4AE0-91CE-2460514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319BA-1B23-4525-8EBC-9E345D02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2050-8D8F-4611-A90F-77ED844D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2014-ACB2-4123-846A-D17D7336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658F-5693-4E4E-A1F6-594897C923B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A107-D43F-44E7-879F-915425503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0906-5A60-4CC7-9FF9-5D3167AF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CF41-88F6-481D-B095-DB9FAD10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4CC-BF2A-4EE6-9F65-8983D921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323850"/>
            <a:ext cx="9210675" cy="3748088"/>
          </a:xfrm>
        </p:spPr>
        <p:txBody>
          <a:bodyPr>
            <a:normAutofit/>
          </a:bodyPr>
          <a:lstStyle/>
          <a:p>
            <a:r>
              <a:rPr lang="en-US" dirty="0" err="1"/>
              <a:t>Asistent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formei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BDD</a:t>
            </a:r>
          </a:p>
        </p:txBody>
      </p:sp>
    </p:spTree>
    <p:extLst>
      <p:ext uri="{BB962C8B-B14F-4D97-AF65-F5344CB8AC3E}">
        <p14:creationId xmlns:p14="http://schemas.microsoft.com/office/powerpoint/2010/main" val="4289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3357-6EA4-482A-A8E2-C235FEB2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Asistent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gasirea</a:t>
            </a:r>
            <a:r>
              <a:rPr lang="en-US" sz="4000" dirty="0"/>
              <a:t> </a:t>
            </a:r>
            <a:r>
              <a:rPr lang="en-US" sz="4000" dirty="0" err="1"/>
              <a:t>formei</a:t>
            </a:r>
            <a:r>
              <a:rPr lang="en-US" sz="4000" dirty="0"/>
              <a:t> </a:t>
            </a:r>
            <a:r>
              <a:rPr lang="en-US" sz="4000" dirty="0" err="1"/>
              <a:t>reduse</a:t>
            </a:r>
            <a:r>
              <a:rPr lang="en-US" sz="4000" dirty="0"/>
              <a:t> a </a:t>
            </a:r>
            <a:r>
              <a:rPr lang="en-US" sz="4000" dirty="0" err="1"/>
              <a:t>unui</a:t>
            </a:r>
            <a:r>
              <a:rPr lang="en-US" sz="4000" dirty="0"/>
              <a:t>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AF85-EF8D-45DB-B241-2837AD18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are ca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convertirea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din forma de formula in forma </a:t>
            </a:r>
            <a:r>
              <a:rPr lang="en-US" dirty="0" err="1"/>
              <a:t>redusa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realizandu</a:t>
            </a:r>
            <a:r>
              <a:rPr lang="en-US" dirty="0"/>
              <a:t>-se in mod </a:t>
            </a:r>
            <a:r>
              <a:rPr lang="en-US" dirty="0" err="1"/>
              <a:t>interactiv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.</a:t>
            </a:r>
          </a:p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studentii</a:t>
            </a:r>
            <a:r>
              <a:rPr lang="en-US" dirty="0"/>
              <a:t> de </a:t>
            </a:r>
            <a:r>
              <a:rPr lang="en-US" dirty="0" err="1"/>
              <a:t>anul</a:t>
            </a:r>
            <a:r>
              <a:rPr lang="en-US" dirty="0"/>
              <a:t> I de la Logica </a:t>
            </a:r>
            <a:r>
              <a:rPr lang="en-US" dirty="0" err="1"/>
              <a:t>pentru</a:t>
            </a:r>
            <a:r>
              <a:rPr lang="en-US" dirty="0"/>
              <a:t> Informatica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BDD-urile.</a:t>
            </a:r>
          </a:p>
        </p:txBody>
      </p:sp>
    </p:spTree>
    <p:extLst>
      <p:ext uri="{BB962C8B-B14F-4D97-AF65-F5344CB8AC3E}">
        <p14:creationId xmlns:p14="http://schemas.microsoft.com/office/powerpoint/2010/main" val="38216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8C75-68F4-4FCA-9955-E0AE19A6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dificile</a:t>
            </a:r>
            <a:r>
              <a:rPr lang="en-US" dirty="0"/>
              <a:t>/</a:t>
            </a:r>
            <a:r>
              <a:rPr lang="en-US" dirty="0" err="1"/>
              <a:t>interesante</a:t>
            </a:r>
            <a:r>
              <a:rPr lang="en-US" dirty="0"/>
              <a:t> din </a:t>
            </a:r>
            <a:r>
              <a:rPr lang="en-US" dirty="0" err="1"/>
              <a:t>proiect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1F62-B7D2-46FA-B00B-52CD2B03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aspect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convertirea</a:t>
            </a:r>
            <a:r>
              <a:rPr lang="en-US" dirty="0"/>
              <a:t> BDD-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forma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procesabila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. Ca </a:t>
            </a:r>
            <a:r>
              <a:rPr lang="en-US" dirty="0" err="1"/>
              <a:t>solutie</a:t>
            </a:r>
            <a:r>
              <a:rPr lang="en-US" dirty="0"/>
              <a:t>,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convertesc</a:t>
            </a:r>
            <a:r>
              <a:rPr lang="en-US" dirty="0"/>
              <a:t> BDD-ul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de tip record de forma “Element {index, value, </a:t>
            </a:r>
            <a:r>
              <a:rPr lang="en-US" dirty="0" err="1"/>
              <a:t>leftIndex</a:t>
            </a:r>
            <a:r>
              <a:rPr lang="en-US" dirty="0"/>
              <a:t>, </a:t>
            </a:r>
            <a:r>
              <a:rPr lang="en-US" dirty="0" err="1"/>
              <a:t>rightIndex</a:t>
            </a:r>
            <a:r>
              <a:rPr lang="en-US" dirty="0"/>
              <a:t>}”, </a:t>
            </a:r>
            <a:r>
              <a:rPr lang="en-US" dirty="0" err="1"/>
              <a:t>reprezentand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dificila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ajunga</a:t>
            </a:r>
            <a:r>
              <a:rPr lang="en-US" dirty="0"/>
              <a:t> la forma </a:t>
            </a:r>
            <a:r>
              <a:rPr lang="en-US" dirty="0" err="1"/>
              <a:t>redusa</a:t>
            </a:r>
            <a:r>
              <a:rPr lang="en-US" dirty="0"/>
              <a:t> a BDD-</a:t>
            </a:r>
            <a:r>
              <a:rPr lang="en-US" dirty="0" err="1"/>
              <a:t>ului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detaliate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comenzi</a:t>
            </a:r>
            <a:r>
              <a:rPr lang="en-US" dirty="0"/>
              <a:t>: </a:t>
            </a:r>
            <a:r>
              <a:rPr lang="en-US" dirty="0" err="1"/>
              <a:t>daca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cu </a:t>
            </a:r>
            <a:r>
              <a:rPr lang="en-US" dirty="0" err="1"/>
              <a:t>sintaxa</a:t>
            </a:r>
            <a:r>
              <a:rPr lang="en-US" dirty="0"/>
              <a:t> </a:t>
            </a:r>
            <a:r>
              <a:rPr lang="en-US" dirty="0" err="1"/>
              <a:t>corecta</a:t>
            </a:r>
            <a:r>
              <a:rPr lang="en-US" dirty="0"/>
              <a:t>,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de </a:t>
            </a:r>
            <a:r>
              <a:rPr lang="en-US" dirty="0" err="1"/>
              <a:t>argumente</a:t>
            </a:r>
            <a:r>
              <a:rPr lang="en-US" dirty="0"/>
              <a:t> etc.</a:t>
            </a:r>
          </a:p>
          <a:p>
            <a:r>
              <a:rPr lang="en-US" dirty="0"/>
              <a:t>Un aspect </a:t>
            </a:r>
            <a:r>
              <a:rPr lang="en-US" dirty="0" err="1"/>
              <a:t>interesant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adaugare</a:t>
            </a:r>
            <a:r>
              <a:rPr lang="en-US" dirty="0"/>
              <a:t> a </a:t>
            </a:r>
            <a:r>
              <a:rPr lang="en-US" dirty="0" err="1"/>
              <a:t>simbolului</a:t>
            </a:r>
            <a:r>
              <a:rPr lang="en-US" dirty="0"/>
              <a:t> ‘|’ in formula data ca input. Ex: (</a:t>
            </a:r>
            <a:r>
              <a:rPr lang="en-US" dirty="0" err="1"/>
              <a:t>xy+x!yz</a:t>
            </a:r>
            <a:r>
              <a:rPr lang="en-US" dirty="0"/>
              <a:t>) =&gt; (</a:t>
            </a:r>
            <a:r>
              <a:rPr lang="en-US" dirty="0" err="1"/>
              <a:t>x|y+x</a:t>
            </a:r>
            <a:r>
              <a:rPr lang="en-US" dirty="0"/>
              <a:t>|!</a:t>
            </a:r>
            <a:r>
              <a:rPr lang="en-US" dirty="0" err="1"/>
              <a:t>y|z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00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206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Asistent pentru gasirea formei reduse a unui BDD</vt:lpstr>
      <vt:lpstr>Asistent pentru gasirea formei reduse a unui BDD</vt:lpstr>
      <vt:lpstr>Aspecte dificile/interesante din proiect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Titlu proiect 2. Ce problema rezolva acest proiect 3. Aspecte dificile/interesante din proiect 4. Rulare + teste 5. Intrebari de la colegi/prof</dc:title>
  <dc:creator>Calin</dc:creator>
  <cp:lastModifiedBy>Calin</cp:lastModifiedBy>
  <cp:revision>10</cp:revision>
  <dcterms:created xsi:type="dcterms:W3CDTF">2020-06-02T06:01:47Z</dcterms:created>
  <dcterms:modified xsi:type="dcterms:W3CDTF">2020-06-02T20:51:50Z</dcterms:modified>
</cp:coreProperties>
</file>