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3" r:id="rId6"/>
    <p:sldId id="264" r:id="rId7"/>
    <p:sldId id="258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62AD4-0EFF-44B9-8E28-D85EA5221C4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440DA-037E-4BB0-9B86-D347F878AB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61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1712</a:t>
            </a:r>
            <a:r>
              <a:rPr lang="de-DE" dirty="0"/>
              <a:t>: Thomas Newcomen entwickelt die erste funktionsfähige Dampfmaschine zur Wasserhebung in Bergwerken.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Merkmale</a:t>
            </a:r>
            <a:r>
              <a:rPr lang="de-DE" dirty="0"/>
              <a:t>: Einfacher Aufbau, jedoch ineffizient und groß.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440DA-037E-4BB0-9B86-D347F878AB0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208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Thomas Newcomen die Erste praktische </a:t>
            </a:r>
            <a:r>
              <a:rPr lang="de-DE" dirty="0" err="1"/>
              <a:t>umsetzung</a:t>
            </a:r>
            <a:r>
              <a:rPr lang="de-DE" dirty="0"/>
              <a:t> -&gt; James Watt verbesserte sie / Patentierte sie 1769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440DA-037E-4BB0-9B86-D347F878AB0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196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Kaum noch eine Rolle.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440DA-037E-4BB0-9B86-D347F878AB0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565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43FAD-BFFE-998C-49CF-8770EBC9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03B0D9-0DB3-6D96-302C-62CBBF9D1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CF7658-3644-6B55-E953-DDEECF27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FC0F-95A2-47F3-A3FC-68118EAA5E21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522A1D-FC01-B1B3-6ACF-58D14041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2AC04-FE5D-C604-6A29-26C26C0D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07D7-384E-4BFF-8B9F-5A97CE2CEA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398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F1931-9133-8EC5-3C43-67573143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7FB30F-1359-FDB5-F126-A5B6558F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88746D-FB2F-9376-E407-65C51C4D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FC0F-95A2-47F3-A3FC-68118EAA5E21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78FEE-25D6-3F1F-2965-88C75DE1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65980-EF59-CF21-A839-42DAF9FD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07D7-384E-4BFF-8B9F-5A97CE2CEA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618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42DB4C-E1C1-F903-43AB-97DCFF8D5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B9B794-A0D7-F5A0-CDD4-DDF711854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2B5B22-D54B-DAB1-59EF-2D223C34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FC0F-95A2-47F3-A3FC-68118EAA5E21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DA167B-D5D2-19F0-7703-820C68B3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9BA29-D28C-3EE0-C0AC-577A1C0B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07D7-384E-4BFF-8B9F-5A97CE2CEA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212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C9A93-FF53-18EF-CE68-AF05C5AA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27BA1-EDD3-3E4D-DA10-FF0BF57E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A2A0A-ED01-A855-934A-C70713BE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FC0F-95A2-47F3-A3FC-68118EAA5E21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131F5-630A-F8B1-D703-5283B86F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6F309C-C964-9836-E374-D8686786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07D7-384E-4BFF-8B9F-5A97CE2CEA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373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45C03-D738-6C88-9F08-E897B885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068283-51A8-071B-1E50-17F84FFB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D58E33-2A55-FC79-56C3-ABD5052A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FC0F-95A2-47F3-A3FC-68118EAA5E21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EE9B8-15C0-1436-6CD5-CFF759D4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D8BBA7-644B-51AB-C1DB-C1679DF9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07D7-384E-4BFF-8B9F-5A97CE2CEA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756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A3A40-E374-EF37-C189-945FA94C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39FDB-1B03-E48E-00C4-22C866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4B0634-AA72-4D32-120C-EBE2D2274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C599A5-D830-37B7-3694-CE9FE5E2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FC0F-95A2-47F3-A3FC-68118EAA5E21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42B2F9-F138-AE04-855D-7CDA4ABF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A642FA-2DEC-29DF-C167-60530781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07D7-384E-4BFF-8B9F-5A97CE2CEA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9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4CA52-9B15-D8BB-77EB-D14C7536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62E2C6-C01E-CED6-3E2A-5F2AB13C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6F7E24-ABB3-40AC-19BE-365048FD0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834539-8EA0-2F92-D677-F113F742E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07C738-61F1-436F-E61C-ED818A942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43C773-AA4D-AC87-060A-232E1A7F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FC0F-95A2-47F3-A3FC-68118EAA5E21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797DB0-0CBA-D5E1-386A-80AEB3F4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715A4E-6E16-A56D-636D-A5BB9968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07D7-384E-4BFF-8B9F-5A97CE2CEA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84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FEA08-3CBD-C430-BA10-16918A61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F6039A-AFD7-CDFB-8C5F-07CF4B1E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FC0F-95A2-47F3-A3FC-68118EAA5E21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B19C7E-C144-D245-2CF3-C597445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A616F8-CF95-7036-8DEA-9F34C31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07D7-384E-4BFF-8B9F-5A97CE2CEA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956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B082A7-42FE-9531-938F-9306F8C7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FC0F-95A2-47F3-A3FC-68118EAA5E21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22A774-FC03-42CA-9277-1B738F17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91B2C7-0D37-F696-2B5F-8BFEEE5C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07D7-384E-4BFF-8B9F-5A97CE2CEA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428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092B8-6EFB-11ED-4E3D-118E8096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5784E-8E8A-CC39-4766-8C388B3C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556E80-C20F-DB84-B839-A45249CC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21BF40-427E-0F7A-1EBA-AA5C3F00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FC0F-95A2-47F3-A3FC-68118EAA5E21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5FE11E-ACA9-2AB0-24D3-AB365317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F6FC53-0FB7-3E6B-4F2F-95B80352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07D7-384E-4BFF-8B9F-5A97CE2CEA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062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DF748-B8D2-DF1E-08A2-77140F7F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067B6E-0DE0-7BEF-96F9-DC8AE8243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094D6-1CB3-FC3D-33C6-2C03452B6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3EE771-0573-DB83-EBE6-28D3AF3A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FC0F-95A2-47F3-A3FC-68118EAA5E21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193703-D414-A887-20A8-4E7A8A43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C4A0CC-C0CC-A047-1BEB-ACA8A8F5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07D7-384E-4BFF-8B9F-5A97CE2CEA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26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1D51A0-8A5B-1473-AD75-E7C2DE1B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2B4A5-95BC-184B-7C05-98184B06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38BE4-F59B-50A2-7572-AFA81F09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3FC0F-95A2-47F3-A3FC-68118EAA5E21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C717F-BFDF-74CC-6EA1-4F918E61E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31321-BE7C-B792-5FEE-20F558F3F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607D7-384E-4BFF-8B9F-5A97CE2CEA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40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vox.de/gas/themen/dampfmaschine/" TargetMode="External"/><Relationship Id="rId2" Type="http://schemas.openxmlformats.org/officeDocument/2006/relationships/hyperlink" Target="http://buchrain.educanet2.ch/move1/mo/b/dampf/dampfma_fa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orturl.at/w852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Bildergalerie: Industrialisierung - Wirtschaft - Gesellschaft - Planet ...">
            <a:extLst>
              <a:ext uri="{FF2B5EF4-FFF2-40B4-BE49-F238E27FC236}">
                <a16:creationId xmlns:a16="http://schemas.microsoft.com/office/drawing/2014/main" id="{E1777362-826F-0521-E123-C0EC69105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2B6FB3-373B-0385-3441-AFB72EFD6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Die Dampfmaschiene</a:t>
            </a:r>
            <a:endParaRPr lang="de-AT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0FAE45-8E85-2D64-45E7-89ADE57AD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Von Sieberer und Schwanzer</a:t>
            </a:r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58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1A217-D888-2663-E63C-E3F770F6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37A514-EDCE-46E6-A6D8-E703CFFD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 Berichte gehen zurück bis zur antike (Heronsball von Heron von Alexandria)</a:t>
            </a:r>
          </a:p>
          <a:p>
            <a:r>
              <a:rPr lang="de-AT" dirty="0"/>
              <a:t>Thomas Savery und Denis Papin erstelleten erste Prototypen</a:t>
            </a:r>
            <a:endParaRPr lang="de-DE" dirty="0"/>
          </a:p>
          <a:p>
            <a:r>
              <a:rPr lang="de-DE" dirty="0"/>
              <a:t>1712 von Thomas Newcomen entwickelte atmospährische Dampfmaschine kam zum Einsatz.</a:t>
            </a:r>
          </a:p>
          <a:p>
            <a:r>
              <a:rPr lang="de-DE" dirty="0"/>
              <a:t>1759 James Watt verbessert die Maschine von Newcomen</a:t>
            </a:r>
          </a:p>
          <a:p>
            <a:r>
              <a:rPr lang="de-DE" dirty="0"/>
              <a:t>1769 wird sie zum Patent angemeldet von Watt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61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768BD2-23AA-8D7E-407C-85D65CF6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James Watt</a:t>
            </a:r>
            <a:endParaRPr lang="de-AT" sz="5400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B71C5-E256-B6F2-97DF-7787E7F8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sz="2200"/>
              <a:t>Schottischer Erfinder</a:t>
            </a:r>
          </a:p>
          <a:p>
            <a:r>
              <a:rPr lang="de-DE" sz="2200"/>
              <a:t>Wirkungsgrad gesteigert</a:t>
            </a:r>
          </a:p>
          <a:p>
            <a:r>
              <a:rPr lang="de-DE" sz="2200"/>
              <a:t>Ansätze von Denis Papin  und Thomas Savery</a:t>
            </a:r>
          </a:p>
          <a:p>
            <a:r>
              <a:rPr lang="de-AT" sz="2200"/>
              <a:t>Erbauer der Atmosphärischen Dampfmaschine</a:t>
            </a:r>
          </a:p>
          <a:p>
            <a:r>
              <a:rPr lang="de-AT" sz="2200"/>
              <a:t>Verwendet zum Wasser pumpen im Bergwerk</a:t>
            </a:r>
          </a:p>
          <a:p>
            <a:endParaRPr lang="de-AT" sz="2200"/>
          </a:p>
          <a:p>
            <a:endParaRPr lang="de-AT" sz="220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08C28D1A-4700-64D6-0B02-0D4D3FAEA4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9" b="961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09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5F27EB-8972-77DE-87D0-7D8A0FA2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 dirty="0"/>
              <a:t>Aufbau  </a:t>
            </a:r>
            <a:br>
              <a:rPr lang="de-DE" sz="5400" dirty="0"/>
            </a:br>
            <a:r>
              <a:rPr lang="de-DE" sz="5400" dirty="0"/>
              <a:t>[ Einfach ]</a:t>
            </a:r>
            <a:endParaRPr lang="de-AT" sz="5400" dirty="0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5B3AE-82DC-E2C5-1EA0-22B21144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sz="2200" dirty="0"/>
              <a:t>Geschlossener Wasserkessel</a:t>
            </a:r>
          </a:p>
          <a:p>
            <a:r>
              <a:rPr lang="de-DE" sz="2200" dirty="0"/>
              <a:t>Zylinder mit Kolben</a:t>
            </a:r>
          </a:p>
          <a:p>
            <a:r>
              <a:rPr lang="de-DE" sz="2200" dirty="0"/>
              <a:t>Schieber</a:t>
            </a:r>
          </a:p>
          <a:p>
            <a:r>
              <a:rPr lang="de-DE" sz="2200" dirty="0"/>
              <a:t>Schwungrad</a:t>
            </a:r>
          </a:p>
          <a:p>
            <a:endParaRPr lang="de-DE" sz="2200" dirty="0"/>
          </a:p>
          <a:p>
            <a:r>
              <a:rPr lang="de-DE" sz="2200" dirty="0"/>
              <a:t>Verbunden durch Ventile und Hebel</a:t>
            </a:r>
          </a:p>
          <a:p>
            <a:endParaRPr lang="de-AT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401D2C-CA40-47BF-9B13-AA18008A0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0" r="1277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44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40929-B796-C18C-2D06-362B5397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 der Dampfmaschine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0B2191-5BF1-76BF-EF73-11965F0F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Schneller Produktion</a:t>
            </a:r>
          </a:p>
          <a:p>
            <a:r>
              <a:rPr lang="de-DE" dirty="0"/>
              <a:t>Bergbau [ Grundwasser aus den Schächten pumpen]</a:t>
            </a:r>
          </a:p>
          <a:p>
            <a:r>
              <a:rPr lang="de-DE" dirty="0"/>
              <a:t>Antrieb von Pflügen, Mühlen und anderen Maschinen</a:t>
            </a:r>
          </a:p>
          <a:p>
            <a:r>
              <a:rPr lang="de-AT" dirty="0"/>
              <a:t>Schnellerer Transport via Dampfloks , Dampfschiffen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171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CABD1-E1CB-83C3-F10C-0992881C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Heutige Verwendungsbereiche	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E3102E-FC27-BAC8-1EF6-19F25372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Teilweise noch in Förderanlagen (Steinkohlebergbau)</a:t>
            </a:r>
          </a:p>
          <a:p>
            <a:r>
              <a:rPr lang="de-DE" dirty="0"/>
              <a:t>Attraktion für Touristen (Dampfloks)</a:t>
            </a:r>
          </a:p>
          <a:p>
            <a:r>
              <a:rPr lang="de-DE" dirty="0"/>
              <a:t>Dampfmaschinen für Modellsammler (Miniaturform)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341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0EC73-C4A6-A3D2-CDD1-632EDAD3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E99D8-76A5-4FA5-79B1-77A3C9A8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Wasser wird erhitz im Kessel  -&gt; Dampf</a:t>
            </a:r>
          </a:p>
          <a:p>
            <a:r>
              <a:rPr lang="de-DE" dirty="0"/>
              <a:t>Druck ensteht, wegen geschlossenem Deckel</a:t>
            </a:r>
          </a:p>
          <a:p>
            <a:r>
              <a:rPr lang="de-DE" dirty="0"/>
              <a:t>Leitungen führen Dampf in den Zylinder</a:t>
            </a:r>
          </a:p>
          <a:p>
            <a:r>
              <a:rPr lang="de-AT" dirty="0"/>
              <a:t>Schieber lässt nur eine Öffnung offen</a:t>
            </a:r>
          </a:p>
          <a:p>
            <a:r>
              <a:rPr lang="de-AT" dirty="0"/>
              <a:t>Druck geht in Kolben hinein oder heraus (Je nach Öffnung)</a:t>
            </a:r>
          </a:p>
          <a:p>
            <a:r>
              <a:rPr lang="de-AT" dirty="0"/>
              <a:t>Am Ende verändert sich die Öffnung durch den Schieber</a:t>
            </a:r>
          </a:p>
        </p:txBody>
      </p:sp>
    </p:spTree>
    <p:extLst>
      <p:ext uri="{BB962C8B-B14F-4D97-AF65-F5344CB8AC3E}">
        <p14:creationId xmlns:p14="http://schemas.microsoft.com/office/powerpoint/2010/main" val="322507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BD240-8DA4-9B8F-102B-9EB40DAB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F54FB-3A54-D6A7-6E5E-884AF76A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http://buchrain.educanet2.ch/move1/mo/b/dampf/dampfma_fa.jpg</a:t>
            </a:r>
            <a:r>
              <a:rPr lang="de-AT" dirty="0"/>
              <a:t> Bild Dampfmaschine (Aufbau) [stand 13.06.2024]</a:t>
            </a:r>
          </a:p>
          <a:p>
            <a:r>
              <a:rPr lang="de-AT" dirty="0"/>
              <a:t>https://shorturl.at/EPuHd  James Watt [stand 13.06.2024]</a:t>
            </a:r>
          </a:p>
          <a:p>
            <a:r>
              <a:rPr lang="de-AT" dirty="0">
                <a:hlinkClick r:id="rId3"/>
              </a:rPr>
              <a:t>https://www.verivox.de/gas/themen/dampfmaschine/</a:t>
            </a:r>
            <a:r>
              <a:rPr lang="de-AT" dirty="0"/>
              <a:t> [18.06.2024]</a:t>
            </a:r>
          </a:p>
          <a:p>
            <a:r>
              <a:rPr lang="de-AT" dirty="0">
                <a:hlinkClick r:id="rId4"/>
              </a:rPr>
              <a:t>https://shorturl.at/w852p</a:t>
            </a:r>
            <a:r>
              <a:rPr lang="de-AT" dirty="0"/>
              <a:t> [stand 18.06.2024]</a:t>
            </a:r>
          </a:p>
        </p:txBody>
      </p:sp>
    </p:spTree>
    <p:extLst>
      <p:ext uri="{BB962C8B-B14F-4D97-AF65-F5344CB8AC3E}">
        <p14:creationId xmlns:p14="http://schemas.microsoft.com/office/powerpoint/2010/main" val="240646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49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Die Dampfmaschiene</vt:lpstr>
      <vt:lpstr>Geschichte</vt:lpstr>
      <vt:lpstr>James Watt</vt:lpstr>
      <vt:lpstr>Aufbau   [ Einfach ]</vt:lpstr>
      <vt:lpstr>Rolle der Dampfmaschine</vt:lpstr>
      <vt:lpstr>Heutige Verwendungsbereiche </vt:lpstr>
      <vt:lpstr>Funktionalität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Julian.Sieberer@htlstp.at</dc:creator>
  <cp:lastModifiedBy>Florian.Schwanzer@htlstp.at</cp:lastModifiedBy>
  <cp:revision>11</cp:revision>
  <dcterms:created xsi:type="dcterms:W3CDTF">2024-06-13T13:19:43Z</dcterms:created>
  <dcterms:modified xsi:type="dcterms:W3CDTF">2024-06-18T17:15:18Z</dcterms:modified>
</cp:coreProperties>
</file>