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7" r:id="rId2"/>
    <p:sldId id="379" r:id="rId3"/>
    <p:sldId id="395" r:id="rId4"/>
    <p:sldId id="632" r:id="rId5"/>
    <p:sldId id="634" r:id="rId6"/>
    <p:sldId id="635" r:id="rId7"/>
    <p:sldId id="636" r:id="rId8"/>
    <p:sldId id="637" r:id="rId9"/>
    <p:sldId id="638" r:id="rId10"/>
    <p:sldId id="639" r:id="rId11"/>
    <p:sldId id="640" r:id="rId12"/>
    <p:sldId id="408" r:id="rId13"/>
    <p:sldId id="413" r:id="rId14"/>
    <p:sldId id="348" r:id="rId15"/>
    <p:sldId id="414" r:id="rId16"/>
    <p:sldId id="474" r:id="rId17"/>
    <p:sldId id="513" r:id="rId18"/>
    <p:sldId id="540" r:id="rId19"/>
    <p:sldId id="633" r:id="rId20"/>
    <p:sldId id="267" r:id="rId21"/>
    <p:sldId id="59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42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Estilo Claro 2 - Ênfas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Estilo Médio 1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36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toria.matheus.barbosa@hotmail.com" userId="94e64924a9b0dbf0" providerId="LiveId" clId="{DE38C699-441D-49C5-BC52-C14580923968}"/>
    <pc:docChg chg="custSel addSld delSld modSld">
      <pc:chgData name="vitoria.matheus.barbosa@hotmail.com" userId="94e64924a9b0dbf0" providerId="LiveId" clId="{DE38C699-441D-49C5-BC52-C14580923968}" dt="2018-04-04T13:53:33.278" v="1244" actId="20577"/>
      <pc:docMkLst>
        <pc:docMk/>
      </pc:docMkLst>
      <pc:sldChg chg="delSp modSp">
        <pc:chgData name="vitoria.matheus.barbosa@hotmail.com" userId="94e64924a9b0dbf0" providerId="LiveId" clId="{DE38C699-441D-49C5-BC52-C14580923968}" dt="2018-04-02T20:56:16.397" v="5" actId="16037"/>
        <pc:sldMkLst>
          <pc:docMk/>
          <pc:sldMk cId="1496697207" sldId="257"/>
        </pc:sldMkLst>
        <pc:spChg chg="del mod">
          <ac:chgData name="vitoria.matheus.barbosa@hotmail.com" userId="94e64924a9b0dbf0" providerId="LiveId" clId="{DE38C699-441D-49C5-BC52-C14580923968}" dt="2018-04-02T20:48:43.170" v="2" actId="478"/>
          <ac:spMkLst>
            <pc:docMk/>
            <pc:sldMk cId="1496697207" sldId="257"/>
            <ac:spMk id="2" creationId="{597ABF08-4791-4A3D-A11F-8008E60CCE5B}"/>
          </ac:spMkLst>
        </pc:spChg>
        <pc:picChg chg="mod">
          <ac:chgData name="vitoria.matheus.barbosa@hotmail.com" userId="94e64924a9b0dbf0" providerId="LiveId" clId="{DE38C699-441D-49C5-BC52-C14580923968}" dt="2018-04-02T20:56:16.397" v="5" actId="16037"/>
          <ac:picMkLst>
            <pc:docMk/>
            <pc:sldMk cId="1496697207" sldId="257"/>
            <ac:picMk id="4" creationId="{FD620F12-A01B-4D8C-B744-644E92357985}"/>
          </ac:picMkLst>
        </pc:picChg>
      </pc:sldChg>
      <pc:sldChg chg="modSp">
        <pc:chgData name="vitoria.matheus.barbosa@hotmail.com" userId="94e64924a9b0dbf0" providerId="LiveId" clId="{DE38C699-441D-49C5-BC52-C14580923968}" dt="2018-04-04T13:35:36.240" v="287" actId="20577"/>
        <pc:sldMkLst>
          <pc:docMk/>
          <pc:sldMk cId="1443477361" sldId="258"/>
        </pc:sldMkLst>
        <pc:spChg chg="mod">
          <ac:chgData name="vitoria.matheus.barbosa@hotmail.com" userId="94e64924a9b0dbf0" providerId="LiveId" clId="{DE38C699-441D-49C5-BC52-C14580923968}" dt="2018-04-04T13:25:11.323" v="22" actId="20577"/>
          <ac:spMkLst>
            <pc:docMk/>
            <pc:sldMk cId="1443477361" sldId="258"/>
            <ac:spMk id="2" creationId="{597ABF08-4791-4A3D-A11F-8008E60CCE5B}"/>
          </ac:spMkLst>
        </pc:spChg>
        <pc:spChg chg="mod">
          <ac:chgData name="vitoria.matheus.barbosa@hotmail.com" userId="94e64924a9b0dbf0" providerId="LiveId" clId="{DE38C699-441D-49C5-BC52-C14580923968}" dt="2018-04-04T13:35:36.240" v="287" actId="20577"/>
          <ac:spMkLst>
            <pc:docMk/>
            <pc:sldMk cId="1443477361" sldId="258"/>
            <ac:spMk id="3" creationId="{B8CA9368-9A9E-418E-9E3B-4346CC090F0A}"/>
          </ac:spMkLst>
        </pc:spChg>
      </pc:sldChg>
      <pc:sldChg chg="modSp add">
        <pc:chgData name="vitoria.matheus.barbosa@hotmail.com" userId="94e64924a9b0dbf0" providerId="LiveId" clId="{DE38C699-441D-49C5-BC52-C14580923968}" dt="2018-04-04T13:36:20.366" v="388" actId="20577"/>
        <pc:sldMkLst>
          <pc:docMk/>
          <pc:sldMk cId="1203744105" sldId="259"/>
        </pc:sldMkLst>
        <pc:spChg chg="mod">
          <ac:chgData name="vitoria.matheus.barbosa@hotmail.com" userId="94e64924a9b0dbf0" providerId="LiveId" clId="{DE38C699-441D-49C5-BC52-C14580923968}" dt="2018-04-04T13:33:25.044" v="170" actId="20577"/>
          <ac:spMkLst>
            <pc:docMk/>
            <pc:sldMk cId="1203744105" sldId="259"/>
            <ac:spMk id="2" creationId="{F9EEA4D0-8F02-4A3E-9CD4-C59C07096F92}"/>
          </ac:spMkLst>
        </pc:spChg>
        <pc:spChg chg="mod">
          <ac:chgData name="vitoria.matheus.barbosa@hotmail.com" userId="94e64924a9b0dbf0" providerId="LiveId" clId="{DE38C699-441D-49C5-BC52-C14580923968}" dt="2018-04-04T13:36:20.366" v="388" actId="20577"/>
          <ac:spMkLst>
            <pc:docMk/>
            <pc:sldMk cId="1203744105" sldId="259"/>
            <ac:spMk id="3" creationId="{AC6D4600-E453-4B8C-AC7F-FA27A47A94DE}"/>
          </ac:spMkLst>
        </pc:spChg>
      </pc:sldChg>
      <pc:sldChg chg="modSp add">
        <pc:chgData name="vitoria.matheus.barbosa@hotmail.com" userId="94e64924a9b0dbf0" providerId="LiveId" clId="{DE38C699-441D-49C5-BC52-C14580923968}" dt="2018-04-04T13:37:05.619" v="424" actId="20577"/>
        <pc:sldMkLst>
          <pc:docMk/>
          <pc:sldMk cId="2685987553" sldId="260"/>
        </pc:sldMkLst>
        <pc:spChg chg="mod">
          <ac:chgData name="vitoria.matheus.barbosa@hotmail.com" userId="94e64924a9b0dbf0" providerId="LiveId" clId="{DE38C699-441D-49C5-BC52-C14580923968}" dt="2018-04-04T13:36:35.660" v="403" actId="20577"/>
          <ac:spMkLst>
            <pc:docMk/>
            <pc:sldMk cId="2685987553" sldId="260"/>
            <ac:spMk id="2" creationId="{F9EEA4D0-8F02-4A3E-9CD4-C59C07096F92}"/>
          </ac:spMkLst>
        </pc:spChg>
        <pc:spChg chg="mod">
          <ac:chgData name="vitoria.matheus.barbosa@hotmail.com" userId="94e64924a9b0dbf0" providerId="LiveId" clId="{DE38C699-441D-49C5-BC52-C14580923968}" dt="2018-04-04T13:37:05.619" v="424" actId="20577"/>
          <ac:spMkLst>
            <pc:docMk/>
            <pc:sldMk cId="2685987553" sldId="260"/>
            <ac:spMk id="3" creationId="{AC6D4600-E453-4B8C-AC7F-FA27A47A94DE}"/>
          </ac:spMkLst>
        </pc:spChg>
      </pc:sldChg>
      <pc:sldChg chg="modSp add">
        <pc:chgData name="vitoria.matheus.barbosa@hotmail.com" userId="94e64924a9b0dbf0" providerId="LiveId" clId="{DE38C699-441D-49C5-BC52-C14580923968}" dt="2018-04-04T13:43:15.147" v="632" actId="20577"/>
        <pc:sldMkLst>
          <pc:docMk/>
          <pc:sldMk cId="1678278345" sldId="261"/>
        </pc:sldMkLst>
        <pc:spChg chg="mod">
          <ac:chgData name="vitoria.matheus.barbosa@hotmail.com" userId="94e64924a9b0dbf0" providerId="LiveId" clId="{DE38C699-441D-49C5-BC52-C14580923968}" dt="2018-04-04T13:37:31.211" v="447" actId="20577"/>
          <ac:spMkLst>
            <pc:docMk/>
            <pc:sldMk cId="1678278345" sldId="261"/>
            <ac:spMk id="2" creationId="{F9EEA4D0-8F02-4A3E-9CD4-C59C07096F92}"/>
          </ac:spMkLst>
        </pc:spChg>
        <pc:spChg chg="mod">
          <ac:chgData name="vitoria.matheus.barbosa@hotmail.com" userId="94e64924a9b0dbf0" providerId="LiveId" clId="{DE38C699-441D-49C5-BC52-C14580923968}" dt="2018-04-04T13:43:15.147" v="632" actId="20577"/>
          <ac:spMkLst>
            <pc:docMk/>
            <pc:sldMk cId="1678278345" sldId="261"/>
            <ac:spMk id="3" creationId="{AC6D4600-E453-4B8C-AC7F-FA27A47A94DE}"/>
          </ac:spMkLst>
        </pc:spChg>
      </pc:sldChg>
      <pc:sldChg chg="modSp add">
        <pc:chgData name="vitoria.matheus.barbosa@hotmail.com" userId="94e64924a9b0dbf0" providerId="LiveId" clId="{DE38C699-441D-49C5-BC52-C14580923968}" dt="2018-04-04T13:42:22.442" v="631" actId="20577"/>
        <pc:sldMkLst>
          <pc:docMk/>
          <pc:sldMk cId="1154707440" sldId="262"/>
        </pc:sldMkLst>
        <pc:spChg chg="mod">
          <ac:chgData name="vitoria.matheus.barbosa@hotmail.com" userId="94e64924a9b0dbf0" providerId="LiveId" clId="{DE38C699-441D-49C5-BC52-C14580923968}" dt="2018-04-04T13:39:41.157" v="523" actId="20577"/>
          <ac:spMkLst>
            <pc:docMk/>
            <pc:sldMk cId="1154707440" sldId="262"/>
            <ac:spMk id="2" creationId="{F9EEA4D0-8F02-4A3E-9CD4-C59C07096F92}"/>
          </ac:spMkLst>
        </pc:spChg>
        <pc:spChg chg="mod">
          <ac:chgData name="vitoria.matheus.barbosa@hotmail.com" userId="94e64924a9b0dbf0" providerId="LiveId" clId="{DE38C699-441D-49C5-BC52-C14580923968}" dt="2018-04-04T13:42:22.442" v="631" actId="20577"/>
          <ac:spMkLst>
            <pc:docMk/>
            <pc:sldMk cId="1154707440" sldId="262"/>
            <ac:spMk id="3" creationId="{AC6D4600-E453-4B8C-AC7F-FA27A47A94DE}"/>
          </ac:spMkLst>
        </pc:spChg>
      </pc:sldChg>
      <pc:sldChg chg="modSp add">
        <pc:chgData name="vitoria.matheus.barbosa@hotmail.com" userId="94e64924a9b0dbf0" providerId="LiveId" clId="{DE38C699-441D-49C5-BC52-C14580923968}" dt="2018-04-04T13:47:34.712" v="843" actId="20577"/>
        <pc:sldMkLst>
          <pc:docMk/>
          <pc:sldMk cId="2140582771" sldId="263"/>
        </pc:sldMkLst>
        <pc:spChg chg="mod">
          <ac:chgData name="vitoria.matheus.barbosa@hotmail.com" userId="94e64924a9b0dbf0" providerId="LiveId" clId="{DE38C699-441D-49C5-BC52-C14580923968}" dt="2018-04-04T13:44:58.136" v="667" actId="20577"/>
          <ac:spMkLst>
            <pc:docMk/>
            <pc:sldMk cId="2140582771" sldId="263"/>
            <ac:spMk id="2" creationId="{F9EEA4D0-8F02-4A3E-9CD4-C59C07096F92}"/>
          </ac:spMkLst>
        </pc:spChg>
        <pc:spChg chg="mod">
          <ac:chgData name="vitoria.matheus.barbosa@hotmail.com" userId="94e64924a9b0dbf0" providerId="LiveId" clId="{DE38C699-441D-49C5-BC52-C14580923968}" dt="2018-04-04T13:47:34.712" v="843" actId="20577"/>
          <ac:spMkLst>
            <pc:docMk/>
            <pc:sldMk cId="2140582771" sldId="263"/>
            <ac:spMk id="3" creationId="{AC6D4600-E453-4B8C-AC7F-FA27A47A94DE}"/>
          </ac:spMkLst>
        </pc:spChg>
      </pc:sldChg>
      <pc:sldChg chg="modSp add">
        <pc:chgData name="vitoria.matheus.barbosa@hotmail.com" userId="94e64924a9b0dbf0" providerId="LiveId" clId="{DE38C699-441D-49C5-BC52-C14580923968}" dt="2018-04-04T13:48:41.092" v="915" actId="20577"/>
        <pc:sldMkLst>
          <pc:docMk/>
          <pc:sldMk cId="300986040" sldId="264"/>
        </pc:sldMkLst>
        <pc:spChg chg="mod">
          <ac:chgData name="vitoria.matheus.barbosa@hotmail.com" userId="94e64924a9b0dbf0" providerId="LiveId" clId="{DE38C699-441D-49C5-BC52-C14580923968}" dt="2018-04-04T13:48:26.575" v="870" actId="20577"/>
          <ac:spMkLst>
            <pc:docMk/>
            <pc:sldMk cId="300986040" sldId="264"/>
            <ac:spMk id="2" creationId="{F9EEA4D0-8F02-4A3E-9CD4-C59C07096F92}"/>
          </ac:spMkLst>
        </pc:spChg>
        <pc:spChg chg="mod">
          <ac:chgData name="vitoria.matheus.barbosa@hotmail.com" userId="94e64924a9b0dbf0" providerId="LiveId" clId="{DE38C699-441D-49C5-BC52-C14580923968}" dt="2018-04-04T13:48:41.092" v="915" actId="20577"/>
          <ac:spMkLst>
            <pc:docMk/>
            <pc:sldMk cId="300986040" sldId="264"/>
            <ac:spMk id="3" creationId="{AC6D4600-E453-4B8C-AC7F-FA27A47A94DE}"/>
          </ac:spMkLst>
        </pc:spChg>
      </pc:sldChg>
      <pc:sldChg chg="modSp add">
        <pc:chgData name="vitoria.matheus.barbosa@hotmail.com" userId="94e64924a9b0dbf0" providerId="LiveId" clId="{DE38C699-441D-49C5-BC52-C14580923968}" dt="2018-04-04T13:51:40.581" v="1161" actId="20577"/>
        <pc:sldMkLst>
          <pc:docMk/>
          <pc:sldMk cId="3577279230" sldId="265"/>
        </pc:sldMkLst>
        <pc:spChg chg="mod">
          <ac:chgData name="vitoria.matheus.barbosa@hotmail.com" userId="94e64924a9b0dbf0" providerId="LiveId" clId="{DE38C699-441D-49C5-BC52-C14580923968}" dt="2018-04-04T13:49:28.800" v="965" actId="20577"/>
          <ac:spMkLst>
            <pc:docMk/>
            <pc:sldMk cId="3577279230" sldId="265"/>
            <ac:spMk id="2" creationId="{F9EEA4D0-8F02-4A3E-9CD4-C59C07096F92}"/>
          </ac:spMkLst>
        </pc:spChg>
        <pc:spChg chg="mod">
          <ac:chgData name="vitoria.matheus.barbosa@hotmail.com" userId="94e64924a9b0dbf0" providerId="LiveId" clId="{DE38C699-441D-49C5-BC52-C14580923968}" dt="2018-04-04T13:51:40.581" v="1161" actId="20577"/>
          <ac:spMkLst>
            <pc:docMk/>
            <pc:sldMk cId="3577279230" sldId="265"/>
            <ac:spMk id="3" creationId="{AC6D4600-E453-4B8C-AC7F-FA27A47A94DE}"/>
          </ac:spMkLst>
        </pc:spChg>
      </pc:sldChg>
      <pc:sldChg chg="modSp add">
        <pc:chgData name="vitoria.matheus.barbosa@hotmail.com" userId="94e64924a9b0dbf0" providerId="LiveId" clId="{DE38C699-441D-49C5-BC52-C14580923968}" dt="2018-04-04T13:53:33.278" v="1244" actId="20577"/>
        <pc:sldMkLst>
          <pc:docMk/>
          <pc:sldMk cId="805727929" sldId="266"/>
        </pc:sldMkLst>
        <pc:spChg chg="mod">
          <ac:chgData name="vitoria.matheus.barbosa@hotmail.com" userId="94e64924a9b0dbf0" providerId="LiveId" clId="{DE38C699-441D-49C5-BC52-C14580923968}" dt="2018-04-04T13:52:21.921" v="1168" actId="20577"/>
          <ac:spMkLst>
            <pc:docMk/>
            <pc:sldMk cId="805727929" sldId="266"/>
            <ac:spMk id="2" creationId="{F9EEA4D0-8F02-4A3E-9CD4-C59C07096F92}"/>
          </ac:spMkLst>
        </pc:spChg>
        <pc:spChg chg="mod">
          <ac:chgData name="vitoria.matheus.barbosa@hotmail.com" userId="94e64924a9b0dbf0" providerId="LiveId" clId="{DE38C699-441D-49C5-BC52-C14580923968}" dt="2018-04-04T13:53:33.278" v="1244" actId="20577"/>
          <ac:spMkLst>
            <pc:docMk/>
            <pc:sldMk cId="805727929" sldId="266"/>
            <ac:spMk id="3" creationId="{AC6D4600-E453-4B8C-AC7F-FA27A47A94D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F9750-8B9C-44E8-9CB1-2AB7F591D44E}" type="datetimeFigureOut">
              <a:rPr lang="pt-BR" smtClean="0"/>
              <a:t>25/06/2018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7B89F-18CD-4699-8049-960E9F0DE0A6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7432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F9750-8B9C-44E8-9CB1-2AB7F591D44E}" type="datetimeFigureOut">
              <a:rPr lang="pt-BR" smtClean="0"/>
              <a:t>25/06/2018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7B89F-18CD-4699-8049-960E9F0DE0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94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F9750-8B9C-44E8-9CB1-2AB7F591D44E}" type="datetimeFigureOut">
              <a:rPr lang="pt-BR" smtClean="0"/>
              <a:t>25/06/2018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7B89F-18CD-4699-8049-960E9F0DE0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6210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F9750-8B9C-44E8-9CB1-2AB7F591D44E}" type="datetimeFigureOut">
              <a:rPr lang="pt-BR" smtClean="0"/>
              <a:t>25/06/2018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7B89F-18CD-4699-8049-960E9F0DE0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3554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F9750-8B9C-44E8-9CB1-2AB7F591D44E}" type="datetimeFigureOut">
              <a:rPr lang="pt-BR" smtClean="0"/>
              <a:t>25/06/2018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7B89F-18CD-4699-8049-960E9F0DE0A6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0368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F9750-8B9C-44E8-9CB1-2AB7F591D44E}" type="datetimeFigureOut">
              <a:rPr lang="pt-BR" smtClean="0"/>
              <a:t>25/06/2018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7B89F-18CD-4699-8049-960E9F0DE0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6807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F9750-8B9C-44E8-9CB1-2AB7F591D44E}" type="datetimeFigureOut">
              <a:rPr lang="pt-BR" smtClean="0"/>
              <a:t>25/06/2018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7B89F-18CD-4699-8049-960E9F0DE0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046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F9750-8B9C-44E8-9CB1-2AB7F591D44E}" type="datetimeFigureOut">
              <a:rPr lang="pt-BR" smtClean="0"/>
              <a:t>25/06/2018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7B89F-18CD-4699-8049-960E9F0DE0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5221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F9750-8B9C-44E8-9CB1-2AB7F591D44E}" type="datetimeFigureOut">
              <a:rPr lang="pt-BR" smtClean="0"/>
              <a:t>25/06/2018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7B89F-18CD-4699-8049-960E9F0DE0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3699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9AF9750-8B9C-44E8-9CB1-2AB7F591D44E}" type="datetimeFigureOut">
              <a:rPr lang="pt-BR" smtClean="0"/>
              <a:t>25/06/2018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197B89F-18CD-4699-8049-960E9F0DE0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5158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F9750-8B9C-44E8-9CB1-2AB7F591D44E}" type="datetimeFigureOut">
              <a:rPr lang="pt-BR" smtClean="0"/>
              <a:t>25/06/2018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7B89F-18CD-4699-8049-960E9F0DE0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1750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9AF9750-8B9C-44E8-9CB1-2AB7F591D44E}" type="datetimeFigureOut">
              <a:rPr lang="pt-BR" smtClean="0"/>
              <a:t>25/06/2018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197B89F-18CD-4699-8049-960E9F0DE0A6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4510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B5D72B68-41DB-4947-AF00-4E9F697CD3BB}"/>
              </a:ext>
            </a:extLst>
          </p:cNvPr>
          <p:cNvSpPr txBox="1"/>
          <p:nvPr/>
        </p:nvSpPr>
        <p:spPr>
          <a:xfrm>
            <a:off x="1040762" y="1661597"/>
            <a:ext cx="1038261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FD620F12-A01B-4D8C-B744-644E923579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1047" y="278297"/>
            <a:ext cx="5555632" cy="5678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697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EEA4D0-8F02-4A3E-9CD4-C59C07096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Planejamento da Interações – </a:t>
            </a:r>
            <a:r>
              <a:rPr lang="pt-BR" dirty="0"/>
              <a:t>MOD01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6D4600-E453-4B8C-AC7F-FA27A47A9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Print e explicar.</a:t>
            </a:r>
          </a:p>
        </p:txBody>
      </p:sp>
    </p:spTree>
    <p:extLst>
      <p:ext uri="{BB962C8B-B14F-4D97-AF65-F5344CB8AC3E}">
        <p14:creationId xmlns:p14="http://schemas.microsoft.com/office/powerpoint/2010/main" val="624007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EEA4D0-8F02-4A3E-9CD4-C59C07096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Pendências – </a:t>
            </a:r>
            <a:r>
              <a:rPr lang="pt-BR" dirty="0"/>
              <a:t>MOD01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6D4600-E453-4B8C-AC7F-FA27A47A9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Caso não houver, deixe em branco.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4278951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EEA4D0-8F02-4A3E-9CD4-C59C07096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Apresentação dos envolvidos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6D4600-E453-4B8C-AC7F-FA27A47A9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023360"/>
          </a:xfrm>
        </p:spPr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pt-BR" b="1" dirty="0"/>
              <a:t>Nome</a:t>
            </a:r>
            <a:r>
              <a:rPr lang="pt-BR" dirty="0"/>
              <a:t>: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pt-B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b="1" dirty="0"/>
              <a:t>Papel exercido</a:t>
            </a:r>
            <a:r>
              <a:rPr lang="pt-BR" dirty="0" smtClean="0"/>
              <a:t>:</a:t>
            </a:r>
            <a:endParaRPr lang="pt-BR" dirty="0"/>
          </a:p>
          <a:p>
            <a:pPr lvl="1">
              <a:buFont typeface="Arial" panose="020B0604020202020204" pitchFamily="34" charset="0"/>
              <a:buChar char="•"/>
            </a:pPr>
            <a:endParaRPr lang="pt-B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b="1" dirty="0"/>
              <a:t>Atividades que trabalhou no Bimestre</a:t>
            </a:r>
            <a:r>
              <a:rPr lang="pt-BR" dirty="0"/>
              <a:t>: </a:t>
            </a:r>
            <a:endParaRPr lang="pt-BR" dirty="0" smtClean="0"/>
          </a:p>
          <a:p>
            <a:pPr marL="201168" lvl="1" indent="0">
              <a:buNone/>
            </a:pPr>
            <a:endParaRPr lang="pt-BR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b="1" dirty="0" smtClean="0"/>
              <a:t>Principais </a:t>
            </a:r>
            <a:r>
              <a:rPr lang="pt-BR" b="1" dirty="0"/>
              <a:t>dificuldades</a:t>
            </a:r>
            <a:r>
              <a:rPr lang="pt-BR" dirty="0"/>
              <a:t>: </a:t>
            </a:r>
            <a:endParaRPr lang="pt-BR" dirty="0" smtClean="0"/>
          </a:p>
          <a:p>
            <a:pPr marL="201168" lvl="1" indent="0">
              <a:buNone/>
            </a:pPr>
            <a:endParaRPr lang="pt-BR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b="1" dirty="0" smtClean="0"/>
              <a:t>Sugestões</a:t>
            </a:r>
            <a:r>
              <a:rPr lang="pt-BR" dirty="0" smtClean="0"/>
              <a:t> :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14981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EEA4D0-8F02-4A3E-9CD4-C59C07096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MOD01- </a:t>
            </a:r>
            <a:r>
              <a:rPr lang="pt-BR"/>
              <a:t>Notas </a:t>
            </a:r>
            <a:endParaRPr lang="pt-BR" dirty="0"/>
          </a:p>
        </p:txBody>
      </p:sp>
      <p:graphicFrame>
        <p:nvGraphicFramePr>
          <p:cNvPr id="7" name="Espaço Reservado para Conteúdo 6">
            <a:extLst>
              <a:ext uri="{FF2B5EF4-FFF2-40B4-BE49-F238E27FC236}">
                <a16:creationId xmlns:a16="http://schemas.microsoft.com/office/drawing/2014/main" id="{4EBECFC6-CF8C-4399-8D2D-E6D594B866F4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4017601" y="2136140"/>
          <a:ext cx="4156797" cy="25857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38076">
                  <a:extLst>
                    <a:ext uri="{9D8B030D-6E8A-4147-A177-3AD203B41FA5}">
                      <a16:colId xmlns:a16="http://schemas.microsoft.com/office/drawing/2014/main" val="1672443767"/>
                    </a:ext>
                  </a:extLst>
                </a:gridCol>
                <a:gridCol w="2318721">
                  <a:extLst>
                    <a:ext uri="{9D8B030D-6E8A-4147-A177-3AD203B41FA5}">
                      <a16:colId xmlns:a16="http://schemas.microsoft.com/office/drawing/2014/main" val="32339887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t-BR" dirty="0"/>
                        <a:t>Integrantes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Média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4944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/>
                        <a:t>J. Pacheco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8.5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8937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/>
                        <a:t>J. </a:t>
                      </a:r>
                      <a:r>
                        <a:rPr lang="pt-BR" b="1" dirty="0" err="1">
                          <a:solidFill>
                            <a:schemeClr val="tx1"/>
                          </a:solidFill>
                        </a:rPr>
                        <a:t>Missaci</a:t>
                      </a:r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1665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 err="1"/>
                        <a:t>J.Corsi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645607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b="1" dirty="0" err="1"/>
                        <a:t>Heuler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4.75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8837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/>
                        <a:t>Pedro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7.25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6825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b="1" dirty="0"/>
                        <a:t>Grupo(Consenso)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3804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38503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EEA4D0-8F02-4A3E-9CD4-C59C07096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Módulo 02 – Rede Social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6D4600-E453-4B8C-AC7F-FA27A47A9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Carolina Maria </a:t>
            </a:r>
            <a:r>
              <a:rPr lang="pt-BR" dirty="0" err="1"/>
              <a:t>Urtado</a:t>
            </a:r>
            <a:r>
              <a:rPr lang="pt-BR" dirty="0"/>
              <a:t> (DBA);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Douglas Tomé Neves (Desenvolvedor);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Eduardo de Sene Rodrigues (Desenvolvedor);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Isabella </a:t>
            </a:r>
            <a:r>
              <a:rPr lang="pt-BR" dirty="0" err="1"/>
              <a:t>Consentino</a:t>
            </a:r>
            <a:r>
              <a:rPr lang="pt-BR" dirty="0"/>
              <a:t> Silva (Analista);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Nathalia de Campos (DBA).</a:t>
            </a:r>
          </a:p>
        </p:txBody>
      </p:sp>
    </p:spTree>
    <p:extLst>
      <p:ext uri="{BB962C8B-B14F-4D97-AF65-F5344CB8AC3E}">
        <p14:creationId xmlns:p14="http://schemas.microsoft.com/office/powerpoint/2010/main" val="18827247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EEA4D0-8F02-4A3E-9CD4-C59C07096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Módulo 03 – CHECK UPS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6D4600-E453-4B8C-AC7F-FA27A47A9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 Ana Letícia Boveloni Mathias;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 Beatriz Galharde de Carvalho;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 Carlos Manuel de Jesus Puentes Valdes;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 Lucas Guedes de Pádua;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 Rômulo Orlando A. Facchini.</a:t>
            </a:r>
          </a:p>
        </p:txBody>
      </p:sp>
    </p:spTree>
    <p:extLst>
      <p:ext uri="{BB962C8B-B14F-4D97-AF65-F5344CB8AC3E}">
        <p14:creationId xmlns:p14="http://schemas.microsoft.com/office/powerpoint/2010/main" val="24727185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F787F3-F915-4474-B9AF-7F3A3E750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Módulo 4 - Treinos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444CA3B-FCB5-4BC0-B012-7B5EAF392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BR" altLang="pt-BR" dirty="0"/>
              <a:t> Amanda Carolina Eugênio (DBA);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altLang="pt-BR" dirty="0"/>
              <a:t> Letícia Aleixo Oliveira (desenvolvedora);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altLang="pt-BR" dirty="0"/>
              <a:t> Lucas </a:t>
            </a:r>
            <a:r>
              <a:rPr lang="pt-BR" altLang="pt-BR" dirty="0" err="1"/>
              <a:t>Rubini</a:t>
            </a:r>
            <a:r>
              <a:rPr lang="pt-BR" altLang="pt-BR" dirty="0"/>
              <a:t> Silva (analista);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altLang="pt-BR" dirty="0"/>
              <a:t> Matheus Augusto Valério Barreiro (desenvolvedor);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altLang="pt-BR" dirty="0"/>
              <a:t>  Mayara Alves dos Santos (DBA);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altLang="pt-BR" dirty="0"/>
              <a:t> Vitória Matheus Barbosa (desenvolvedora);</a:t>
            </a:r>
          </a:p>
          <a:p>
            <a:pPr>
              <a:buFont typeface="Arial" panose="020B0604020202020204" pitchFamily="34" charset="0"/>
              <a:buChar char="•"/>
            </a:pPr>
            <a:endParaRPr lang="pt-BR" altLang="pt-BR" dirty="0"/>
          </a:p>
          <a:p>
            <a:pPr>
              <a:buFont typeface="Arial" panose="020B0604020202020204" pitchFamily="34" charset="0"/>
              <a:buChar char="•"/>
            </a:pPr>
            <a:endParaRPr lang="pt-BR" altLang="pt-BR" dirty="0"/>
          </a:p>
          <a:p>
            <a:pPr>
              <a:buFont typeface="Arial" panose="020B0604020202020204" pitchFamily="34" charset="0"/>
              <a:buChar char="•"/>
            </a:pPr>
            <a:endParaRPr lang="pt-BR" altLang="pt-BR" dirty="0"/>
          </a:p>
          <a:p>
            <a:pPr>
              <a:buFont typeface="Arial" panose="020B0604020202020204" pitchFamily="34" charset="0"/>
              <a:buChar char="•"/>
            </a:pPr>
            <a:endParaRPr lang="pt-BR" altLang="pt-BR" dirty="0"/>
          </a:p>
          <a:p>
            <a:pPr>
              <a:buFont typeface="Arial" panose="020B0604020202020204" pitchFamily="34" charset="0"/>
              <a:buChar char="•"/>
            </a:pPr>
            <a:endParaRPr lang="pt-BR" altLang="pt-BR" dirty="0"/>
          </a:p>
          <a:p>
            <a:pPr>
              <a:buFont typeface="Arial" panose="020B0604020202020204" pitchFamily="34" charset="0"/>
              <a:buChar char="•"/>
            </a:pPr>
            <a:endParaRPr lang="pt-BR" alt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76344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1097280" y="286560"/>
            <a:ext cx="10705514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pt-BR" sz="4800" b="0" strike="noStrike" spc="-46" dirty="0">
                <a:solidFill>
                  <a:srgbClr val="404040"/>
                </a:solidFill>
                <a:latin typeface="Calibri Light"/>
              </a:rPr>
              <a:t>Módulo 05 – Resultados dos Treinamentos</a:t>
            </a:r>
            <a:endParaRPr lang="pt-BR" sz="4800" b="0" strike="noStrike" spc="-1" dirty="0">
              <a:latin typeface="Arial"/>
            </a:endParaRPr>
          </a:p>
        </p:txBody>
      </p:sp>
      <p:sp>
        <p:nvSpPr>
          <p:cNvPr id="44" name="CustomShape 2"/>
          <p:cNvSpPr/>
          <p:nvPr/>
        </p:nvSpPr>
        <p:spPr>
          <a:xfrm>
            <a:off x="1097280" y="1845720"/>
            <a:ext cx="100576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AD1F1F"/>
              </a:buClr>
              <a:buFont typeface="Arial"/>
              <a:buChar char="•"/>
            </a:pPr>
            <a:r>
              <a:rPr lang="pt-BR" sz="2000" b="0" strike="noStrike" spc="-1">
                <a:solidFill>
                  <a:srgbClr val="404040"/>
                </a:solidFill>
                <a:latin typeface="Calibri"/>
              </a:rPr>
              <a:t>Ana Carolina Borges Flora (DBA)</a:t>
            </a:r>
            <a:endParaRPr lang="pt-BR" sz="2000" b="0" strike="noStrike" spc="-1">
              <a:latin typeface="Arial"/>
            </a:endParaRP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AD1F1F"/>
              </a:buClr>
              <a:buFont typeface="Arial"/>
              <a:buChar char="•"/>
            </a:pPr>
            <a:r>
              <a:rPr lang="pt-BR" sz="2000" b="0" strike="noStrike" spc="-1">
                <a:solidFill>
                  <a:srgbClr val="404040"/>
                </a:solidFill>
                <a:latin typeface="Calibri"/>
              </a:rPr>
              <a:t>Bruna Gadelha Barros (DBA)</a:t>
            </a:r>
            <a:endParaRPr lang="pt-BR" sz="2000" b="0" strike="noStrike" spc="-1">
              <a:latin typeface="Arial"/>
            </a:endParaRP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AD1F1F"/>
              </a:buClr>
              <a:buFont typeface="Arial"/>
              <a:buChar char="•"/>
            </a:pPr>
            <a:r>
              <a:rPr lang="pt-BR" sz="2000" b="0" strike="noStrike" spc="-1">
                <a:solidFill>
                  <a:srgbClr val="404040"/>
                </a:solidFill>
                <a:latin typeface="Calibri"/>
              </a:rPr>
              <a:t>Demétrius Alves Cabral Filho (Analista)</a:t>
            </a:r>
            <a:endParaRPr lang="pt-BR" sz="2000" b="0" strike="noStrike" spc="-1">
              <a:latin typeface="Arial"/>
            </a:endParaRP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AD1F1F"/>
              </a:buClr>
              <a:buFont typeface="Arial"/>
              <a:buChar char="•"/>
            </a:pPr>
            <a:r>
              <a:rPr lang="pt-BR" sz="2000" b="0" strike="noStrike" spc="-1">
                <a:solidFill>
                  <a:srgbClr val="404040"/>
                </a:solidFill>
                <a:latin typeface="Calibri"/>
              </a:rPr>
              <a:t>Isabela Martins de Paula (Desenvolvedora)</a:t>
            </a:r>
            <a:endParaRPr lang="pt-BR" sz="2000" b="0" strike="noStrike" spc="-1">
              <a:latin typeface="Arial"/>
            </a:endParaRP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AD1F1F"/>
              </a:buClr>
              <a:buFont typeface="Arial"/>
              <a:buChar char="•"/>
            </a:pPr>
            <a:r>
              <a:rPr lang="pt-BR" sz="2000" b="0" strike="noStrike" spc="-1">
                <a:solidFill>
                  <a:srgbClr val="404040"/>
                </a:solidFill>
                <a:latin typeface="Calibri"/>
              </a:rPr>
              <a:t>Natainá Novaes Silva Barbosa (Desenvolvedora)</a:t>
            </a:r>
            <a:endParaRPr lang="pt-BR" sz="2000" b="0" strike="noStrike" spc="-1">
              <a:latin typeface="Arial"/>
            </a:endParaRP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AD1F1F"/>
              </a:buClr>
              <a:buFont typeface="Arial"/>
              <a:buChar char="•"/>
            </a:pPr>
            <a:r>
              <a:rPr lang="pt-BR" sz="2000" b="0" strike="noStrike" spc="-1">
                <a:solidFill>
                  <a:srgbClr val="404040"/>
                </a:solidFill>
                <a:latin typeface="Calibri"/>
              </a:rPr>
              <a:t>Sérgio Luis Barbosa Felipeti (Desenvolvedora)</a:t>
            </a:r>
            <a:endParaRPr lang="pt-BR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7679716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273351"/>
            <a:ext cx="10058400" cy="1450757"/>
          </a:xfrm>
        </p:spPr>
        <p:txBody>
          <a:bodyPr/>
          <a:lstStyle/>
          <a:p>
            <a:r>
              <a:rPr lang="pt-BR" dirty="0"/>
              <a:t>Módulo 06 – Ferramentas </a:t>
            </a:r>
            <a:r>
              <a:rPr lang="pt-BR" dirty="0" err="1"/>
              <a:t>Espostivas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 Bruno </a:t>
            </a:r>
            <a:r>
              <a:rPr lang="pt-BR" dirty="0" err="1"/>
              <a:t>Manochio</a:t>
            </a:r>
            <a:r>
              <a:rPr lang="pt-BR" dirty="0"/>
              <a:t> ( Desenvolvedor)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 Giovanna Tomé Camargo (DBA)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 Isabela </a:t>
            </a:r>
            <a:r>
              <a:rPr lang="pt-BR" dirty="0" err="1"/>
              <a:t>Gracielly</a:t>
            </a:r>
            <a:r>
              <a:rPr lang="pt-BR" dirty="0"/>
              <a:t> (DBA)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 José Rafael Ramos (Analista)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 Larissa Rodrigues (Desenvolvedor)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 Thales Gabriel (Desenvolvedor)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69068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273351"/>
            <a:ext cx="10058400" cy="1450757"/>
          </a:xfrm>
        </p:spPr>
        <p:txBody>
          <a:bodyPr/>
          <a:lstStyle/>
          <a:p>
            <a:r>
              <a:rPr lang="pt-BR" dirty="0"/>
              <a:t>Módulo </a:t>
            </a:r>
            <a:r>
              <a:rPr lang="pt-BR" dirty="0" smtClean="0"/>
              <a:t>07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75892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EEA4D0-8F02-4A3E-9CD4-C59C07096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Módulo 01- Usuários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6D4600-E453-4B8C-AC7F-FA27A47A9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Heuler</a:t>
            </a:r>
            <a:r>
              <a:rPr lang="pt-BR" dirty="0"/>
              <a:t> Reis(Analista)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Pedro Araújo(Desenvolvedor)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João Victor Corsi Ferreira(Desenvolvedor)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João Victor Pacheco Oliveira(DBA)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João Vitor </a:t>
            </a:r>
            <a:r>
              <a:rPr lang="pt-BR" dirty="0" err="1"/>
              <a:t>Missaci</a:t>
            </a:r>
            <a:r>
              <a:rPr lang="pt-BR" dirty="0"/>
              <a:t>(DBA)</a:t>
            </a:r>
          </a:p>
        </p:txBody>
      </p:sp>
    </p:spTree>
    <p:extLst>
      <p:ext uri="{BB962C8B-B14F-4D97-AF65-F5344CB8AC3E}">
        <p14:creationId xmlns:p14="http://schemas.microsoft.com/office/powerpoint/2010/main" val="14716057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EEA4D0-8F02-4A3E-9CD4-C59C07096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Módulo 08 – Diário de Bordo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6D4600-E453-4B8C-AC7F-FA27A47A9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algn="just">
              <a:buFont typeface="Arial" panose="020B0604020202020204" pitchFamily="34" charset="0"/>
              <a:buChar char="•"/>
            </a:pPr>
            <a:r>
              <a:rPr lang="pt-BR" sz="2000" dirty="0"/>
              <a:t> Beatriz Ortega Viana (DBA);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pt-BR" sz="2000" dirty="0"/>
              <a:t> </a:t>
            </a:r>
            <a:r>
              <a:rPr lang="pt-BR" sz="2000" dirty="0" err="1"/>
              <a:t>Edvilson</a:t>
            </a:r>
            <a:r>
              <a:rPr lang="pt-BR" sz="2000" dirty="0"/>
              <a:t> (Desenvolvedor);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pt-BR" sz="2000" dirty="0"/>
              <a:t> Gabriel Evaristo (Desenvolvedor);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pt-BR" sz="2000" dirty="0"/>
              <a:t> Iago José (Desenvolvedor);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pt-BR" sz="2000" dirty="0"/>
              <a:t> Márcio (Analista);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pt-BR" sz="2000" dirty="0"/>
              <a:t> Ramon (DBA);</a:t>
            </a:r>
          </a:p>
          <a:p>
            <a:pPr marL="0" indent="0" algn="just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888850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F9EEA4D0-8F02-4A3E-9CD4-C59C07096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417" y="915696"/>
            <a:ext cx="10058400" cy="964276"/>
          </a:xfrm>
        </p:spPr>
        <p:txBody>
          <a:bodyPr/>
          <a:lstStyle/>
          <a:p>
            <a:r>
              <a:rPr lang="pt-BR" dirty="0"/>
              <a:t>MOD09 - Ferramentas Nutricionais </a:t>
            </a:r>
          </a:p>
        </p:txBody>
      </p:sp>
      <p:sp>
        <p:nvSpPr>
          <p:cNvPr id="8" name="Espaço Reservado para Conteúdo 2"/>
          <p:cNvSpPr>
            <a:spLocks noGrp="1"/>
          </p:cNvSpPr>
          <p:nvPr>
            <p:ph idx="1"/>
          </p:nvPr>
        </p:nvSpPr>
        <p:spPr>
          <a:xfrm>
            <a:off x="1178417" y="2056119"/>
            <a:ext cx="6716332" cy="29500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Integrantes:</a:t>
            </a:r>
          </a:p>
          <a:p>
            <a:pPr marL="0" indent="0">
              <a:buNone/>
            </a:pPr>
            <a:r>
              <a:rPr lang="pt-BR" dirty="0"/>
              <a:t>Vitória Pinheiro Vanzela - Analista</a:t>
            </a:r>
          </a:p>
          <a:p>
            <a:pPr marL="0" indent="0">
              <a:buNone/>
            </a:pPr>
            <a:r>
              <a:rPr lang="pt-BR" dirty="0"/>
              <a:t>Beatriz Ferreira da Silva - DBA</a:t>
            </a:r>
          </a:p>
          <a:p>
            <a:pPr marL="0" indent="0">
              <a:buNone/>
            </a:pPr>
            <a:r>
              <a:rPr lang="pt-BR" dirty="0"/>
              <a:t>João Gabriel Rodrigues dos Santos - DBA</a:t>
            </a:r>
          </a:p>
          <a:p>
            <a:pPr marL="0" indent="0">
              <a:buNone/>
            </a:pPr>
            <a:r>
              <a:rPr lang="pt-BR" dirty="0"/>
              <a:t>José Carlos Cezar Zufanetti - Desenvolvedor</a:t>
            </a:r>
          </a:p>
          <a:p>
            <a:pPr marL="0" indent="0">
              <a:buNone/>
            </a:pPr>
            <a:r>
              <a:rPr lang="pt-BR" dirty="0"/>
              <a:t>Alisson Dan de Oliveira Lopes - Desenvolvedor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81229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EEA4D0-8F02-4A3E-9CD4-C59C07096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Caso </a:t>
            </a:r>
            <a:r>
              <a:rPr lang="pt-BR" dirty="0"/>
              <a:t>de Uso – MOD01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6175FBD-80B2-41CB-916F-450D3D5CF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Picture 2" descr="caso de uso">
            <a:extLst>
              <a:ext uri="{FF2B5EF4-FFF2-40B4-BE49-F238E27FC236}">
                <a16:creationId xmlns:a16="http://schemas.microsoft.com/office/drawing/2014/main" id="{F9A15D18-716A-4372-A58B-335E0BFEC7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3"/>
          <a:stretch>
            <a:fillRect/>
          </a:stretch>
        </p:blipFill>
        <p:spPr bwMode="auto">
          <a:xfrm>
            <a:off x="584197" y="1593140"/>
            <a:ext cx="11023606" cy="4652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7512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EEA4D0-8F02-4A3E-9CD4-C59C07096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Alterações Casos </a:t>
            </a:r>
            <a:r>
              <a:rPr lang="pt-BR" dirty="0"/>
              <a:t>de Uso – MOD01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6D4600-E453-4B8C-AC7F-FA27A47A9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Print do caso do novo caso de uso;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Explicar os casos que sofreram alterações;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11755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EEA4D0-8F02-4A3E-9CD4-C59C07096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Estimativa de Esforços </a:t>
            </a:r>
            <a:r>
              <a:rPr lang="pt-BR" dirty="0"/>
              <a:t>– MOD01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6D4600-E453-4B8C-AC7F-FA27A47A9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Print da tela do programa, explicando o tempo do módulo e o preço.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907152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EEA4D0-8F02-4A3E-9CD4-C59C07096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DER– </a:t>
            </a:r>
            <a:r>
              <a:rPr lang="pt-BR" dirty="0"/>
              <a:t>MOD01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6D4600-E453-4B8C-AC7F-FA27A47A9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Print inteiro e explicar suscintamente.</a:t>
            </a:r>
          </a:p>
        </p:txBody>
      </p:sp>
    </p:spTree>
    <p:extLst>
      <p:ext uri="{BB962C8B-B14F-4D97-AF65-F5344CB8AC3E}">
        <p14:creationId xmlns:p14="http://schemas.microsoft.com/office/powerpoint/2010/main" val="4104814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EEA4D0-8F02-4A3E-9CD4-C59C07096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Relacional – </a:t>
            </a:r>
            <a:r>
              <a:rPr lang="pt-BR" dirty="0"/>
              <a:t>MOD01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6D4600-E453-4B8C-AC7F-FA27A47A9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Print inteiro e explicar suscintamente.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659509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EEA4D0-8F02-4A3E-9CD4-C59C07096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Dicionário do Módulo – </a:t>
            </a:r>
            <a:r>
              <a:rPr lang="pt-BR" dirty="0"/>
              <a:t>MOD01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6D4600-E453-4B8C-AC7F-FA27A47A9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Mostrar os </a:t>
            </a:r>
            <a:r>
              <a:rPr lang="pt-BR" dirty="0" err="1" smtClean="0"/>
              <a:t>pricipais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661653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EEA4D0-8F02-4A3E-9CD4-C59C07096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Casos de Teste – </a:t>
            </a:r>
            <a:r>
              <a:rPr lang="pt-BR" dirty="0"/>
              <a:t>MOD01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6D4600-E453-4B8C-AC7F-FA27A47A9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Quantos casos de teste deu por cada caso de uso.</a:t>
            </a:r>
          </a:p>
        </p:txBody>
      </p:sp>
    </p:spTree>
    <p:extLst>
      <p:ext uri="{BB962C8B-B14F-4D97-AF65-F5344CB8AC3E}">
        <p14:creationId xmlns:p14="http://schemas.microsoft.com/office/powerpoint/2010/main" val="33028872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Personalizada 1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AD1F1F"/>
      </a:accent1>
      <a:accent2>
        <a:srgbClr val="2F426A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257</TotalTime>
  <Words>464</Words>
  <Application>Microsoft Office PowerPoint</Application>
  <PresentationFormat>Widescreen</PresentationFormat>
  <Paragraphs>105</Paragraphs>
  <Slides>21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Retrospectiva</vt:lpstr>
      <vt:lpstr>Apresentação do PowerPoint</vt:lpstr>
      <vt:lpstr>Módulo 01- Usuários</vt:lpstr>
      <vt:lpstr>Caso de Uso – MOD01</vt:lpstr>
      <vt:lpstr>Alterações Casos de Uso – MOD01</vt:lpstr>
      <vt:lpstr>Estimativa de Esforços – MOD01</vt:lpstr>
      <vt:lpstr>DER– MOD01</vt:lpstr>
      <vt:lpstr>Relacional – MOD01</vt:lpstr>
      <vt:lpstr>Dicionário do Módulo – MOD01</vt:lpstr>
      <vt:lpstr>Casos de Teste – MOD01</vt:lpstr>
      <vt:lpstr>Planejamento da Interações – MOD01</vt:lpstr>
      <vt:lpstr>Pendências – MOD01</vt:lpstr>
      <vt:lpstr>Apresentação dos envolvidos</vt:lpstr>
      <vt:lpstr>MOD01- Notas </vt:lpstr>
      <vt:lpstr>Módulo 02 – Rede Social</vt:lpstr>
      <vt:lpstr>Módulo 03 – CHECK UPS</vt:lpstr>
      <vt:lpstr>Módulo 4 - Treinos</vt:lpstr>
      <vt:lpstr>Apresentação do PowerPoint</vt:lpstr>
      <vt:lpstr>Módulo 06 – Ferramentas Espostivas</vt:lpstr>
      <vt:lpstr>Módulo 07</vt:lpstr>
      <vt:lpstr>Módulo 08 – Diário de Bordo</vt:lpstr>
      <vt:lpstr>MOD09 - Ferramentas Nutricionais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vitoria.matheus.barbosa@hotmail.com</dc:creator>
  <cp:lastModifiedBy>Aluno IFSP</cp:lastModifiedBy>
  <cp:revision>83</cp:revision>
  <dcterms:created xsi:type="dcterms:W3CDTF">2018-04-02T17:31:57Z</dcterms:created>
  <dcterms:modified xsi:type="dcterms:W3CDTF">2018-06-25T17:14:58Z</dcterms:modified>
</cp:coreProperties>
</file>