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757"/>
    <a:srgbClr val="FF1919"/>
    <a:srgbClr val="FF7171"/>
    <a:srgbClr val="FF9393"/>
    <a:srgbClr val="FF3F3F"/>
    <a:srgbClr val="FF5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3750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4010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3808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794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650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3211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1046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990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5516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18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881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AD671-84FB-4669-BDA1-F7B5FE850221}" type="datetimeFigureOut">
              <a:rPr lang="pt-BR" smtClean="0"/>
              <a:t>20/02/2017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7C4A1-2BEA-42B9-8B7C-A56D144D4FC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1155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1152616" y="1260688"/>
            <a:ext cx="9574971" cy="4384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/>
          <p:cNvSpPr/>
          <p:nvPr/>
        </p:nvSpPr>
        <p:spPr>
          <a:xfrm>
            <a:off x="6775689" y="2982302"/>
            <a:ext cx="281166" cy="6839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5324713" y="3298537"/>
            <a:ext cx="846617" cy="244066"/>
          </a:xfrm>
          <a:prstGeom prst="rect">
            <a:avLst/>
          </a:prstGeom>
          <a:noFill/>
        </p:spPr>
        <p:txBody>
          <a:bodyPr wrap="square" rtlCol="0">
            <a:prstTxWarp prst="textFadeLeft">
              <a:avLst/>
            </a:prstTxWarp>
            <a:spAutoFit/>
          </a:bodyPr>
          <a:lstStyle/>
          <a:p>
            <a:r>
              <a:rPr lang="pt-BR" sz="1100" b="1" spc="-15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RECLAME</a:t>
            </a:r>
            <a:endParaRPr lang="pt-BR" sz="1400" b="1" spc="-15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28" name="Imagem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37921">
            <a:off x="4909469" y="3198803"/>
            <a:ext cx="432000" cy="508734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4786781" y="3557473"/>
            <a:ext cx="271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pc="600" dirty="0" smtClean="0">
                <a:solidFill>
                  <a:schemeClr val="bg1"/>
                </a:solidFill>
                <a:latin typeface="BrowalliaUPC" panose="020B0604020202020204" pitchFamily="34" charset="-34"/>
                <a:ea typeface="Gulim" panose="020B0600000101010101" pitchFamily="34" charset="-127"/>
                <a:cs typeface="BrowalliaUPC" panose="020B0604020202020204" pitchFamily="34" charset="-34"/>
              </a:rPr>
              <a:t>SAO</a:t>
            </a:r>
            <a:r>
              <a:rPr lang="pt-BR" spc="300" dirty="0" smtClean="0">
                <a:solidFill>
                  <a:schemeClr val="bg1"/>
                </a:solidFill>
                <a:latin typeface="BrowalliaUPC" panose="020B0604020202020204" pitchFamily="34" charset="-34"/>
                <a:ea typeface="Gulim" panose="020B0600000101010101" pitchFamily="34" charset="-127"/>
                <a:cs typeface="BrowalliaUPC" panose="020B0604020202020204" pitchFamily="34" charset="-34"/>
              </a:rPr>
              <a:t> </a:t>
            </a:r>
            <a:r>
              <a:rPr lang="pt-BR" spc="600" dirty="0" smtClean="0">
                <a:solidFill>
                  <a:schemeClr val="bg1"/>
                </a:solidFill>
                <a:latin typeface="BrowalliaUPC" panose="020B0604020202020204" pitchFamily="34" charset="-34"/>
                <a:ea typeface="Gulim" panose="020B0600000101010101" pitchFamily="34" charset="-127"/>
                <a:cs typeface="BrowalliaUPC" panose="020B0604020202020204" pitchFamily="34" charset="-34"/>
              </a:rPr>
              <a:t>JOAO</a:t>
            </a:r>
            <a:endParaRPr lang="pt-BR" spc="600" dirty="0">
              <a:solidFill>
                <a:schemeClr val="bg1"/>
              </a:solidFill>
              <a:latin typeface="BrowalliaUPC" panose="020B0604020202020204" pitchFamily="34" charset="-34"/>
              <a:ea typeface="Gulim" panose="020B0600000101010101" pitchFamily="34" charset="-127"/>
              <a:cs typeface="BrowalliaUPC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24358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131" y="365125"/>
            <a:ext cx="9385738" cy="5880454"/>
          </a:xfrm>
        </p:spPr>
      </p:pic>
    </p:spTree>
    <p:extLst>
      <p:ext uri="{BB962C8B-B14F-4D97-AF65-F5344CB8AC3E}">
        <p14:creationId xmlns:p14="http://schemas.microsoft.com/office/powerpoint/2010/main" val="3039675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70979"/>
            <a:ext cx="10515600" cy="3860630"/>
          </a:xfrm>
        </p:spPr>
      </p:pic>
    </p:spTree>
    <p:extLst>
      <p:ext uri="{BB962C8B-B14F-4D97-AF65-F5344CB8AC3E}">
        <p14:creationId xmlns:p14="http://schemas.microsoft.com/office/powerpoint/2010/main" val="95407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10" baseType="lpstr">
      <vt:lpstr>Arial</vt:lpstr>
      <vt:lpstr>BrowalliaUPC</vt:lpstr>
      <vt:lpstr>Calibri</vt:lpstr>
      <vt:lpstr>Calibri Light</vt:lpstr>
      <vt:lpstr>Gulim</vt:lpstr>
      <vt:lpstr>Verdana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Casa</dc:creator>
  <cp:lastModifiedBy>Usuário do Windows</cp:lastModifiedBy>
  <cp:revision>16</cp:revision>
  <dcterms:created xsi:type="dcterms:W3CDTF">2017-02-18T17:34:00Z</dcterms:created>
  <dcterms:modified xsi:type="dcterms:W3CDTF">2017-02-20T20:15:36Z</dcterms:modified>
</cp:coreProperties>
</file>