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200"/>
    <a:srgbClr val="FF5757"/>
    <a:srgbClr val="FF1919"/>
    <a:srgbClr val="FF7171"/>
    <a:srgbClr val="FF9393"/>
    <a:srgbClr val="FF3F3F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0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1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6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21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0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90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5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8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D671-84FB-4669-BDA1-F7B5FE850221}" type="datetimeFigureOut">
              <a:rPr lang="pt-BR" smtClean="0"/>
              <a:t>06/03/2017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14702" y="789820"/>
            <a:ext cx="9574971" cy="438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denuncio.com.br/_resources/media/img/default/denunc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493" y="2462646"/>
            <a:ext cx="14573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6775689" y="2982302"/>
            <a:ext cx="281166" cy="683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9138220" y="3232799"/>
            <a:ext cx="281166" cy="683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2194484" y="3209508"/>
            <a:ext cx="1681342" cy="348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693718" y="3173996"/>
            <a:ext cx="872846" cy="348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3481199" y="3150009"/>
            <a:ext cx="872846" cy="348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3301087" y="3177717"/>
            <a:ext cx="872846" cy="348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1767412" y="3203763"/>
            <a:ext cx="872846" cy="3485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 rot="21217627">
            <a:off x="2365231" y="3040837"/>
            <a:ext cx="1753754" cy="40011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r>
              <a:rPr lang="pt-BR" sz="2000" b="1" dirty="0" smtClean="0">
                <a:solidFill>
                  <a:schemeClr val="bg1"/>
                </a:solidFill>
                <a:latin typeface="Segoe Script" panose="020B0504020000000003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SÃO JOÃO</a:t>
            </a:r>
            <a:endParaRPr lang="pt-BR" sz="2000" b="1" dirty="0">
              <a:solidFill>
                <a:schemeClr val="bg1"/>
              </a:solidFill>
              <a:latin typeface="Segoe Script" panose="020B0504020000000003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 rot="120000">
            <a:off x="2397188" y="2308204"/>
            <a:ext cx="1549412" cy="210104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pt-BR" sz="2000" b="1" spc="-15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RECLAME</a:t>
            </a:r>
            <a:endParaRPr lang="pt-BR" b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062905" y="2239885"/>
            <a:ext cx="271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SÃO JOÃO</a:t>
            </a:r>
            <a:endParaRPr lang="pt-BR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449853" y="1882640"/>
            <a:ext cx="2716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latin typeface="Harlow Solid Italic" panose="04030604020F02020D02" pitchFamily="82" charset="0"/>
                <a:ea typeface="Gulim" panose="020B0600000101010101" pitchFamily="34" charset="-127"/>
              </a:rPr>
              <a:t>Reclame</a:t>
            </a:r>
            <a:endParaRPr lang="pt-BR" dirty="0">
              <a:solidFill>
                <a:schemeClr val="bg1"/>
              </a:solidFill>
              <a:latin typeface="Harlow Solid Italic" panose="04030604020F02020D02" pitchFamily="82" charset="0"/>
              <a:ea typeface="Gulim" panose="020B0600000101010101" pitchFamily="34" charset="-127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62" y="1618316"/>
            <a:ext cx="612902" cy="721769"/>
          </a:xfrm>
          <a:prstGeom prst="rect">
            <a:avLst/>
          </a:prstGeom>
        </p:spPr>
      </p:pic>
      <p:grpSp>
        <p:nvGrpSpPr>
          <p:cNvPr id="2" name="Grupo 1"/>
          <p:cNvGrpSpPr/>
          <p:nvPr/>
        </p:nvGrpSpPr>
        <p:grpSpPr>
          <a:xfrm>
            <a:off x="4786781" y="3198803"/>
            <a:ext cx="1537107" cy="728002"/>
            <a:chOff x="4786781" y="3198803"/>
            <a:chExt cx="1537107" cy="728002"/>
          </a:xfrm>
        </p:grpSpPr>
        <p:sp>
          <p:nvSpPr>
            <p:cNvPr id="8" name="CaixaDeTexto 7"/>
            <p:cNvSpPr txBox="1"/>
            <p:nvPr/>
          </p:nvSpPr>
          <p:spPr>
            <a:xfrm>
              <a:off x="5324713" y="3298537"/>
              <a:ext cx="846617" cy="244066"/>
            </a:xfrm>
            <a:prstGeom prst="rect">
              <a:avLst/>
            </a:prstGeom>
            <a:noFill/>
          </p:spPr>
          <p:txBody>
            <a:bodyPr wrap="square" rtlCol="0">
              <a:prstTxWarp prst="textFadeLeft">
                <a:avLst/>
              </a:prstTxWarp>
              <a:spAutoFit/>
            </a:bodyPr>
            <a:lstStyle/>
            <a:p>
              <a:r>
                <a:rPr lang="pt-BR" sz="1100" b="1" spc="-150" dirty="0" smtClean="0">
                  <a:gradFill flip="none" rotWithShape="1">
                    <a:gsLst>
                      <a:gs pos="0">
                        <a:srgbClr val="CC9200"/>
                      </a:gs>
                      <a:gs pos="50000">
                        <a:srgbClr val="FFC000">
                          <a:shade val="67500"/>
                          <a:satMod val="115000"/>
                        </a:srgbClr>
                      </a:gs>
                      <a:gs pos="100000">
                        <a:srgbClr val="FFC000">
                          <a:shade val="100000"/>
                          <a:satMod val="115000"/>
                        </a:srgbClr>
                      </a:gs>
                    </a:gsLst>
                    <a:lin ang="10800000" scaled="1"/>
                    <a:tileRect/>
                  </a:gra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RECLAME</a:t>
              </a:r>
              <a:endParaRPr lang="pt-BR" sz="1400" b="1" spc="-150" dirty="0">
                <a:gradFill flip="none" rotWithShape="1">
                  <a:gsLst>
                    <a:gs pos="0">
                      <a:srgbClr val="CC9200"/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921">
              <a:off x="4909469" y="3198803"/>
              <a:ext cx="432000" cy="508734"/>
            </a:xfrm>
            <a:prstGeom prst="rect">
              <a:avLst/>
            </a:prstGeom>
          </p:spPr>
        </p:pic>
        <p:sp>
          <p:nvSpPr>
            <p:cNvPr id="29" name="CaixaDeTexto 28"/>
            <p:cNvSpPr txBox="1"/>
            <p:nvPr/>
          </p:nvSpPr>
          <p:spPr>
            <a:xfrm>
              <a:off x="4786781" y="3557473"/>
              <a:ext cx="153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pc="600" dirty="0" smtClean="0">
                  <a:solidFill>
                    <a:schemeClr val="bg1">
                      <a:lumMod val="50000"/>
                    </a:schemeClr>
                  </a:solidFill>
                  <a:latin typeface="BrowalliaUPC" panose="020B0604020202020204" pitchFamily="34" charset="-34"/>
                  <a:ea typeface="Gulim" panose="020B0600000101010101" pitchFamily="34" charset="-127"/>
                  <a:cs typeface="BrowalliaUPC" panose="020B0604020202020204" pitchFamily="34" charset="-34"/>
                </a:rPr>
                <a:t>SÃO</a:t>
              </a:r>
              <a:r>
                <a:rPr lang="pt-BR" spc="300" dirty="0" smtClean="0">
                  <a:solidFill>
                    <a:schemeClr val="bg1">
                      <a:lumMod val="50000"/>
                    </a:schemeClr>
                  </a:solidFill>
                  <a:latin typeface="BrowalliaUPC" panose="020B0604020202020204" pitchFamily="34" charset="-34"/>
                  <a:ea typeface="Gulim" panose="020B0600000101010101" pitchFamily="34" charset="-127"/>
                  <a:cs typeface="BrowalliaUPC" panose="020B0604020202020204" pitchFamily="34" charset="-34"/>
                </a:rPr>
                <a:t> </a:t>
              </a:r>
              <a:r>
                <a:rPr lang="pt-BR" spc="600" dirty="0" smtClean="0">
                  <a:solidFill>
                    <a:schemeClr val="bg1">
                      <a:lumMod val="50000"/>
                    </a:schemeClr>
                  </a:solidFill>
                  <a:latin typeface="BrowalliaUPC" panose="020B0604020202020204" pitchFamily="34" charset="-34"/>
                  <a:ea typeface="Gulim" panose="020B0600000101010101" pitchFamily="34" charset="-127"/>
                  <a:cs typeface="BrowalliaUPC" panose="020B0604020202020204" pitchFamily="34" charset="-34"/>
                </a:rPr>
                <a:t>JOÃO</a:t>
              </a:r>
              <a:endParaRPr lang="pt-BR" spc="600" dirty="0">
                <a:solidFill>
                  <a:schemeClr val="bg1">
                    <a:lumMod val="50000"/>
                  </a:schemeClr>
                </a:solidFill>
                <a:latin typeface="BrowalliaUPC" panose="020B0604020202020204" pitchFamily="34" charset="-34"/>
                <a:ea typeface="Gulim" panose="020B0600000101010101" pitchFamily="34" charset="-127"/>
                <a:cs typeface="BrowalliaUPC" panose="020B0604020202020204" pitchFamily="34" charset="-34"/>
              </a:endParaRPr>
            </a:p>
          </p:txBody>
        </p:sp>
      </p:grpSp>
      <p:pic>
        <p:nvPicPr>
          <p:cNvPr id="53" name="Imagem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7937">
            <a:off x="7261284" y="2043484"/>
            <a:ext cx="830313" cy="635825"/>
          </a:xfrm>
          <a:prstGeom prst="rect">
            <a:avLst/>
          </a:prstGeom>
        </p:spPr>
      </p:pic>
      <p:sp>
        <p:nvSpPr>
          <p:cNvPr id="54" name="Texto explicativo em elipse 53"/>
          <p:cNvSpPr/>
          <p:nvPr/>
        </p:nvSpPr>
        <p:spPr>
          <a:xfrm>
            <a:off x="8293060" y="1796152"/>
            <a:ext cx="912549" cy="511266"/>
          </a:xfrm>
          <a:prstGeom prst="wedgeEllipseCallout">
            <a:avLst>
              <a:gd name="adj1" fmla="val -56796"/>
              <a:gd name="adj2" fmla="val -2614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60" name="Grupo 59"/>
          <p:cNvGrpSpPr/>
          <p:nvPr/>
        </p:nvGrpSpPr>
        <p:grpSpPr>
          <a:xfrm>
            <a:off x="7427132" y="3173837"/>
            <a:ext cx="2183853" cy="1440000"/>
            <a:chOff x="4230554" y="5016863"/>
            <a:chExt cx="2459206" cy="1742801"/>
          </a:xfrm>
        </p:grpSpPr>
        <p:grpSp>
          <p:nvGrpSpPr>
            <p:cNvPr id="58" name="Grupo 57"/>
            <p:cNvGrpSpPr/>
            <p:nvPr/>
          </p:nvGrpSpPr>
          <p:grpSpPr>
            <a:xfrm>
              <a:off x="4230554" y="5016863"/>
              <a:ext cx="2459206" cy="1742801"/>
              <a:chOff x="7436460" y="2612437"/>
              <a:chExt cx="2459206" cy="1742801"/>
            </a:xfrm>
          </p:grpSpPr>
          <p:pic>
            <p:nvPicPr>
              <p:cNvPr id="1032" name="Picture 8" descr="http://www.upsa.com.br/wp-content/uploads/2016/09/megafone-denuncia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6460" y="2612437"/>
                <a:ext cx="2013723" cy="1742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Elipse 54"/>
              <p:cNvSpPr/>
              <p:nvPr/>
            </p:nvSpPr>
            <p:spPr>
              <a:xfrm>
                <a:off x="8107336" y="2952692"/>
                <a:ext cx="1098273" cy="8718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/>
              <p:cNvSpPr/>
              <p:nvPr/>
            </p:nvSpPr>
            <p:spPr>
              <a:xfrm>
                <a:off x="8036209" y="3199898"/>
                <a:ext cx="270411" cy="3682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8036238" y="3041394"/>
                <a:ext cx="1859428" cy="372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spc="-150" dirty="0" smtClean="0">
                    <a:gradFill flip="none" rotWithShape="1">
                      <a:gsLst>
                        <a:gs pos="0">
                          <a:srgbClr val="FF5757"/>
                        </a:gs>
                        <a:gs pos="50000">
                          <a:srgbClr val="FF7171"/>
                        </a:gs>
                        <a:gs pos="100000">
                          <a:srgbClr val="FF9393"/>
                        </a:gs>
                      </a:gsLst>
                      <a:lin ang="10800000" scaled="1"/>
                      <a:tileRect/>
                    </a:gra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RECLAME!</a:t>
                </a:r>
                <a:endParaRPr lang="pt-BR" sz="1600" b="1" spc="-150" dirty="0">
                  <a:gradFill flip="none" rotWithShape="1">
                    <a:gsLst>
                      <a:gs pos="0">
                        <a:srgbClr val="FF5757"/>
                      </a:gs>
                      <a:gs pos="50000">
                        <a:srgbClr val="FF7171"/>
                      </a:gs>
                      <a:gs pos="100000">
                        <a:srgbClr val="FF9393"/>
                      </a:gs>
                    </a:gsLst>
                    <a:lin ang="10800000" scaled="1"/>
                    <a:tileRect/>
                  </a:gra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59" name="CaixaDeTexto 58"/>
            <p:cNvSpPr txBox="1"/>
            <p:nvPr/>
          </p:nvSpPr>
          <p:spPr>
            <a:xfrm>
              <a:off x="4785564" y="5710946"/>
              <a:ext cx="1736396" cy="316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spc="300" dirty="0" smtClean="0">
                  <a:gradFill flip="none" rotWithShape="1">
                    <a:gsLst>
                      <a:gs pos="0">
                        <a:schemeClr val="tx1">
                          <a:tint val="66000"/>
                          <a:satMod val="160000"/>
                        </a:schemeClr>
                      </a:gs>
                      <a:gs pos="50000">
                        <a:schemeClr val="tx1">
                          <a:tint val="44500"/>
                          <a:satMod val="160000"/>
                        </a:schemeClr>
                      </a:gs>
                      <a:gs pos="100000">
                        <a:schemeClr val="tx1">
                          <a:tint val="23500"/>
                          <a:satMod val="160000"/>
                        </a:schemeClr>
                      </a:gs>
                    </a:gsLst>
                    <a:lin ang="16200000" scaled="1"/>
                    <a:tileRect/>
                  </a:gra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SÃO JOÃO</a:t>
              </a:r>
              <a:endParaRPr lang="pt-BR" sz="1100" spc="300" dirty="0">
                <a:gradFill flip="none" rotWithShape="1">
                  <a:gsLst>
                    <a:gs pos="0">
                      <a:schemeClr val="tx1">
                        <a:tint val="66000"/>
                        <a:satMod val="160000"/>
                      </a:schemeClr>
                    </a:gs>
                    <a:gs pos="50000">
                      <a:schemeClr val="tx1">
                        <a:tint val="44500"/>
                        <a:satMod val="160000"/>
                      </a:schemeClr>
                    </a:gs>
                    <a:gs pos="100000">
                      <a:schemeClr val="tx1"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61" name="Imagem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055" y="3799278"/>
            <a:ext cx="1544415" cy="101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Gulim</vt:lpstr>
      <vt:lpstr>Arial</vt:lpstr>
      <vt:lpstr>BrowalliaUPC</vt:lpstr>
      <vt:lpstr>Calibri</vt:lpstr>
      <vt:lpstr>Calibri Light</vt:lpstr>
      <vt:lpstr>Harlow Solid Italic</vt:lpstr>
      <vt:lpstr>Segoe Script</vt:lpstr>
      <vt:lpstr>Verdana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Casa</cp:lastModifiedBy>
  <cp:revision>15</cp:revision>
  <dcterms:created xsi:type="dcterms:W3CDTF">2017-02-18T17:34:00Z</dcterms:created>
  <dcterms:modified xsi:type="dcterms:W3CDTF">2017-03-06T14:04:06Z</dcterms:modified>
</cp:coreProperties>
</file>