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Тест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2-4FE6-9FE2-0BB71454523D}"/>
              </c:ext>
            </c:extLst>
          </c:dPt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30-40E4-B14F-5009ED1F4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30-40E4-B14F-5009ED1F4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F1BE29"/>
              </a:solidFill>
              <a:prstDash val="solid"/>
              <a:round/>
            </a:ln>
            <a:effectLst/>
          </c:spPr>
          <c:marker>
            <c:spPr>
              <a:solidFill>
                <a:srgbClr val="F1BE29"/>
              </a:solidFill>
              <a:ln w="9525" cap="flat" cmpd="sng" algn="ctr">
                <a:solidFill>
                  <a:srgbClr val="F1BE2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A2-4FE6-9FE2-0BB714545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972992"/>
        <c:axId val="373974912"/>
      </c:lineChart>
      <c:catAx>
        <c:axId val="3739729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4912"/>
        <c:crosses val="autoZero"/>
        <c:auto val="1"/>
        <c:lblAlgn val="ctr"/>
        <c:lblOffset val="100"/>
        <c:noMultiLvlLbl val="0"/>
      </c:catAx>
      <c:valAx>
        <c:axId val="373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063" y="1855694"/>
            <a:ext cx="9119010" cy="2885274"/>
          </a:xfrm>
        </p:spPr>
        <p:txBody>
          <a:bodyPr/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/>
              <a:t>ВЫПУСКНАЯ КВАЛИФИКАЦИОННАЯ РАБОТА </a:t>
            </a:r>
            <a:br>
              <a:rPr lang="ru-RU" dirty="0"/>
            </a:br>
            <a:r>
              <a:rPr lang="ru-RU" b="1" dirty="0"/>
              <a:t>по курсу </a:t>
            </a:r>
            <a:r>
              <a:rPr lang="ru-RU" dirty="0"/>
              <a:t>«Data Science»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Прогнозирование конечных свойств новых материалов (композиционных материалов)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97" y="5414682"/>
            <a:ext cx="9119010" cy="504461"/>
          </a:xfrm>
        </p:spPr>
        <p:txBody>
          <a:bodyPr/>
          <a:lstStyle/>
          <a:p>
            <a:r>
              <a:rPr lang="ru-RU" dirty="0"/>
              <a:t>Соколовский Болеслав Леонидович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1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2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4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5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b="1" dirty="0">
                <a:sym typeface="Arial"/>
              </a:rPr>
              <a:t>Описание графика</a:t>
            </a:r>
            <a:endParaRPr sz="2200" b="1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en-US" sz="2200" dirty="0"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270087"/>
              </p:ext>
            </p:extLst>
          </p:nvPr>
        </p:nvGraphicFramePr>
        <p:xfrm>
          <a:off x="926310" y="1732784"/>
          <a:ext cx="10339379" cy="23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87</Words>
  <Application>Microsoft Office PowerPoint</Application>
  <PresentationFormat>Широкоэкранный</PresentationFormat>
  <Paragraphs>43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ALS Sector Regular</vt:lpstr>
      <vt:lpstr>Arial</vt:lpstr>
      <vt:lpstr>Open Sans</vt:lpstr>
      <vt:lpstr>Noto Sans Symbols</vt:lpstr>
      <vt:lpstr>ALS Sector Bold</vt:lpstr>
      <vt:lpstr>If,kjyVUNE_28012021</vt:lpstr>
      <vt:lpstr>ВЫПУСКНАЯ КВАЛИФИКАЦИОННАЯ РАБОТА  по курсу «Data Science» 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2 1</cp:lastModifiedBy>
  <cp:revision>97</cp:revision>
  <dcterms:created xsi:type="dcterms:W3CDTF">2021-02-24T09:03:25Z</dcterms:created>
  <dcterms:modified xsi:type="dcterms:W3CDTF">2023-04-24T10:22:29Z</dcterms:modified>
</cp:coreProperties>
</file>