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sldIdLst>
    <p:sldId id="256" r:id="rId5"/>
    <p:sldId id="263" r:id="rId6"/>
    <p:sldId id="257" r:id="rId7"/>
    <p:sldId id="293" r:id="rId8"/>
    <p:sldId id="264" r:id="rId9"/>
    <p:sldId id="297" r:id="rId10"/>
    <p:sldId id="290" r:id="rId11"/>
    <p:sldId id="289" r:id="rId12"/>
    <p:sldId id="298" r:id="rId13"/>
    <p:sldId id="299" r:id="rId14"/>
    <p:sldId id="295" r:id="rId15"/>
    <p:sldId id="266" r:id="rId16"/>
    <p:sldId id="296" r:id="rId17"/>
    <p:sldId id="29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D903B5-D34A-4DDC-9E03-4CD9EE57F180}" v="2" dt="2023-11-03T20:52:39.341"/>
    <p1510:client id="{C0776C8A-ED74-50E5-81B8-D00A8F121B02}" v="1" dt="2023-11-06T02:18:15.606"/>
    <p1510:client id="{F3E9DF48-DEE3-024F-BA88-4C0502B3C8ED}" v="2" dt="2023-11-04T00:38:56.9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lby Tishler" userId="S::kbtishler@crimson.ua.edu::dfaec8d0-24c7-4efa-b69b-4597e5668adc" providerId="AD" clId="Web-{BD31896D-BF60-46A5-AD7B-C9FB76BF0CB1}"/>
    <pc:docChg chg="sldOrd">
      <pc:chgData name="Kolby Tishler" userId="S::kbtishler@crimson.ua.edu::dfaec8d0-24c7-4efa-b69b-4597e5668adc" providerId="AD" clId="Web-{BD31896D-BF60-46A5-AD7B-C9FB76BF0CB1}" dt="2022-02-24T02:25:15.490" v="0"/>
      <pc:docMkLst>
        <pc:docMk/>
      </pc:docMkLst>
      <pc:sldChg chg="ord">
        <pc:chgData name="Kolby Tishler" userId="S::kbtishler@crimson.ua.edu::dfaec8d0-24c7-4efa-b69b-4597e5668adc" providerId="AD" clId="Web-{BD31896D-BF60-46A5-AD7B-C9FB76BF0CB1}" dt="2022-02-24T02:25:15.490" v="0"/>
        <pc:sldMkLst>
          <pc:docMk/>
          <pc:sldMk cId="2494585068" sldId="298"/>
        </pc:sldMkLst>
      </pc:sldChg>
    </pc:docChg>
  </pc:docChgLst>
  <pc:docChgLst>
    <pc:chgData name="Jeff Lucas" userId="S::jslucas@ua.edu::695de650-dad2-465f-a559-9ad0344f2d34" providerId="AD" clId="Web-{BCD04A32-AF00-42ED-9F00-E23BAAB762F1}"/>
    <pc:docChg chg="modSld">
      <pc:chgData name="Jeff Lucas" userId="S::jslucas@ua.edu::695de650-dad2-465f-a559-9ad0344f2d34" providerId="AD" clId="Web-{BCD04A32-AF00-42ED-9F00-E23BAAB762F1}" dt="2022-09-13T18:36:33.892" v="1" actId="1076"/>
      <pc:docMkLst>
        <pc:docMk/>
      </pc:docMkLst>
      <pc:sldChg chg="modSp">
        <pc:chgData name="Jeff Lucas" userId="S::jslucas@ua.edu::695de650-dad2-465f-a559-9ad0344f2d34" providerId="AD" clId="Web-{BCD04A32-AF00-42ED-9F00-E23BAAB762F1}" dt="2022-09-13T18:36:33.892" v="1" actId="1076"/>
        <pc:sldMkLst>
          <pc:docMk/>
          <pc:sldMk cId="4017817743" sldId="297"/>
        </pc:sldMkLst>
        <pc:spChg chg="mod">
          <ac:chgData name="Jeff Lucas" userId="S::jslucas@ua.edu::695de650-dad2-465f-a559-9ad0344f2d34" providerId="AD" clId="Web-{BCD04A32-AF00-42ED-9F00-E23BAAB762F1}" dt="2022-09-13T18:36:33.892" v="1" actId="1076"/>
          <ac:spMkLst>
            <pc:docMk/>
            <pc:sldMk cId="4017817743" sldId="297"/>
            <ac:spMk id="5" creationId="{89E82323-26C1-1941-AA1A-239FB6D4CD40}"/>
          </ac:spMkLst>
        </pc:spChg>
      </pc:sldChg>
    </pc:docChg>
  </pc:docChgLst>
  <pc:docChgLst>
    <pc:chgData name="Alexander, Zach R" userId="S::zralexander@crimson.ua.edu::2ed61185-03f2-4c56-a1f7-58024047b319" providerId="AD" clId="Web-{0C4B641C-CA2D-4C9F-A045-0D6BF869CD5C}"/>
    <pc:docChg chg="modSld">
      <pc:chgData name="Alexander, Zach R" userId="S::zralexander@crimson.ua.edu::2ed61185-03f2-4c56-a1f7-58024047b319" providerId="AD" clId="Web-{0C4B641C-CA2D-4C9F-A045-0D6BF869CD5C}" dt="2020-09-21T19:55:15.114" v="5"/>
      <pc:docMkLst>
        <pc:docMk/>
      </pc:docMkLst>
      <pc:sldChg chg="addSp delSp modSp">
        <pc:chgData name="Alexander, Zach R" userId="S::zralexander@crimson.ua.edu::2ed61185-03f2-4c56-a1f7-58024047b319" providerId="AD" clId="Web-{0C4B641C-CA2D-4C9F-A045-0D6BF869CD5C}" dt="2020-09-21T19:55:15.114" v="5"/>
        <pc:sldMkLst>
          <pc:docMk/>
          <pc:sldMk cId="4017817743" sldId="297"/>
        </pc:sldMkLst>
        <pc:spChg chg="add del mod">
          <ac:chgData name="Alexander, Zach R" userId="S::zralexander@crimson.ua.edu::2ed61185-03f2-4c56-a1f7-58024047b319" providerId="AD" clId="Web-{0C4B641C-CA2D-4C9F-A045-0D6BF869CD5C}" dt="2020-09-21T19:55:15.114" v="5"/>
          <ac:spMkLst>
            <pc:docMk/>
            <pc:sldMk cId="4017817743" sldId="297"/>
            <ac:spMk id="3" creationId="{01A2E534-31E9-46F8-8831-7FBEF30973D3}"/>
          </ac:spMkLst>
        </pc:spChg>
        <pc:picChg chg="mod">
          <ac:chgData name="Alexander, Zach R" userId="S::zralexander@crimson.ua.edu::2ed61185-03f2-4c56-a1f7-58024047b319" providerId="AD" clId="Web-{0C4B641C-CA2D-4C9F-A045-0D6BF869CD5C}" dt="2020-09-21T16:34:26.177" v="3" actId="1076"/>
          <ac:picMkLst>
            <pc:docMk/>
            <pc:sldMk cId="4017817743" sldId="297"/>
            <ac:picMk id="4" creationId="{D3DAB697-6AF7-40A3-92B1-6ACF4F03CE80}"/>
          </ac:picMkLst>
        </pc:picChg>
      </pc:sldChg>
    </pc:docChg>
  </pc:docChgLst>
  <pc:docChgLst>
    <pc:chgData name="Ross Carley" userId="S::rgcarley@crimson.ua.edu::a50870e5-ff74-46fe-b637-05b8c3cad1ac" providerId="AD" clId="Web-{9314E520-3C16-42AA-B993-0390CF976E1D}"/>
    <pc:docChg chg="modSld">
      <pc:chgData name="Ross Carley" userId="S::rgcarley@crimson.ua.edu::a50870e5-ff74-46fe-b637-05b8c3cad1ac" providerId="AD" clId="Web-{9314E520-3C16-42AA-B993-0390CF976E1D}" dt="2022-10-06T02:06:20.406" v="0"/>
      <pc:docMkLst>
        <pc:docMk/>
      </pc:docMkLst>
      <pc:sldChg chg="modSp">
        <pc:chgData name="Ross Carley" userId="S::rgcarley@crimson.ua.edu::a50870e5-ff74-46fe-b637-05b8c3cad1ac" providerId="AD" clId="Web-{9314E520-3C16-42AA-B993-0390CF976E1D}" dt="2022-10-06T02:06:20.406" v="0"/>
        <pc:sldMkLst>
          <pc:docMk/>
          <pc:sldMk cId="3158932075" sldId="266"/>
        </pc:sldMkLst>
        <pc:graphicFrameChg chg="modGraphic">
          <ac:chgData name="Ross Carley" userId="S::rgcarley@crimson.ua.edu::a50870e5-ff74-46fe-b637-05b8c3cad1ac" providerId="AD" clId="Web-{9314E520-3C16-42AA-B993-0390CF976E1D}" dt="2022-10-06T02:06:20.406" v="0"/>
          <ac:graphicFrameMkLst>
            <pc:docMk/>
            <pc:sldMk cId="3158932075" sldId="266"/>
            <ac:graphicFrameMk id="7" creationId="{00000000-0000-0000-0000-000000000000}"/>
          </ac:graphicFrameMkLst>
        </pc:graphicFrameChg>
      </pc:sldChg>
    </pc:docChg>
  </pc:docChgLst>
  <pc:docChgLst>
    <pc:chgData name="Shaliyah Johnson" userId="S::srjohnson16@crimson.ua.edu::abce8433-2b93-499c-915c-5979837f7de4" providerId="AD" clId="Web-{C0776C8A-ED74-50E5-81B8-D00A8F121B02}"/>
    <pc:docChg chg="sldOrd">
      <pc:chgData name="Shaliyah Johnson" userId="S::srjohnson16@crimson.ua.edu::abce8433-2b93-499c-915c-5979837f7de4" providerId="AD" clId="Web-{C0776C8A-ED74-50E5-81B8-D00A8F121B02}" dt="2023-11-06T02:18:15.606" v="0"/>
      <pc:docMkLst>
        <pc:docMk/>
      </pc:docMkLst>
      <pc:sldChg chg="ord">
        <pc:chgData name="Shaliyah Johnson" userId="S::srjohnson16@crimson.ua.edu::abce8433-2b93-499c-915c-5979837f7de4" providerId="AD" clId="Web-{C0776C8A-ED74-50E5-81B8-D00A8F121B02}" dt="2023-11-06T02:18:15.606" v="0"/>
        <pc:sldMkLst>
          <pc:docMk/>
          <pc:sldMk cId="2494585068" sldId="298"/>
        </pc:sldMkLst>
      </pc:sldChg>
    </pc:docChg>
  </pc:docChgLst>
  <pc:docChgLst>
    <pc:chgData name="Lombardi, Benjamin P" userId="S::bplombardi@crimson.ua.edu::a7d33d06-a7cb-48ee-bd62-346726e99bfd" providerId="AD" clId="Web-{A03B81AB-0552-445C-B94E-BCA4929F0430}"/>
    <pc:docChg chg="addSld delSld">
      <pc:chgData name="Lombardi, Benjamin P" userId="S::bplombardi@crimson.ua.edu::a7d33d06-a7cb-48ee-bd62-346726e99bfd" providerId="AD" clId="Web-{A03B81AB-0552-445C-B94E-BCA4929F0430}" dt="2020-09-17T19:32:23.328" v="1"/>
      <pc:docMkLst>
        <pc:docMk/>
      </pc:docMkLst>
      <pc:sldChg chg="new del">
        <pc:chgData name="Lombardi, Benjamin P" userId="S::bplombardi@crimson.ua.edu::a7d33d06-a7cb-48ee-bd62-346726e99bfd" providerId="AD" clId="Web-{A03B81AB-0552-445C-B94E-BCA4929F0430}" dt="2020-09-17T19:32:23.328" v="1"/>
        <pc:sldMkLst>
          <pc:docMk/>
          <pc:sldMk cId="4275579675" sldId="298"/>
        </pc:sldMkLst>
      </pc:sldChg>
    </pc:docChg>
  </pc:docChgLst>
  <pc:docChgLst>
    <pc:chgData name="Coffin, Noah I" userId="S::nicoffin@crimson.ua.edu::058967e9-2b5b-4cfc-8e25-d4624eb72245" providerId="AD" clId="Web-{2D589F01-B476-4978-938E-9F6660C3046E}"/>
    <pc:docChg chg="sldOrd">
      <pc:chgData name="Coffin, Noah I" userId="S::nicoffin@crimson.ua.edu::058967e9-2b5b-4cfc-8e25-d4624eb72245" providerId="AD" clId="Web-{2D589F01-B476-4978-938E-9F6660C3046E}" dt="2020-09-19T19:50:31.572" v="0"/>
      <pc:docMkLst>
        <pc:docMk/>
      </pc:docMkLst>
      <pc:sldChg chg="ord">
        <pc:chgData name="Coffin, Noah I" userId="S::nicoffin@crimson.ua.edu::058967e9-2b5b-4cfc-8e25-d4624eb72245" providerId="AD" clId="Web-{2D589F01-B476-4978-938E-9F6660C3046E}" dt="2020-09-19T19:50:31.572" v="0"/>
        <pc:sldMkLst>
          <pc:docMk/>
          <pc:sldMk cId="3158932075" sldId="266"/>
        </pc:sldMkLst>
      </pc:sldChg>
    </pc:docChg>
  </pc:docChgLst>
  <pc:docChgLst>
    <pc:chgData name="Sean Burkard" userId="S::skburkard@crimson.ua.edu::48d097a3-db4c-400b-abf0-a5eed533e220" providerId="AD" clId="Web-{86F72BD4-5277-4C43-98FF-7779F1107AED}"/>
    <pc:docChg chg="addSld delSld">
      <pc:chgData name="Sean Burkard" userId="S::skburkard@crimson.ua.edu::48d097a3-db4c-400b-abf0-a5eed533e220" providerId="AD" clId="Web-{86F72BD4-5277-4C43-98FF-7779F1107AED}" dt="2022-02-28T20:34:02.591" v="1"/>
      <pc:docMkLst>
        <pc:docMk/>
      </pc:docMkLst>
      <pc:sldChg chg="new del">
        <pc:chgData name="Sean Burkard" userId="S::skburkard@crimson.ua.edu::48d097a3-db4c-400b-abf0-a5eed533e220" providerId="AD" clId="Web-{86F72BD4-5277-4C43-98FF-7779F1107AED}" dt="2022-02-28T20:34:02.591" v="1"/>
        <pc:sldMkLst>
          <pc:docMk/>
          <pc:sldMk cId="532571734" sldId="300"/>
        </pc:sldMkLst>
      </pc:sldChg>
    </pc:docChg>
  </pc:docChgLst>
  <pc:docChgLst>
    <pc:chgData name="Ellie Dockery" userId="9bea2829-2301-4155-8930-35b9378b5a11" providerId="ADAL" clId="{5CCF2CCF-5785-214E-A82E-542C59777D09}"/>
    <pc:docChg chg="modSld">
      <pc:chgData name="Ellie Dockery" userId="9bea2829-2301-4155-8930-35b9378b5a11" providerId="ADAL" clId="{5CCF2CCF-5785-214E-A82E-542C59777D09}" dt="2023-11-02T04:07:57.554" v="1" actId="1036"/>
      <pc:docMkLst>
        <pc:docMk/>
      </pc:docMkLst>
      <pc:sldChg chg="modSp">
        <pc:chgData name="Ellie Dockery" userId="9bea2829-2301-4155-8930-35b9378b5a11" providerId="ADAL" clId="{5CCF2CCF-5785-214E-A82E-542C59777D09}" dt="2023-11-02T04:07:57.554" v="1" actId="1036"/>
        <pc:sldMkLst>
          <pc:docMk/>
          <pc:sldMk cId="3961592942" sldId="263"/>
        </pc:sldMkLst>
        <pc:picChg chg="mod">
          <ac:chgData name="Ellie Dockery" userId="9bea2829-2301-4155-8930-35b9378b5a11" providerId="ADAL" clId="{5CCF2CCF-5785-214E-A82E-542C59777D09}" dt="2023-11-02T04:07:57.554" v="1" actId="1036"/>
          <ac:picMkLst>
            <pc:docMk/>
            <pc:sldMk cId="3961592942" sldId="263"/>
            <ac:picMk id="3" creationId="{7F647389-9461-FD22-DBAF-0B944B4C7ECA}"/>
          </ac:picMkLst>
        </pc:picChg>
      </pc:sldChg>
    </pc:docChg>
  </pc:docChgLst>
  <pc:docChgLst>
    <pc:chgData name="Jeff Lucas" userId="S::jslucas@ua.edu::695de650-dad2-465f-a559-9ad0344f2d34" providerId="AD" clId="Web-{13215382-2494-421E-965D-B2B81692489B}"/>
    <pc:docChg chg="modSld">
      <pc:chgData name="Jeff Lucas" userId="S::jslucas@ua.edu::695de650-dad2-465f-a559-9ad0344f2d34" providerId="AD" clId="Web-{13215382-2494-421E-965D-B2B81692489B}" dt="2022-02-08T22:34:09.100" v="2" actId="20577"/>
      <pc:docMkLst>
        <pc:docMk/>
      </pc:docMkLst>
      <pc:sldChg chg="modSp">
        <pc:chgData name="Jeff Lucas" userId="S::jslucas@ua.edu::695de650-dad2-465f-a559-9ad0344f2d34" providerId="AD" clId="Web-{13215382-2494-421E-965D-B2B81692489B}" dt="2022-02-08T22:34:09.100" v="2" actId="20577"/>
        <pc:sldMkLst>
          <pc:docMk/>
          <pc:sldMk cId="3663503555" sldId="296"/>
        </pc:sldMkLst>
        <pc:spChg chg="mod">
          <ac:chgData name="Jeff Lucas" userId="S::jslucas@ua.edu::695de650-dad2-465f-a559-9ad0344f2d34" providerId="AD" clId="Web-{13215382-2494-421E-965D-B2B81692489B}" dt="2022-02-08T22:34:09.100" v="2" actId="20577"/>
          <ac:spMkLst>
            <pc:docMk/>
            <pc:sldMk cId="3663503555" sldId="296"/>
            <ac:spMk id="3" creationId="{00000000-0000-0000-0000-000000000000}"/>
          </ac:spMkLst>
        </pc:spChg>
      </pc:sldChg>
    </pc:docChg>
  </pc:docChgLst>
  <pc:docChgLst>
    <pc:chgData name="Gobbell, Presley S" userId="S::psgobbell@crimson.ua.edu::da2a9eee-cb75-4d37-a953-8e4ad25f2a0d" providerId="AD" clId="Web-{26A17E03-15BC-45CF-B6B2-3AB09A512C46}"/>
    <pc:docChg chg="modSld">
      <pc:chgData name="Gobbell, Presley S" userId="S::psgobbell@crimson.ua.edu::da2a9eee-cb75-4d37-a953-8e4ad25f2a0d" providerId="AD" clId="Web-{26A17E03-15BC-45CF-B6B2-3AB09A512C46}" dt="2020-09-18T05:03:37.120" v="19" actId="20577"/>
      <pc:docMkLst>
        <pc:docMk/>
      </pc:docMkLst>
      <pc:sldChg chg="modSp">
        <pc:chgData name="Gobbell, Presley S" userId="S::psgobbell@crimson.ua.edu::da2a9eee-cb75-4d37-a953-8e4ad25f2a0d" providerId="AD" clId="Web-{26A17E03-15BC-45CF-B6B2-3AB09A512C46}" dt="2020-09-18T05:03:37.120" v="18" actId="20577"/>
        <pc:sldMkLst>
          <pc:docMk/>
          <pc:sldMk cId="1643302935" sldId="289"/>
        </pc:sldMkLst>
        <pc:spChg chg="mod">
          <ac:chgData name="Gobbell, Presley S" userId="S::psgobbell@crimson.ua.edu::da2a9eee-cb75-4d37-a953-8e4ad25f2a0d" providerId="AD" clId="Web-{26A17E03-15BC-45CF-B6B2-3AB09A512C46}" dt="2020-09-18T05:03:37.120" v="18" actId="20577"/>
          <ac:spMkLst>
            <pc:docMk/>
            <pc:sldMk cId="1643302935" sldId="289"/>
            <ac:spMk id="3" creationId="{00000000-0000-0000-0000-000000000000}"/>
          </ac:spMkLst>
        </pc:spChg>
      </pc:sldChg>
    </pc:docChg>
  </pc:docChgLst>
  <pc:docChgLst>
    <pc:chgData name="Jasmine Morris" userId="11052279-c73b-4726-9e22-59b48dbfeaf3" providerId="ADAL" clId="{F3E9DF48-DEE3-024F-BA88-4C0502B3C8ED}"/>
    <pc:docChg chg="undo custSel modSld">
      <pc:chgData name="Jasmine Morris" userId="11052279-c73b-4726-9e22-59b48dbfeaf3" providerId="ADAL" clId="{F3E9DF48-DEE3-024F-BA88-4C0502B3C8ED}" dt="2023-11-04T00:38:56.913" v="1" actId="22"/>
      <pc:docMkLst>
        <pc:docMk/>
      </pc:docMkLst>
      <pc:sldChg chg="addSp delSp mod">
        <pc:chgData name="Jasmine Morris" userId="11052279-c73b-4726-9e22-59b48dbfeaf3" providerId="ADAL" clId="{F3E9DF48-DEE3-024F-BA88-4C0502B3C8ED}" dt="2023-11-04T00:38:56.913" v="1" actId="22"/>
        <pc:sldMkLst>
          <pc:docMk/>
          <pc:sldMk cId="3402833622" sldId="290"/>
        </pc:sldMkLst>
        <pc:spChg chg="add del">
          <ac:chgData name="Jasmine Morris" userId="11052279-c73b-4726-9e22-59b48dbfeaf3" providerId="ADAL" clId="{F3E9DF48-DEE3-024F-BA88-4C0502B3C8ED}" dt="2023-11-04T00:38:56.913" v="1" actId="22"/>
          <ac:spMkLst>
            <pc:docMk/>
            <pc:sldMk cId="3402833622" sldId="290"/>
            <ac:spMk id="4" creationId="{6B436B0A-FD41-3F87-2AED-E5B2B3AA33DA}"/>
          </ac:spMkLst>
        </pc:spChg>
      </pc:sldChg>
    </pc:docChg>
  </pc:docChgLst>
  <pc:docChgLst>
    <pc:chgData name="Kera Price" userId="S::kjprice1@crimson.ua.edu::900f0863-af66-42ec-8d0c-53af194801f9" providerId="AD" clId="Web-{0064FCA0-D035-4C28-9162-5E76053914C5}"/>
    <pc:docChg chg="modSld">
      <pc:chgData name="Kera Price" userId="S::kjprice1@crimson.ua.edu::900f0863-af66-42ec-8d0c-53af194801f9" providerId="AD" clId="Web-{0064FCA0-D035-4C28-9162-5E76053914C5}" dt="2022-02-08T20:33:50.791" v="3" actId="20577"/>
      <pc:docMkLst>
        <pc:docMk/>
      </pc:docMkLst>
      <pc:sldChg chg="modSp">
        <pc:chgData name="Kera Price" userId="S::kjprice1@crimson.ua.edu::900f0863-af66-42ec-8d0c-53af194801f9" providerId="AD" clId="Web-{0064FCA0-D035-4C28-9162-5E76053914C5}" dt="2022-02-08T20:33:50.791" v="3" actId="20577"/>
        <pc:sldMkLst>
          <pc:docMk/>
          <pc:sldMk cId="3663503555" sldId="296"/>
        </pc:sldMkLst>
        <pc:spChg chg="mod">
          <ac:chgData name="Kera Price" userId="S::kjprice1@crimson.ua.edu::900f0863-af66-42ec-8d0c-53af194801f9" providerId="AD" clId="Web-{0064FCA0-D035-4C28-9162-5E76053914C5}" dt="2022-02-08T20:33:50.791" v="3" actId="20577"/>
          <ac:spMkLst>
            <pc:docMk/>
            <pc:sldMk cId="3663503555" sldId="296"/>
            <ac:spMk id="3" creationId="{00000000-0000-0000-0000-000000000000}"/>
          </ac:spMkLst>
        </pc:spChg>
      </pc:sldChg>
    </pc:docChg>
  </pc:docChgLst>
  <pc:docChgLst>
    <pc:chgData name="Jalen Butler" userId="S::jbutler2@crimson.ua.edu::ec5555e5-54e9-4a9d-85a7-aa6f3b7f9a97" providerId="AD" clId="Web-{48610886-E308-4B01-828C-FD8809A11898}"/>
    <pc:docChg chg="modSld">
      <pc:chgData name="Jalen Butler" userId="S::jbutler2@crimson.ua.edu::ec5555e5-54e9-4a9d-85a7-aa6f3b7f9a97" providerId="AD" clId="Web-{48610886-E308-4B01-828C-FD8809A11898}" dt="2022-02-24T04:33:38.545" v="4" actId="1076"/>
      <pc:docMkLst>
        <pc:docMk/>
      </pc:docMkLst>
      <pc:sldChg chg="modSp">
        <pc:chgData name="Jalen Butler" userId="S::jbutler2@crimson.ua.edu::ec5555e5-54e9-4a9d-85a7-aa6f3b7f9a97" providerId="AD" clId="Web-{48610886-E308-4B01-828C-FD8809A11898}" dt="2022-02-24T04:33:38.545" v="4" actId="1076"/>
        <pc:sldMkLst>
          <pc:docMk/>
          <pc:sldMk cId="1643302935" sldId="289"/>
        </pc:sldMkLst>
        <pc:picChg chg="mod">
          <ac:chgData name="Jalen Butler" userId="S::jbutler2@crimson.ua.edu::ec5555e5-54e9-4a9d-85a7-aa6f3b7f9a97" providerId="AD" clId="Web-{48610886-E308-4B01-828C-FD8809A11898}" dt="2022-02-24T04:33:38.545" v="4" actId="1076"/>
          <ac:picMkLst>
            <pc:docMk/>
            <pc:sldMk cId="1643302935" sldId="289"/>
            <ac:picMk id="2054" creationId="{6523E935-C3E5-034B-9225-32571881B059}"/>
          </ac:picMkLst>
        </pc:picChg>
      </pc:sldChg>
    </pc:docChg>
  </pc:docChgLst>
  <pc:docChgLst>
    <pc:chgData name="Adrianna Ceronmiranda" userId="S::ajceronmiranda@crimson.ua.edu::840adf18-7643-44a3-825f-f477735d1946" providerId="AD" clId="Web-{C83DF36F-DF37-40EE-B7A1-18B87C870CC0}"/>
    <pc:docChg chg="sldOrd">
      <pc:chgData name="Adrianna Ceronmiranda" userId="S::ajceronmiranda@crimson.ua.edu::840adf18-7643-44a3-825f-f477735d1946" providerId="AD" clId="Web-{C83DF36F-DF37-40EE-B7A1-18B87C870CC0}" dt="2022-09-28T03:25:35.393" v="1"/>
      <pc:docMkLst>
        <pc:docMk/>
      </pc:docMkLst>
      <pc:sldChg chg="ord">
        <pc:chgData name="Adrianna Ceronmiranda" userId="S::ajceronmiranda@crimson.ua.edu::840adf18-7643-44a3-825f-f477735d1946" providerId="AD" clId="Web-{C83DF36F-DF37-40EE-B7A1-18B87C870CC0}" dt="2022-09-28T03:25:35.393" v="1"/>
        <pc:sldMkLst>
          <pc:docMk/>
          <pc:sldMk cId="1643302935" sldId="289"/>
        </pc:sldMkLst>
      </pc:sldChg>
    </pc:docChg>
  </pc:docChgLst>
  <pc:docChgLst>
    <pc:chgData clId="Web-{9B406D72-ACCD-8382-95A8-284256485687}"/>
    <pc:docChg chg="modSld">
      <pc:chgData name="" userId="" providerId="" clId="Web-{9B406D72-ACCD-8382-95A8-284256485687}" dt="2022-09-08T21:24:01.067" v="0" actId="20577"/>
      <pc:docMkLst>
        <pc:docMk/>
      </pc:docMkLst>
      <pc:sldChg chg="modSp">
        <pc:chgData name="" userId="" providerId="" clId="Web-{9B406D72-ACCD-8382-95A8-284256485687}" dt="2022-09-08T21:24:01.067" v="0" actId="20577"/>
        <pc:sldMkLst>
          <pc:docMk/>
          <pc:sldMk cId="1681692777" sldId="256"/>
        </pc:sldMkLst>
        <pc:spChg chg="mod">
          <ac:chgData name="" userId="" providerId="" clId="Web-{9B406D72-ACCD-8382-95A8-284256485687}" dt="2022-09-08T21:24:01.067" v="0" actId="20577"/>
          <ac:spMkLst>
            <pc:docMk/>
            <pc:sldMk cId="1681692777" sldId="256"/>
            <ac:spMk id="3" creationId="{00000000-0000-0000-0000-000000000000}"/>
          </ac:spMkLst>
        </pc:spChg>
      </pc:sldChg>
    </pc:docChg>
  </pc:docChgLst>
  <pc:docChgLst>
    <pc:chgData name="Kera Price" userId="S::kjprice1@crimson.ua.edu::900f0863-af66-42ec-8d0c-53af194801f9" providerId="AD" clId="Web-{C6233E85-D6DB-44B2-8B22-337EE09EC13D}"/>
    <pc:docChg chg="modSld">
      <pc:chgData name="Kera Price" userId="S::kjprice1@crimson.ua.edu::900f0863-af66-42ec-8d0c-53af194801f9" providerId="AD" clId="Web-{C6233E85-D6DB-44B2-8B22-337EE09EC13D}" dt="2022-02-08T22:37:57.136" v="1" actId="20577"/>
      <pc:docMkLst>
        <pc:docMk/>
      </pc:docMkLst>
      <pc:sldChg chg="modSp">
        <pc:chgData name="Kera Price" userId="S::kjprice1@crimson.ua.edu::900f0863-af66-42ec-8d0c-53af194801f9" providerId="AD" clId="Web-{C6233E85-D6DB-44B2-8B22-337EE09EC13D}" dt="2022-02-08T22:37:57.136" v="1" actId="20577"/>
        <pc:sldMkLst>
          <pc:docMk/>
          <pc:sldMk cId="3663503555" sldId="296"/>
        </pc:sldMkLst>
        <pc:spChg chg="mod">
          <ac:chgData name="Kera Price" userId="S::kjprice1@crimson.ua.edu::900f0863-af66-42ec-8d0c-53af194801f9" providerId="AD" clId="Web-{C6233E85-D6DB-44B2-8B22-337EE09EC13D}" dt="2022-02-08T22:37:57.136" v="1" actId="20577"/>
          <ac:spMkLst>
            <pc:docMk/>
            <pc:sldMk cId="3663503555" sldId="296"/>
            <ac:spMk id="3" creationId="{00000000-0000-0000-0000-000000000000}"/>
          </ac:spMkLst>
        </pc:spChg>
      </pc:sldChg>
    </pc:docChg>
  </pc:docChgLst>
  <pc:docChgLst>
    <pc:chgData name="Bare, William A" userId="S::wabare@crimson.ua.edu::6ad13d5a-b203-4f7c-b1bc-5dc921d24655" providerId="AD" clId="Web-{DD22067D-CC11-4E6F-CD11-7765761E727A}"/>
    <pc:docChg chg="delSld">
      <pc:chgData name="Bare, William A" userId="S::wabare@crimson.ua.edu::6ad13d5a-b203-4f7c-b1bc-5dc921d24655" providerId="AD" clId="Web-{DD22067D-CC11-4E6F-CD11-7765761E727A}" dt="2020-09-13T20:04:32.092" v="0"/>
      <pc:docMkLst>
        <pc:docMk/>
      </pc:docMkLst>
      <pc:sldChg chg="del">
        <pc:chgData name="Bare, William A" userId="S::wabare@crimson.ua.edu::6ad13d5a-b203-4f7c-b1bc-5dc921d24655" providerId="AD" clId="Web-{DD22067D-CC11-4E6F-CD11-7765761E727A}" dt="2020-09-13T20:04:32.092" v="0"/>
        <pc:sldMkLst>
          <pc:docMk/>
          <pc:sldMk cId="567911119" sldId="294"/>
        </pc:sldMkLst>
      </pc:sldChg>
    </pc:docChg>
  </pc:docChgLst>
  <pc:docChgLst>
    <pc:chgData name="Mary Jane Rose" userId="4013dca8-5d12-40a3-8200-78a3fc55fd2f" providerId="ADAL" clId="{4B1CE7A0-BC86-3448-9505-9A4737D2D3D5}"/>
    <pc:docChg chg="undo custSel modSld">
      <pc:chgData name="Mary Jane Rose" userId="4013dca8-5d12-40a3-8200-78a3fc55fd2f" providerId="ADAL" clId="{4B1CE7A0-BC86-3448-9505-9A4737D2D3D5}" dt="2022-02-23T21:22:28.514" v="1" actId="20577"/>
      <pc:docMkLst>
        <pc:docMk/>
      </pc:docMkLst>
      <pc:sldChg chg="modSp mod">
        <pc:chgData name="Mary Jane Rose" userId="4013dca8-5d12-40a3-8200-78a3fc55fd2f" providerId="ADAL" clId="{4B1CE7A0-BC86-3448-9505-9A4737D2D3D5}" dt="2022-02-23T21:22:28.514" v="1" actId="20577"/>
        <pc:sldMkLst>
          <pc:docMk/>
          <pc:sldMk cId="2326330212" sldId="299"/>
        </pc:sldMkLst>
        <pc:spChg chg="mod">
          <ac:chgData name="Mary Jane Rose" userId="4013dca8-5d12-40a3-8200-78a3fc55fd2f" providerId="ADAL" clId="{4B1CE7A0-BC86-3448-9505-9A4737D2D3D5}" dt="2022-02-23T21:22:28.514" v="1" actId="20577"/>
          <ac:spMkLst>
            <pc:docMk/>
            <pc:sldMk cId="2326330212" sldId="299"/>
            <ac:spMk id="3" creationId="{EA9D12D4-F5AD-A84B-8268-555FD85B8C11}"/>
          </ac:spMkLst>
        </pc:spChg>
      </pc:sldChg>
    </pc:docChg>
  </pc:docChgLst>
  <pc:docChgLst>
    <pc:chgData name="Price, Kera J" userId="S::kjprice1@crimson.ua.edu::900f0863-af66-42ec-8d0c-53af194801f9" providerId="AD" clId="Web-{00580E33-2DA8-49B4-9198-C8691833492F}"/>
    <pc:docChg chg="modSld">
      <pc:chgData name="Price, Kera J" userId="S::kjprice1@crimson.ua.edu::900f0863-af66-42ec-8d0c-53af194801f9" providerId="AD" clId="Web-{00580E33-2DA8-49B4-9198-C8691833492F}" dt="2020-09-17T17:05:13.041" v="1"/>
      <pc:docMkLst>
        <pc:docMk/>
      </pc:docMkLst>
      <pc:sldChg chg="addSp delSp modSp">
        <pc:chgData name="Price, Kera J" userId="S::kjprice1@crimson.ua.edu::900f0863-af66-42ec-8d0c-53af194801f9" providerId="AD" clId="Web-{00580E33-2DA8-49B4-9198-C8691833492F}" dt="2020-09-17T17:05:13.041" v="1"/>
        <pc:sldMkLst>
          <pc:docMk/>
          <pc:sldMk cId="4017817743" sldId="297"/>
        </pc:sldMkLst>
        <pc:picChg chg="add del mod">
          <ac:chgData name="Price, Kera J" userId="S::kjprice1@crimson.ua.edu::900f0863-af66-42ec-8d0c-53af194801f9" providerId="AD" clId="Web-{00580E33-2DA8-49B4-9198-C8691833492F}" dt="2020-09-17T17:05:13.041" v="1"/>
          <ac:picMkLst>
            <pc:docMk/>
            <pc:sldMk cId="4017817743" sldId="297"/>
            <ac:picMk id="5" creationId="{8EE5C457-8A51-4858-BB40-54E530E792F4}"/>
          </ac:picMkLst>
        </pc:picChg>
      </pc:sldChg>
    </pc:docChg>
  </pc:docChgLst>
  <pc:docChgLst>
    <pc:chgData name="Bolin, Bret J" userId="S::bjbolin@crimson.ua.edu::e895d603-c3b4-4c6e-815f-19370a4f628c" providerId="AD" clId="Web-{A63E3E29-039E-4E67-A4BA-EA3FF36C984D}"/>
    <pc:docChg chg="addSld delSld">
      <pc:chgData name="Bolin, Bret J" userId="S::bjbolin@crimson.ua.edu::e895d603-c3b4-4c6e-815f-19370a4f628c" providerId="AD" clId="Web-{A63E3E29-039E-4E67-A4BA-EA3FF36C984D}" dt="2020-09-20T21:12:14.737" v="1"/>
      <pc:docMkLst>
        <pc:docMk/>
      </pc:docMkLst>
      <pc:sldChg chg="add del">
        <pc:chgData name="Bolin, Bret J" userId="S::bjbolin@crimson.ua.edu::e895d603-c3b4-4c6e-815f-19370a4f628c" providerId="AD" clId="Web-{A63E3E29-039E-4E67-A4BA-EA3FF36C984D}" dt="2020-09-20T21:12:14.737" v="1"/>
        <pc:sldMkLst>
          <pc:docMk/>
          <pc:sldMk cId="1783070165" sldId="264"/>
        </pc:sldMkLst>
      </pc:sldChg>
    </pc:docChg>
  </pc:docChgLst>
  <pc:docChgLst>
    <pc:chgData name="Jahanzeb Rafay" userId="44463754-1beb-4b97-a40f-e446dfb6227d" providerId="ADAL" clId="{B6840F85-036B-4042-B466-187EDA07E4DB}"/>
    <pc:docChg chg="modSld">
      <pc:chgData name="Jahanzeb Rafay" userId="44463754-1beb-4b97-a40f-e446dfb6227d" providerId="ADAL" clId="{B6840F85-036B-4042-B466-187EDA07E4DB}" dt="2023-11-01T20:50:55.360" v="0" actId="767"/>
      <pc:docMkLst>
        <pc:docMk/>
      </pc:docMkLst>
      <pc:sldChg chg="addSp modSp">
        <pc:chgData name="Jahanzeb Rafay" userId="44463754-1beb-4b97-a40f-e446dfb6227d" providerId="ADAL" clId="{B6840F85-036B-4042-B466-187EDA07E4DB}" dt="2023-11-01T20:50:55.360" v="0" actId="767"/>
        <pc:sldMkLst>
          <pc:docMk/>
          <pc:sldMk cId="2326330212" sldId="299"/>
        </pc:sldMkLst>
        <pc:spChg chg="add mod">
          <ac:chgData name="Jahanzeb Rafay" userId="44463754-1beb-4b97-a40f-e446dfb6227d" providerId="ADAL" clId="{B6840F85-036B-4042-B466-187EDA07E4DB}" dt="2023-11-01T20:50:55.360" v="0" actId="767"/>
          <ac:spMkLst>
            <pc:docMk/>
            <pc:sldMk cId="2326330212" sldId="299"/>
            <ac:spMk id="4" creationId="{7D7717BA-C485-4735-D9A5-8470EE39C651}"/>
          </ac:spMkLst>
        </pc:spChg>
      </pc:sldChg>
    </pc:docChg>
  </pc:docChgLst>
  <pc:docChgLst>
    <pc:chgData name="Price, Kera J" userId="S::kjprice1@crimson.ua.edu::900f0863-af66-42ec-8d0c-53af194801f9" providerId="AD" clId="Web-{029C6E63-D863-45B8-9F35-EE58358A3861}"/>
    <pc:docChg chg="addSld modSld">
      <pc:chgData name="Price, Kera J" userId="S::kjprice1@crimson.ua.edu::900f0863-af66-42ec-8d0c-53af194801f9" providerId="AD" clId="Web-{029C6E63-D863-45B8-9F35-EE58358A3861}" dt="2020-09-17T17:04:37.847" v="4" actId="14100"/>
      <pc:docMkLst>
        <pc:docMk/>
      </pc:docMkLst>
      <pc:sldChg chg="addSp delSp modSp new">
        <pc:chgData name="Price, Kera J" userId="S::kjprice1@crimson.ua.edu::900f0863-af66-42ec-8d0c-53af194801f9" providerId="AD" clId="Web-{029C6E63-D863-45B8-9F35-EE58358A3861}" dt="2020-09-17T17:04:37.847" v="4" actId="14100"/>
        <pc:sldMkLst>
          <pc:docMk/>
          <pc:sldMk cId="4017817743" sldId="297"/>
        </pc:sldMkLst>
        <pc:spChg chg="del">
          <ac:chgData name="Price, Kera J" userId="S::kjprice1@crimson.ua.edu::900f0863-af66-42ec-8d0c-53af194801f9" providerId="AD" clId="Web-{029C6E63-D863-45B8-9F35-EE58358A3861}" dt="2020-09-17T17:04:25.409" v="1"/>
          <ac:spMkLst>
            <pc:docMk/>
            <pc:sldMk cId="4017817743" sldId="297"/>
            <ac:spMk id="3" creationId="{4CFFF3E7-711A-4B44-A339-120D99943BEA}"/>
          </ac:spMkLst>
        </pc:spChg>
        <pc:picChg chg="add mod ord">
          <ac:chgData name="Price, Kera J" userId="S::kjprice1@crimson.ua.edu::900f0863-af66-42ec-8d0c-53af194801f9" providerId="AD" clId="Web-{029C6E63-D863-45B8-9F35-EE58358A3861}" dt="2020-09-17T17:04:37.847" v="4" actId="14100"/>
          <ac:picMkLst>
            <pc:docMk/>
            <pc:sldMk cId="4017817743" sldId="297"/>
            <ac:picMk id="4" creationId="{D3DAB697-6AF7-40A3-92B1-6ACF4F03CE80}"/>
          </ac:picMkLst>
        </pc:picChg>
      </pc:sldChg>
    </pc:docChg>
  </pc:docChgLst>
  <pc:docChgLst>
    <pc:chgData name="White, Deonante" userId="S::dwhite6@crimson.ua.edu::a5279b9d-4fa5-4fc1-bf54-0dfa044e9bbb" providerId="AD" clId="Web-{85EC28AB-23CA-4791-8F0B-57D6E422FB23}"/>
    <pc:docChg chg="addSld delSld">
      <pc:chgData name="White, Deonante" userId="S::dwhite6@crimson.ua.edu::a5279b9d-4fa5-4fc1-bf54-0dfa044e9bbb" providerId="AD" clId="Web-{85EC28AB-23CA-4791-8F0B-57D6E422FB23}" dt="2020-09-21T23:11:13.445" v="1"/>
      <pc:docMkLst>
        <pc:docMk/>
      </pc:docMkLst>
      <pc:sldChg chg="add del">
        <pc:chgData name="White, Deonante" userId="S::dwhite6@crimson.ua.edu::a5279b9d-4fa5-4fc1-bf54-0dfa044e9bbb" providerId="AD" clId="Web-{85EC28AB-23CA-4791-8F0B-57D6E422FB23}" dt="2020-09-21T23:11:13.445" v="1"/>
        <pc:sldMkLst>
          <pc:docMk/>
          <pc:sldMk cId="4017817743" sldId="297"/>
        </pc:sldMkLst>
      </pc:sldChg>
    </pc:docChg>
  </pc:docChgLst>
  <pc:docChgLst>
    <pc:chgData name="Anne Larimer" userId="S::aflarimer@crimson.ua.edu::32e801c7-8df4-472b-a7f7-26f120ae5706" providerId="AD" clId="Web-{9B406D72-ACCD-8382-95A8-284256485687}"/>
    <pc:docChg chg="modSld">
      <pc:chgData name="Anne Larimer" userId="S::aflarimer@crimson.ua.edu::32e801c7-8df4-472b-a7f7-26f120ae5706" providerId="AD" clId="Web-{9B406D72-ACCD-8382-95A8-284256485687}" dt="2022-09-08T21:24:06.318" v="6" actId="20577"/>
      <pc:docMkLst>
        <pc:docMk/>
      </pc:docMkLst>
      <pc:sldChg chg="modSp">
        <pc:chgData name="Anne Larimer" userId="S::aflarimer@crimson.ua.edu::32e801c7-8df4-472b-a7f7-26f120ae5706" providerId="AD" clId="Web-{9B406D72-ACCD-8382-95A8-284256485687}" dt="2022-09-08T21:24:06.318" v="6" actId="20577"/>
        <pc:sldMkLst>
          <pc:docMk/>
          <pc:sldMk cId="1681692777" sldId="256"/>
        </pc:sldMkLst>
        <pc:spChg chg="mod">
          <ac:chgData name="Anne Larimer" userId="S::aflarimer@crimson.ua.edu::32e801c7-8df4-472b-a7f7-26f120ae5706" providerId="AD" clId="Web-{9B406D72-ACCD-8382-95A8-284256485687}" dt="2022-09-08T21:24:06.318" v="6" actId="20577"/>
          <ac:spMkLst>
            <pc:docMk/>
            <pc:sldMk cId="1681692777" sldId="256"/>
            <ac:spMk id="3" creationId="{00000000-0000-0000-0000-000000000000}"/>
          </ac:spMkLst>
        </pc:spChg>
      </pc:sldChg>
    </pc:docChg>
  </pc:docChgLst>
  <pc:docChgLst>
    <pc:chgData name="Mccommon, Keaton C" userId="d0a13295-86b4-4c0d-b59a-7b1fe22778c1" providerId="ADAL" clId="{20E3B82F-BB50-4C67-8EB1-56D3A5245A01}"/>
    <pc:docChg chg="modSld">
      <pc:chgData name="Mccommon, Keaton C" userId="d0a13295-86b4-4c0d-b59a-7b1fe22778c1" providerId="ADAL" clId="{20E3B82F-BB50-4C67-8EB1-56D3A5245A01}" dt="2020-09-17T23:52:16.900" v="2" actId="1076"/>
      <pc:docMkLst>
        <pc:docMk/>
      </pc:docMkLst>
      <pc:sldChg chg="modSp mod">
        <pc:chgData name="Mccommon, Keaton C" userId="d0a13295-86b4-4c0d-b59a-7b1fe22778c1" providerId="ADAL" clId="{20E3B82F-BB50-4C67-8EB1-56D3A5245A01}" dt="2020-09-17T23:52:16.900" v="2" actId="1076"/>
        <pc:sldMkLst>
          <pc:docMk/>
          <pc:sldMk cId="4017817743" sldId="297"/>
        </pc:sldMkLst>
        <pc:picChg chg="mod">
          <ac:chgData name="Mccommon, Keaton C" userId="d0a13295-86b4-4c0d-b59a-7b1fe22778c1" providerId="ADAL" clId="{20E3B82F-BB50-4C67-8EB1-56D3A5245A01}" dt="2020-09-17T23:52:16.900" v="2" actId="1076"/>
          <ac:picMkLst>
            <pc:docMk/>
            <pc:sldMk cId="4017817743" sldId="297"/>
            <ac:picMk id="4" creationId="{D3DAB697-6AF7-40A3-92B1-6ACF4F03CE80}"/>
          </ac:picMkLst>
        </pc:picChg>
      </pc:sldChg>
    </pc:docChg>
  </pc:docChgLst>
  <pc:docChgLst>
    <pc:chgData name="Brandon Sanders" userId="S::blsanders4@crimson.ua.edu::3a781bd2-3057-4f87-bde7-09c1b6b6131a" providerId="AD" clId="Web-{81D903B5-D34A-4DDC-9E03-4CD9EE57F180}"/>
    <pc:docChg chg="sldOrd">
      <pc:chgData name="Brandon Sanders" userId="S::blsanders4@crimson.ua.edu::3a781bd2-3057-4f87-bde7-09c1b6b6131a" providerId="AD" clId="Web-{81D903B5-D34A-4DDC-9E03-4CD9EE57F180}" dt="2023-11-03T20:52:39.341" v="1"/>
      <pc:docMkLst>
        <pc:docMk/>
      </pc:docMkLst>
      <pc:sldChg chg="ord">
        <pc:chgData name="Brandon Sanders" userId="S::blsanders4@crimson.ua.edu::3a781bd2-3057-4f87-bde7-09c1b6b6131a" providerId="AD" clId="Web-{81D903B5-D34A-4DDC-9E03-4CD9EE57F180}" dt="2023-11-03T20:52:39.341" v="1"/>
        <pc:sldMkLst>
          <pc:docMk/>
          <pc:sldMk cId="3961592942" sldId="263"/>
        </pc:sldMkLst>
      </pc:sldChg>
    </pc:docChg>
  </pc:docChgLst>
  <pc:docChgLst>
    <pc:chgData name="Matt Brown" userId="S::mdbrown17@crimson.ua.edu::dfc36dec-669a-4cdb-bf7f-ee211c552574" providerId="AD" clId="Web-{B916C3AA-CF94-4395-9196-1E249718A467}"/>
    <pc:docChg chg="modSld">
      <pc:chgData name="Matt Brown" userId="S::mdbrown17@crimson.ua.edu::dfc36dec-669a-4cdb-bf7f-ee211c552574" providerId="AD" clId="Web-{B916C3AA-CF94-4395-9196-1E249718A467}" dt="2022-02-09T20:40:43.625" v="1" actId="1076"/>
      <pc:docMkLst>
        <pc:docMk/>
      </pc:docMkLst>
      <pc:sldChg chg="modSp">
        <pc:chgData name="Matt Brown" userId="S::mdbrown17@crimson.ua.edu::dfc36dec-669a-4cdb-bf7f-ee211c552574" providerId="AD" clId="Web-{B916C3AA-CF94-4395-9196-1E249718A467}" dt="2022-02-09T20:40:43.625" v="1" actId="1076"/>
        <pc:sldMkLst>
          <pc:docMk/>
          <pc:sldMk cId="1643302935" sldId="289"/>
        </pc:sldMkLst>
        <pc:picChg chg="mod">
          <ac:chgData name="Matt Brown" userId="S::mdbrown17@crimson.ua.edu::dfc36dec-669a-4cdb-bf7f-ee211c552574" providerId="AD" clId="Web-{B916C3AA-CF94-4395-9196-1E249718A467}" dt="2022-02-09T20:40:43.625" v="1" actId="1076"/>
          <ac:picMkLst>
            <pc:docMk/>
            <pc:sldMk cId="1643302935" sldId="289"/>
            <ac:picMk id="2050" creationId="{EB2FAB7A-8455-2C44-B6BA-D396B2036626}"/>
          </ac:picMkLst>
        </pc:picChg>
      </pc:sldChg>
    </pc:docChg>
  </pc:docChgLst>
  <pc:docChgLst>
    <pc:chgData name="Anne Larimer" userId="S::aflarimer@crimson.ua.edu::32e801c7-8df4-472b-a7f7-26f120ae5706" providerId="AD" clId="Web-{FC5899B0-B250-B669-7C1E-675950A36A92}"/>
    <pc:docChg chg="modSld">
      <pc:chgData name="Anne Larimer" userId="S::aflarimer@crimson.ua.edu::32e801c7-8df4-472b-a7f7-26f120ae5706" providerId="AD" clId="Web-{FC5899B0-B250-B669-7C1E-675950A36A92}" dt="2022-09-08T21:23:44.392" v="21" actId="20577"/>
      <pc:docMkLst>
        <pc:docMk/>
      </pc:docMkLst>
      <pc:sldChg chg="modSp">
        <pc:chgData name="Anne Larimer" userId="S::aflarimer@crimson.ua.edu::32e801c7-8df4-472b-a7f7-26f120ae5706" providerId="AD" clId="Web-{FC5899B0-B250-B669-7C1E-675950A36A92}" dt="2022-09-08T18:09:11.764" v="7" actId="20577"/>
        <pc:sldMkLst>
          <pc:docMk/>
          <pc:sldMk cId="2144862674" sldId="293"/>
        </pc:sldMkLst>
        <pc:spChg chg="mod">
          <ac:chgData name="Anne Larimer" userId="S::aflarimer@crimson.ua.edu::32e801c7-8df4-472b-a7f7-26f120ae5706" providerId="AD" clId="Web-{FC5899B0-B250-B669-7C1E-675950A36A92}" dt="2022-09-08T18:09:11.764" v="7" actId="20577"/>
          <ac:spMkLst>
            <pc:docMk/>
            <pc:sldMk cId="2144862674" sldId="293"/>
            <ac:spMk id="3" creationId="{00000000-0000-0000-0000-000000000000}"/>
          </ac:spMkLst>
        </pc:spChg>
      </pc:sldChg>
      <pc:sldChg chg="modSp">
        <pc:chgData name="Anne Larimer" userId="S::aflarimer@crimson.ua.edu::32e801c7-8df4-472b-a7f7-26f120ae5706" providerId="AD" clId="Web-{FC5899B0-B250-B669-7C1E-675950A36A92}" dt="2022-09-08T21:23:44.392" v="21" actId="20577"/>
        <pc:sldMkLst>
          <pc:docMk/>
          <pc:sldMk cId="3663503555" sldId="296"/>
        </pc:sldMkLst>
        <pc:spChg chg="mod">
          <ac:chgData name="Anne Larimer" userId="S::aflarimer@crimson.ua.edu::32e801c7-8df4-472b-a7f7-26f120ae5706" providerId="AD" clId="Web-{FC5899B0-B250-B669-7C1E-675950A36A92}" dt="2022-09-08T21:23:44.392" v="21" actId="20577"/>
          <ac:spMkLst>
            <pc:docMk/>
            <pc:sldMk cId="3663503555" sldId="296"/>
            <ac:spMk id="3" creationId="{00000000-0000-0000-0000-000000000000}"/>
          </ac:spMkLst>
        </pc:spChg>
      </pc:sldChg>
    </pc:docChg>
  </pc:docChgLst>
  <pc:docChgLst>
    <pc:chgData name="Brooke Crider" userId="1174d3e7-59b6-4759-86c8-2d8c5e71c0a5" providerId="ADAL" clId="{CDEED982-B9B9-4BC1-99CE-480CF891FB11}"/>
    <pc:docChg chg="modSld">
      <pc:chgData name="Brooke Crider" userId="1174d3e7-59b6-4759-86c8-2d8c5e71c0a5" providerId="ADAL" clId="{CDEED982-B9B9-4BC1-99CE-480CF891FB11}" dt="2023-11-01T20:57:18.181" v="0" actId="1076"/>
      <pc:docMkLst>
        <pc:docMk/>
      </pc:docMkLst>
      <pc:sldChg chg="modSp mod">
        <pc:chgData name="Brooke Crider" userId="1174d3e7-59b6-4759-86c8-2d8c5e71c0a5" providerId="ADAL" clId="{CDEED982-B9B9-4BC1-99CE-480CF891FB11}" dt="2023-11-01T20:57:18.181" v="0" actId="1076"/>
        <pc:sldMkLst>
          <pc:docMk/>
          <pc:sldMk cId="4017817743" sldId="297"/>
        </pc:sldMkLst>
        <pc:spChg chg="mod">
          <ac:chgData name="Brooke Crider" userId="1174d3e7-59b6-4759-86c8-2d8c5e71c0a5" providerId="ADAL" clId="{CDEED982-B9B9-4BC1-99CE-480CF891FB11}" dt="2023-11-01T20:57:18.181" v="0" actId="1076"/>
          <ac:spMkLst>
            <pc:docMk/>
            <pc:sldMk cId="4017817743" sldId="297"/>
            <ac:spMk id="5" creationId="{89E82323-26C1-1941-AA1A-239FB6D4CD40}"/>
          </ac:spMkLst>
        </pc:spChg>
      </pc:sldChg>
    </pc:docChg>
  </pc:docChgLst>
  <pc:docChgLst>
    <pc:chgData name="Anna Holmes" userId="S::aeholmes1@crimson.ua.edu::43ee3b2d-cda3-4020-b2e9-b0ce3bb32974" providerId="AD" clId="Web-{AAFDCF3C-E894-106A-8CDD-7346EEA6CA09}"/>
    <pc:docChg chg="sldOrd">
      <pc:chgData name="Anna Holmes" userId="S::aeholmes1@crimson.ua.edu::43ee3b2d-cda3-4020-b2e9-b0ce3bb32974" providerId="AD" clId="Web-{AAFDCF3C-E894-106A-8CDD-7346EEA6CA09}" dt="2023-11-02T07:32:29.708" v="2"/>
      <pc:docMkLst>
        <pc:docMk/>
      </pc:docMkLst>
      <pc:sldChg chg="ord">
        <pc:chgData name="Anna Holmes" userId="S::aeholmes1@crimson.ua.edu::43ee3b2d-cda3-4020-b2e9-b0ce3bb32974" providerId="AD" clId="Web-{AAFDCF3C-E894-106A-8CDD-7346EEA6CA09}" dt="2023-11-02T07:32:12.344" v="1"/>
        <pc:sldMkLst>
          <pc:docMk/>
          <pc:sldMk cId="3158932075" sldId="266"/>
        </pc:sldMkLst>
      </pc:sldChg>
      <pc:sldChg chg="ord">
        <pc:chgData name="Anna Holmes" userId="S::aeholmes1@crimson.ua.edu::43ee3b2d-cda3-4020-b2e9-b0ce3bb32974" providerId="AD" clId="Web-{AAFDCF3C-E894-106A-8CDD-7346EEA6CA09}" dt="2023-11-02T07:32:29.708" v="2"/>
        <pc:sldMkLst>
          <pc:docMk/>
          <pc:sldMk cId="1124948842" sldId="29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68791-C618-4B68-838F-78F8E74D2EEE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55021F-45F2-4F4E-B291-0743D8C84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8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0" y="0"/>
            <a:ext cx="12192000" cy="6691929"/>
            <a:chOff x="0" y="0"/>
            <a:chExt cx="12192000" cy="6691929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12192000" cy="479409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1288" y="4361291"/>
              <a:ext cx="849424" cy="84942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5186" y="5454650"/>
              <a:ext cx="6241629" cy="1237279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0663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3833" y="2993000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Use This Slide for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     </a:t>
            </a:r>
            <a:fld id="{7D26CA5C-3480-764A-BA0E-09EB070985D9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TEXT/GRAPHI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Use This Slide for Two-Column Text/Graphic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     </a:t>
            </a:r>
            <a:fld id="{7D26CA5C-3480-764A-BA0E-09EB070985D9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479409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288" y="4361291"/>
            <a:ext cx="849424" cy="8494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524000" y="1122363"/>
            <a:ext cx="9144000" cy="230663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Use This Slide for </a:t>
            </a:r>
            <a:br>
              <a:rPr lang="en-US"/>
            </a:br>
            <a:r>
              <a:rPr lang="en-US"/>
              <a:t>New Section </a:t>
            </a:r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      </a:t>
            </a:r>
            <a:fld id="{7D26CA5C-3480-764A-BA0E-09EB070985D9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05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GRAPHIC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Use This Slide for Graphic Only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     </a:t>
            </a:r>
            <a:fld id="{7D26CA5C-3480-764A-BA0E-09EB070985D9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OF PRESENTA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4080472"/>
          </a:xfrm>
        </p:spPr>
        <p:txBody>
          <a:bodyPr anchor="ctr"/>
          <a:lstStyle>
            <a:lvl1pPr algn="ctr"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Use This for Last Slide Only</a:t>
            </a:r>
            <a:br>
              <a:rPr lang="en-US"/>
            </a:br>
            <a:br>
              <a:rPr lang="en-US"/>
            </a:br>
            <a:r>
              <a:rPr lang="en-US"/>
              <a:t>*Make sure to edit contact info in </a:t>
            </a:r>
            <a:br>
              <a:rPr lang="en-US"/>
            </a:br>
            <a:r>
              <a:rPr lang="en-US"/>
              <a:t>lower right-hand corner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840448"/>
            <a:ext cx="12192000" cy="2017552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50" y="5094937"/>
            <a:ext cx="3190797" cy="1508574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7405942" y="5156727"/>
            <a:ext cx="46238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>
                <a:solidFill>
                  <a:schemeClr val="bg1"/>
                </a:solidFill>
              </a:rPr>
              <a:t>Information Systems,</a:t>
            </a:r>
            <a:r>
              <a:rPr lang="en-US" sz="1200" b="1" baseline="0">
                <a:solidFill>
                  <a:schemeClr val="bg1"/>
                </a:solidFill>
              </a:rPr>
              <a:t> Statistics, and Management Science</a:t>
            </a:r>
          </a:p>
          <a:p>
            <a:pPr algn="r"/>
            <a:r>
              <a:rPr lang="en-US" sz="1200" b="1" baseline="0">
                <a:solidFill>
                  <a:schemeClr val="bg1"/>
                </a:solidFill>
              </a:rPr>
              <a:t>Culverhouse College of Business</a:t>
            </a:r>
            <a:endParaRPr lang="en-US" sz="1200" b="1">
              <a:solidFill>
                <a:schemeClr val="bg1"/>
              </a:solidFill>
            </a:endParaRPr>
          </a:p>
          <a:p>
            <a:pPr algn="r"/>
            <a:r>
              <a:rPr lang="en-US" sz="1200" baseline="0">
                <a:solidFill>
                  <a:schemeClr val="bg1"/>
                </a:solidFill>
              </a:rPr>
              <a:t>The University of Alabama</a:t>
            </a:r>
          </a:p>
          <a:p>
            <a:pPr algn="r"/>
            <a:r>
              <a:rPr lang="en-US" sz="1200" baseline="0">
                <a:solidFill>
                  <a:schemeClr val="bg1"/>
                </a:solidFill>
              </a:rPr>
              <a:t>300 Alston Hall</a:t>
            </a:r>
          </a:p>
          <a:p>
            <a:pPr algn="r"/>
            <a:r>
              <a:rPr lang="en-US" sz="1200" baseline="0">
                <a:solidFill>
                  <a:schemeClr val="bg1"/>
                </a:solidFill>
              </a:rPr>
              <a:t>Box 870226</a:t>
            </a:r>
          </a:p>
          <a:p>
            <a:pPr algn="r"/>
            <a:r>
              <a:rPr lang="en-US" sz="1200" baseline="0">
                <a:solidFill>
                  <a:schemeClr val="bg1"/>
                </a:solidFill>
              </a:rPr>
              <a:t>205-348-8904</a:t>
            </a:r>
          </a:p>
          <a:p>
            <a:pPr algn="r"/>
            <a:r>
              <a:rPr lang="en-US" sz="1200" baseline="0" err="1">
                <a:solidFill>
                  <a:schemeClr val="bg1"/>
                </a:solidFill>
              </a:rPr>
              <a:t>www.culverhouse.ua.edu</a:t>
            </a:r>
            <a:endParaRPr 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429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119360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8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98308"/>
            <a:ext cx="10515600" cy="4878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      </a:t>
            </a:r>
            <a:fld id="{7D26CA5C-3480-764A-BA0E-09EB070985D9}" type="datetimeFigureOut">
              <a:rPr lang="en-US" smtClean="0"/>
              <a:pPr/>
              <a:t>11/5/2023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23C9B37-4DCD-A749-BC4A-BD74B37663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30817"/>
            <a:ext cx="216190" cy="21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6" r:id="rId4"/>
    <p:sldLayoutId id="2147483654" r:id="rId5"/>
    <p:sldLayoutId id="214748365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classroom.github.com/a/tDkgOu4H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MIS 321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PA5</a:t>
            </a:r>
          </a:p>
          <a:p>
            <a:r>
              <a:rPr lang="en-US"/>
              <a:t>Fall - 2023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AB76B-9572-214B-883D-CB3C6E05A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Damage Calculations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D12D4-F5AD-A84B-8268-555FD85B8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If the attacker’s type beats the defender’s type, the Type Bonus is 1.2; otherwise, the Type Bonus is 1</a:t>
            </a:r>
          </a:p>
          <a:p>
            <a:r>
              <a:rPr lang="en-US" sz="3200"/>
              <a:t>An attack should deal damage equal to the following:</a:t>
            </a:r>
          </a:p>
          <a:p>
            <a:pPr lvl="1"/>
            <a:r>
              <a:rPr lang="en-US" sz="1800"/>
              <a:t>Damage Dealt = (Attacker’s Attack Power –Defender’s Defense Power) * (Type Bonus)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7717BA-C485-4735-D9A5-8470EE39C651}"/>
              </a:ext>
            </a:extLst>
          </p:cNvPr>
          <p:cNvSpPr txBox="1"/>
          <p:nvPr/>
        </p:nvSpPr>
        <p:spPr>
          <a:xfrm>
            <a:off x="914400" y="84789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30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Extra Credit: Have fun – Be Creative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/>
              <a:t>Extend your project with new attack types, give a character more than 1 type of attack to choose from, etc.</a:t>
            </a:r>
          </a:p>
          <a:p>
            <a:r>
              <a:rPr lang="en-US" sz="3600"/>
              <a:t>Create new characters</a:t>
            </a:r>
          </a:p>
          <a:p>
            <a:r>
              <a:rPr lang="en-US" sz="3600"/>
              <a:t>Build an AI and play against the computer</a:t>
            </a:r>
          </a:p>
          <a:p>
            <a:r>
              <a:rPr lang="en-US" sz="3600"/>
              <a:t>Allow a player to have an assortment of characters they can pick which one to play between each round</a:t>
            </a:r>
          </a:p>
          <a:p>
            <a:r>
              <a:rPr lang="en-US" sz="3600"/>
              <a:t>Etc.</a:t>
            </a:r>
          </a:p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124948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Grading</a:t>
            </a:r>
            <a:br>
              <a:rPr lang="en-US"/>
            </a:br>
            <a:endParaRPr lang="en-US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9803851"/>
              </p:ext>
            </p:extLst>
          </p:nvPr>
        </p:nvGraphicFramePr>
        <p:xfrm>
          <a:off x="838200" y="1361343"/>
          <a:ext cx="10515599" cy="3383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372934">
                  <a:extLst>
                    <a:ext uri="{9D8B030D-6E8A-4147-A177-3AD203B41FA5}">
                      <a16:colId xmlns:a16="http://schemas.microsoft.com/office/drawing/2014/main" val="2287487256"/>
                    </a:ext>
                  </a:extLst>
                </a:gridCol>
                <a:gridCol w="5142665">
                  <a:extLst>
                    <a:ext uri="{9D8B030D-6E8A-4147-A177-3AD203B41FA5}">
                      <a16:colId xmlns:a16="http://schemas.microsoft.com/office/drawing/2014/main" val="266231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204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/>
                        <a:t>UML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475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/>
                        <a:t>Properly</a:t>
                      </a:r>
                      <a:r>
                        <a:rPr lang="en-US" sz="3200" baseline="0"/>
                        <a:t> creating classes</a:t>
                      </a:r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485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/>
                        <a:t>Properly encapsulating behaviors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823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/>
                        <a:t>Game 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68716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38200" y="5059017"/>
            <a:ext cx="1065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Project is worth 100 points.  Extras are for extra credit.  Up to 20 extra credit points possible.</a:t>
            </a:r>
          </a:p>
        </p:txBody>
      </p:sp>
    </p:spTree>
    <p:extLst>
      <p:ext uri="{BB962C8B-B14F-4D97-AF65-F5344CB8AC3E}">
        <p14:creationId xmlns:p14="http://schemas.microsoft.com/office/powerpoint/2010/main" val="3158932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Administration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>
                <a:ea typeface="+mn-lt"/>
                <a:cs typeface="+mn-lt"/>
                <a:hlinkClick r:id="rId2"/>
              </a:rPr>
              <a:t>https://classroom.github.com/a/tDkgOu4H</a:t>
            </a:r>
            <a:endParaRPr lang="en-US" sz="3600">
              <a:ea typeface="+mn-lt"/>
              <a:cs typeface="+mn-lt"/>
            </a:endParaRPr>
          </a:p>
          <a:p>
            <a:r>
              <a:rPr lang="en-US" sz="3600"/>
              <a:t>Due 11/9 at 12:30 PM</a:t>
            </a:r>
            <a:endParaRPr lang="en-US" sz="3600">
              <a:cs typeface="Calibri"/>
            </a:endParaRPr>
          </a:p>
          <a:p>
            <a:r>
              <a:rPr lang="en-US" sz="3600"/>
              <a:t>Submit UML to Blackboard along with </a:t>
            </a:r>
            <a:r>
              <a:rPr lang="en-US" sz="3600" err="1"/>
              <a:t>github</a:t>
            </a:r>
            <a:r>
              <a:rPr lang="en-US" sz="3600"/>
              <a:t> link (all in the same document!) (must still get UML approved beforehand)</a:t>
            </a:r>
            <a:endParaRPr lang="en-US" sz="3600">
              <a:ea typeface="Calibri"/>
              <a:cs typeface="Calibri"/>
            </a:endParaRPr>
          </a:p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663503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Questions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74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Super Mario Bros.</a:t>
            </a:r>
          </a:p>
        </p:txBody>
      </p:sp>
      <p:pic>
        <p:nvPicPr>
          <p:cNvPr id="3" name="Picture 2" descr="Review: The Super Mario Bros Movie is the best video game film ever,  despite playing it safe | VGC">
            <a:extLst>
              <a:ext uri="{FF2B5EF4-FFF2-40B4-BE49-F238E27FC236}">
                <a16:creationId xmlns:a16="http://schemas.microsoft.com/office/drawing/2014/main" id="{7F647389-9461-FD22-DBAF-0B944B4C7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438" y="1319422"/>
            <a:ext cx="9737124" cy="5477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1592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Background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Inspired by Mario Smash Bros, we want to build a game simulating the battle scenes pictured in Super Mario Bros.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In this assignment, you’ll create a simplified version of the game.  In this game the user will be able to:</a:t>
            </a:r>
          </a:p>
          <a:p>
            <a:pPr marL="514350" indent="-514350">
              <a:buAutoNum type="arabicParenR"/>
            </a:pPr>
            <a:r>
              <a:rPr lang="en-US"/>
              <a:t>Select a character to join the fight with</a:t>
            </a:r>
          </a:p>
          <a:p>
            <a:pPr marL="514350" indent="-514350">
              <a:buAutoNum type="arabicParenR"/>
            </a:pPr>
            <a:r>
              <a:rPr lang="en-US"/>
              <a:t>Attack / defend as appropriate on a rotating basis with your opponent</a:t>
            </a:r>
          </a:p>
          <a:p>
            <a:pPr marL="514350" indent="-514350">
              <a:buAutoNum type="arabicParenR"/>
            </a:pPr>
            <a:r>
              <a:rPr lang="en-US"/>
              <a:t>View the current stats of both characters in the fight at any time</a:t>
            </a:r>
          </a:p>
          <a:p>
            <a:pPr marL="514350" indent="-514350">
              <a:buAutoNum type="arabicParenR"/>
            </a:pPr>
            <a:endParaRPr lang="en-US"/>
          </a:p>
          <a:p>
            <a:pPr marL="0" indent="0">
              <a:buNone/>
            </a:pPr>
            <a:endParaRPr lang="en-US" sz="1800" i="1"/>
          </a:p>
        </p:txBody>
      </p:sp>
    </p:spTree>
    <p:extLst>
      <p:ext uri="{BB962C8B-B14F-4D97-AF65-F5344CB8AC3E}">
        <p14:creationId xmlns:p14="http://schemas.microsoft.com/office/powerpoint/2010/main" val="1713258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Project Goals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The primary goal of this project is to see the power of good design with a focus on learning to utilize inheritance and interfaces.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To meet these goals, the project will be broken into two parts.</a:t>
            </a:r>
            <a:endParaRPr lang="en-US">
              <a:ea typeface="Calibri"/>
              <a:cs typeface="Calibri"/>
            </a:endParaRPr>
          </a:p>
          <a:p>
            <a:pPr marL="514350" indent="-514350">
              <a:buAutoNum type="arabicParenR"/>
            </a:pPr>
            <a:r>
              <a:rPr lang="en-US"/>
              <a:t>Part 1 is to create the UML diagrams for the project</a:t>
            </a:r>
            <a:endParaRPr lang="en-US">
              <a:ea typeface="Calibri"/>
              <a:cs typeface="Calibri"/>
            </a:endParaRPr>
          </a:p>
          <a:p>
            <a:pPr marL="514350" indent="-514350">
              <a:buAutoNum type="arabicParenR"/>
            </a:pPr>
            <a:r>
              <a:rPr lang="en-US"/>
              <a:t>Part 1 must be reviewed by at TA (Anne, </a:t>
            </a:r>
            <a:r>
              <a:rPr lang="en-US" err="1"/>
              <a:t>Jaehee</a:t>
            </a:r>
            <a:r>
              <a:rPr lang="en-US"/>
              <a:t>, or Andrew) and confirmed as correct before moving to part 2 - Improper design will not receive credit, even if the functionality is correct</a:t>
            </a:r>
            <a:endParaRPr lang="en-US">
              <a:ea typeface="Calibri"/>
              <a:cs typeface="Calibri"/>
            </a:endParaRPr>
          </a:p>
          <a:p>
            <a:pPr marL="0" indent="0">
              <a:buNone/>
            </a:pPr>
            <a:endParaRPr lang="en-US" sz="1800" i="1"/>
          </a:p>
        </p:txBody>
      </p:sp>
    </p:spTree>
    <p:extLst>
      <p:ext uri="{BB962C8B-B14F-4D97-AF65-F5344CB8AC3E}">
        <p14:creationId xmlns:p14="http://schemas.microsoft.com/office/powerpoint/2010/main" val="2144862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Base Play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/>
              <a:t>Each character should have a:</a:t>
            </a:r>
          </a:p>
          <a:p>
            <a:pPr lvl="1"/>
            <a:r>
              <a:rPr lang="en-US" sz="3600"/>
              <a:t>Name</a:t>
            </a:r>
          </a:p>
          <a:p>
            <a:pPr lvl="1"/>
            <a:r>
              <a:rPr lang="en-US" sz="3600"/>
              <a:t>Max power for the character</a:t>
            </a:r>
          </a:p>
          <a:p>
            <a:pPr lvl="1"/>
            <a:r>
              <a:rPr lang="en-US" sz="3600"/>
              <a:t>Health</a:t>
            </a:r>
          </a:p>
          <a:p>
            <a:pPr lvl="1"/>
            <a:r>
              <a:rPr lang="en-US" sz="3600"/>
              <a:t>Attack strength</a:t>
            </a:r>
          </a:p>
          <a:p>
            <a:pPr lvl="1"/>
            <a:r>
              <a:rPr lang="en-US" sz="3600"/>
              <a:t>Defensive power</a:t>
            </a:r>
          </a:p>
          <a:p>
            <a:r>
              <a:rPr lang="en-US" sz="3600"/>
              <a:t>Each character should also have the ability to attack and defend. The type of attack varies by character.</a:t>
            </a:r>
          </a:p>
        </p:txBody>
      </p:sp>
    </p:spTree>
    <p:extLst>
      <p:ext uri="{BB962C8B-B14F-4D97-AF65-F5344CB8AC3E}">
        <p14:creationId xmlns:p14="http://schemas.microsoft.com/office/powerpoint/2010/main" val="1783070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1C735-C7D4-4E7F-8F0D-009C14032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Base Play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9E82323-26C1-1941-AA1A-239FB6D4CD40}"/>
              </a:ext>
            </a:extLst>
          </p:cNvPr>
          <p:cNvSpPr txBox="1">
            <a:spLocks/>
          </p:cNvSpPr>
          <p:nvPr/>
        </p:nvSpPr>
        <p:spPr>
          <a:xfrm>
            <a:off x="913701" y="1614220"/>
            <a:ext cx="10515600" cy="4878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/>
              <a:t>The character should provide stats when requested</a:t>
            </a:r>
          </a:p>
          <a:p>
            <a:r>
              <a:rPr lang="en-US" sz="3600"/>
              <a:t>The maximum power for a character should be set to a random number between 1 and 100</a:t>
            </a:r>
          </a:p>
          <a:p>
            <a:r>
              <a:rPr lang="en-US" sz="3600"/>
              <a:t>Health should start at 100 when the character is instantiated</a:t>
            </a:r>
          </a:p>
          <a:p>
            <a:r>
              <a:rPr lang="en-US" sz="3600"/>
              <a:t>Attack strength &amp; defensive power should be a random number between 1 and max power for the character</a:t>
            </a:r>
          </a:p>
        </p:txBody>
      </p:sp>
    </p:spTree>
    <p:extLst>
      <p:ext uri="{BB962C8B-B14F-4D97-AF65-F5344CB8AC3E}">
        <p14:creationId xmlns:p14="http://schemas.microsoft.com/office/powerpoint/2010/main" val="4017817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Base Play</a:t>
            </a:r>
            <a:br>
              <a:rPr lang="en-US"/>
            </a:br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21026"/>
            <a:ext cx="10515600" cy="49179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/>
              <a:t>The game should be between 2 players  </a:t>
            </a:r>
          </a:p>
          <a:p>
            <a:r>
              <a:rPr lang="en-US" sz="4000"/>
              <a:t>The game should prompt each player for their name </a:t>
            </a:r>
          </a:p>
          <a:p>
            <a:r>
              <a:rPr lang="en-US" sz="4000"/>
              <a:t>The game should randomly choose which character attacks first</a:t>
            </a:r>
          </a:p>
          <a:p>
            <a:r>
              <a:rPr lang="en-US" sz="4000"/>
              <a:t>The players alternate attacks until a character’s health reaches 0</a:t>
            </a:r>
          </a:p>
          <a:p>
            <a:r>
              <a:rPr lang="en-US" sz="4000"/>
              <a:t>On each attack write the power and the damage done to the screen, then display the attacked character’s stats</a:t>
            </a:r>
          </a:p>
          <a:p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3402833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Base Requirements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98308"/>
            <a:ext cx="5834449" cy="48786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/>
              <a:t>There should be various character types a player can choose from:</a:t>
            </a:r>
          </a:p>
          <a:p>
            <a:pPr lvl="1"/>
            <a:r>
              <a:rPr lang="en-US" sz="3200"/>
              <a:t>Mario</a:t>
            </a:r>
          </a:p>
          <a:p>
            <a:pPr lvl="2"/>
            <a:r>
              <a:rPr lang="en-US" sz="2800">
                <a:cs typeface="Calibri"/>
              </a:rPr>
              <a:t>Fire Flower</a:t>
            </a:r>
          </a:p>
          <a:p>
            <a:pPr lvl="1"/>
            <a:r>
              <a:rPr lang="en-US" sz="3200"/>
              <a:t>Donkey Kong</a:t>
            </a:r>
          </a:p>
          <a:p>
            <a:pPr lvl="2"/>
            <a:r>
              <a:rPr lang="en-US" sz="2800">
                <a:cs typeface="Calibri"/>
              </a:rPr>
              <a:t>Primate Punch</a:t>
            </a:r>
          </a:p>
          <a:p>
            <a:pPr lvl="1"/>
            <a:r>
              <a:rPr lang="en-US" sz="3200"/>
              <a:t>Bowser</a:t>
            </a:r>
          </a:p>
          <a:p>
            <a:pPr lvl="2"/>
            <a:r>
              <a:rPr lang="en-US" sz="2800">
                <a:cs typeface="Calibri"/>
              </a:rPr>
              <a:t>Super Crown</a:t>
            </a:r>
          </a:p>
          <a:p>
            <a:pPr marL="0" indent="0">
              <a:buNone/>
            </a:pPr>
            <a:endParaRPr lang="en-US" sz="3200"/>
          </a:p>
        </p:txBody>
      </p:sp>
      <p:pic>
        <p:nvPicPr>
          <p:cNvPr id="4" name="Picture 2" descr="Mario - Super Mario Wiki, the Mario encyclopedia">
            <a:extLst>
              <a:ext uri="{FF2B5EF4-FFF2-40B4-BE49-F238E27FC236}">
                <a16:creationId xmlns:a16="http://schemas.microsoft.com/office/drawing/2014/main" id="{903341A7-3679-2118-57CC-6922A821F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938" y="1220326"/>
            <a:ext cx="2044700" cy="258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Donkey Kong - Super Mario Wiki, the Mario encyclopedia">
            <a:extLst>
              <a:ext uri="{FF2B5EF4-FFF2-40B4-BE49-F238E27FC236}">
                <a16:creationId xmlns:a16="http://schemas.microsoft.com/office/drawing/2014/main" id="{10507400-1D55-7B4D-3A93-7E693C53E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9638" y="2612728"/>
            <a:ext cx="3490913" cy="3085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Bowser | Hello yoshi Wiki | Fandom">
            <a:extLst>
              <a:ext uri="{FF2B5EF4-FFF2-40B4-BE49-F238E27FC236}">
                <a16:creationId xmlns:a16="http://schemas.microsoft.com/office/drawing/2014/main" id="{A7FBF93F-B45B-2503-0841-F73E92ACA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2025" y="3833606"/>
            <a:ext cx="3477348" cy="2918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3302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87332-C83F-9841-B8B5-ADF889175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9C6E3-51F2-284E-BA20-835AFBAA1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3600"/>
          </a:p>
          <a:p>
            <a:r>
              <a:rPr lang="en-US" sz="3600"/>
              <a:t>Each character has a different primary attack</a:t>
            </a:r>
          </a:p>
          <a:p>
            <a:endParaRPr lang="en-US" sz="3600">
              <a:cs typeface="Calibri"/>
            </a:endParaRPr>
          </a:p>
          <a:p>
            <a:r>
              <a:rPr lang="en-US" sz="3600"/>
              <a:t>Attack effectiveness varies based on the type of attack and the type of character being attacked.</a:t>
            </a:r>
            <a:endParaRPr lang="en-US" sz="3600">
              <a:cs typeface="Calibri"/>
            </a:endParaRPr>
          </a:p>
          <a:p>
            <a:pPr lvl="1"/>
            <a:r>
              <a:rPr lang="en-US" sz="3200"/>
              <a:t>Mario beats Bowser, Donkey Kong beats Mario</a:t>
            </a:r>
            <a:endParaRPr lang="en-US" sz="3200">
              <a:cs typeface="Calibri"/>
            </a:endParaRPr>
          </a:p>
          <a:p>
            <a:pPr lvl="1"/>
            <a:r>
              <a:rPr lang="en-US" sz="3200"/>
              <a:t>These combinations get a 20% boost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585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6BCB7B0A787E4DAF8B148E48319655" ma:contentTypeVersion="11" ma:contentTypeDescription="Create a new document." ma:contentTypeScope="" ma:versionID="6a77a3fc137962d70b371da1266d9e65">
  <xsd:schema xmlns:xsd="http://www.w3.org/2001/XMLSchema" xmlns:xs="http://www.w3.org/2001/XMLSchema" xmlns:p="http://schemas.microsoft.com/office/2006/metadata/properties" xmlns:ns2="cac2923b-bafd-4510-9e57-4313a1d5a26c" xmlns:ns3="76aa0072-a530-4bf1-a83c-32b3fd843a83" targetNamespace="http://schemas.microsoft.com/office/2006/metadata/properties" ma:root="true" ma:fieldsID="5e2dc2b77a06b00779a6d473876a5f45" ns2:_="" ns3:_="">
    <xsd:import namespace="cac2923b-bafd-4510-9e57-4313a1d5a26c"/>
    <xsd:import namespace="76aa0072-a530-4bf1-a83c-32b3fd843a8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c2923b-bafd-4510-9e57-4313a1d5a2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ccab473c-064c-4c61-8ef3-0c94a3d3559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aa0072-a530-4bf1-a83c-32b3fd843a83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34a76754-bcb2-47e4-954d-7e73bf07d375}" ma:internalName="TaxCatchAll" ma:showField="CatchAllData" ma:web="76aa0072-a530-4bf1-a83c-32b3fd843a8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6aa0072-a530-4bf1-a83c-32b3fd843a83" xsi:nil="true"/>
    <lcf76f155ced4ddcb4097134ff3c332f xmlns="cac2923b-bafd-4510-9e57-4313a1d5a26c">
      <Terms xmlns="http://schemas.microsoft.com/office/infopath/2007/PartnerControls"/>
    </lcf76f155ced4ddcb4097134ff3c332f>
    <SharedWithUsers xmlns="76aa0072-a530-4bf1-a83c-32b3fd843a83">
      <UserInfo>
        <DisplayName>MIS321-Fall-2023-Info Systems/Statistics/Mgt Science Members</DisplayName>
        <AccountId>7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9ACB3BB-C9DA-4186-9D98-620E2DFFEA5D}">
  <ds:schemaRefs>
    <ds:schemaRef ds:uri="76aa0072-a530-4bf1-a83c-32b3fd843a83"/>
    <ds:schemaRef ds:uri="cac2923b-bafd-4510-9e57-4313a1d5a26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8820C35-7D71-4DB1-BA14-10FF9121E835}">
  <ds:schemaRefs>
    <ds:schemaRef ds:uri="76aa0072-a530-4bf1-a83c-32b3fd843a83"/>
    <ds:schemaRef ds:uri="cac2923b-bafd-4510-9e57-4313a1d5a26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6B5B015-4BC0-428F-B73C-0DA860C046D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MIS 321</vt:lpstr>
      <vt:lpstr>Super Mario Bros.</vt:lpstr>
      <vt:lpstr>Background </vt:lpstr>
      <vt:lpstr>Project Goals </vt:lpstr>
      <vt:lpstr>Base Play </vt:lpstr>
      <vt:lpstr>Base Play</vt:lpstr>
      <vt:lpstr>Base Play </vt:lpstr>
      <vt:lpstr>Base Requirements </vt:lpstr>
      <vt:lpstr>Base Requirements</vt:lpstr>
      <vt:lpstr>Damage Calculations</vt:lpstr>
      <vt:lpstr>Extra Credit: Have fun – Be Creative </vt:lpstr>
      <vt:lpstr>Grading </vt:lpstr>
      <vt:lpstr>Administration </vt:lpstr>
      <vt:lpstr>Questions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Lucas</dc:creator>
  <cp:revision>1</cp:revision>
  <dcterms:created xsi:type="dcterms:W3CDTF">2018-05-11T20:59:43Z</dcterms:created>
  <dcterms:modified xsi:type="dcterms:W3CDTF">2023-11-06T02:18:16Z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0x010100A56BCB7B0A787E4DAF8B148E48319655</vt:lpwstr>
  </property>
  <property fmtid="{D5CDD505-2E9C-101B-9397-08002B2CF9AE}" pid="3" name="Order">
    <vt:r8>500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ComplianceAssetId">
    <vt:lpwstr/>
  </property>
  <property fmtid="{D5CDD505-2E9C-101B-9397-08002B2CF9AE}" pid="11" name="TemplateUrl">
    <vt:lpwstr/>
  </property>
  <property fmtid="{D5CDD505-2E9C-101B-9397-08002B2CF9AE}" pid="12" name="MediaServiceImageTags">
    <vt:lpwstr/>
  </property>
</Properties>
</file>