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2" r:id="rId8"/>
    <p:sldId id="272" r:id="rId9"/>
    <p:sldId id="271" r:id="rId10"/>
    <p:sldId id="274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3383922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32707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with Fargate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Configuring AWS EKS with Fargate requires the use of eksctl right now. 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Still requires more manual configuration then I would normally want.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We used cloud-init and shell scripts to speed the configuration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Provision Kubernetes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No need to provision node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Scales up and down very quickly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480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Fargate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github.com/kskalvar/aws-eks-cluster-fargate-quickstart</a:t>
            </a:r>
          </a:p>
          <a:p>
            <a:endParaRPr lang="en-US" dirty="0" smtClean="0"/>
          </a:p>
          <a:p>
            <a:r>
              <a:rPr lang="en-US" dirty="0"/>
              <a:t>How do I set up the ALB Ingress Controller on an Amazon EKS cluster for Fargate?</a:t>
            </a:r>
          </a:p>
          <a:p>
            <a:r>
              <a:rPr lang="en-US" dirty="0"/>
              <a:t>https://</a:t>
            </a:r>
            <a:r>
              <a:rPr lang="en-US" dirty="0" smtClean="0"/>
              <a:t>aws.amazon.com/premiumsupport/knowledge-center/eks-alb-ingress-controller-fargate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 Docker for development but quickly realized if you want to do anything serious with containers in production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</a:t>
            </a:r>
            <a:r>
              <a:rPr lang="en-US" dirty="0" smtClean="0">
                <a:solidFill>
                  <a:prstClr val="black"/>
                </a:solidFill>
              </a:rPr>
              <a:t>would </a:t>
            </a:r>
            <a:r>
              <a:rPr lang="en-US" dirty="0" smtClean="0">
                <a:solidFill>
                  <a:prstClr val="black"/>
                </a:solidFill>
              </a:rPr>
              <a:t>scale easily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Load </a:t>
            </a:r>
            <a:r>
              <a:rPr lang="en-US" dirty="0"/>
              <a:t>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1.14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</a:t>
            </a:r>
            <a:r>
              <a:rPr lang="en-US" dirty="0" smtClean="0"/>
              <a:t>standard </a:t>
            </a:r>
            <a:r>
              <a:rPr lang="en-US" dirty="0"/>
              <a:t>Kubernetes </a:t>
            </a:r>
            <a:r>
              <a:rPr lang="en-US" dirty="0" smtClean="0"/>
              <a:t>applications </a:t>
            </a:r>
            <a:r>
              <a:rPr lang="en-US" dirty="0"/>
              <a:t>to Amazon </a:t>
            </a:r>
            <a:r>
              <a:rPr lang="en-US" dirty="0" smtClean="0"/>
              <a:t>EKS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 Fargate?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</a:t>
            </a:r>
            <a:r>
              <a:rPr lang="en-US" dirty="0" smtClean="0"/>
              <a:t>eksctl, kubectl</a:t>
            </a:r>
            <a:r>
              <a:rPr lang="en-US" dirty="0" smtClean="0"/>
              <a:t>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7" y="1393499"/>
            <a:ext cx="8564171" cy="5134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4522" y="1681610"/>
            <a:ext cx="275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Amazon EKS Fargate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an EC2 Instance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EKS </a:t>
            </a:r>
            <a:r>
              <a:rPr lang="en-US" dirty="0" smtClean="0"/>
              <a:t>Cluster, </a:t>
            </a:r>
            <a:r>
              <a:rPr lang="en-US" dirty="0"/>
              <a:t>IAM </a:t>
            </a:r>
            <a:r>
              <a:rPr lang="en-US" dirty="0" smtClean="0"/>
              <a:t>Security, </a:t>
            </a:r>
            <a:r>
              <a:rPr lang="en-US" dirty="0"/>
              <a:t>and ALB Ingress 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Deploy Simple WebApp to Your </a:t>
            </a:r>
            <a:r>
              <a:rPr lang="en-US" dirty="0" smtClean="0"/>
              <a:t>Cluster (Using a Fargate Profile)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Configure the Kubernetes Dashboard (Optional)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Remove AWS EKS Cluster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and a Fargate </a:t>
            </a:r>
            <a:r>
              <a:rPr lang="en-US" dirty="0"/>
              <a:t>Profile </a:t>
            </a:r>
            <a:r>
              <a:rPr lang="en-US" dirty="0" smtClean="0"/>
              <a:t>called “web-namespace” has already been configured using eksctl.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Scale the webapp to show Fargate scales to support containers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Fargate is limited to 100 Nodes per account initially.   This </a:t>
            </a:r>
            <a:r>
              <a:rPr lang="en-US" dirty="0"/>
              <a:t>limit is adjustable, and </a:t>
            </a:r>
            <a:r>
              <a:rPr lang="en-US" dirty="0" smtClean="0"/>
              <a:t>you can </a:t>
            </a:r>
            <a:r>
              <a:rPr lang="en-US" dirty="0"/>
              <a:t>request a Quota increase to a higher value based on the requirement. To increase the limit on the number of pods that be launched via EKS Fargate </a:t>
            </a:r>
            <a:r>
              <a:rPr lang="en-US" dirty="0" smtClean="0"/>
              <a:t>.  You need to provide </a:t>
            </a:r>
            <a:r>
              <a:rPr lang="en-US" dirty="0"/>
              <a:t>the following </a:t>
            </a:r>
            <a:r>
              <a:rPr lang="en-US" dirty="0" smtClean="0"/>
              <a:t>information: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EKS </a:t>
            </a:r>
            <a:r>
              <a:rPr lang="en-US" dirty="0"/>
              <a:t>cluster name and </a:t>
            </a:r>
            <a:r>
              <a:rPr lang="en-US" dirty="0" smtClean="0"/>
              <a:t>region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small brief on the use case you are trying to </a:t>
            </a:r>
            <a:r>
              <a:rPr lang="en-US" dirty="0" smtClean="0"/>
              <a:t>achieve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required </a:t>
            </a:r>
            <a:r>
              <a:rPr lang="en-US" dirty="0" smtClean="0"/>
              <a:t>limit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AWS </a:t>
            </a:r>
            <a:r>
              <a:rPr lang="en-US" dirty="0"/>
              <a:t>account ID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deleting Fargate Profiles you must delete one at a time.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2105</TotalTime>
  <Words>577</Words>
  <Application>Microsoft Office PowerPoint</Application>
  <PresentationFormat>On-screen Show (4:3)</PresentationFormat>
  <Paragraphs>85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 Fargate?</vt:lpstr>
      <vt:lpstr>Requirements</vt:lpstr>
      <vt:lpstr>Architecture</vt:lpstr>
      <vt:lpstr>Installation Steps</vt:lpstr>
      <vt:lpstr>Quick Demo</vt:lpstr>
      <vt:lpstr>Notes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588</cp:revision>
  <dcterms:created xsi:type="dcterms:W3CDTF">2015-07-01T16:04:28Z</dcterms:created>
  <dcterms:modified xsi:type="dcterms:W3CDTF">2020-02-25T18:36:42Z</dcterms:modified>
</cp:coreProperties>
</file>