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3" r:id="rId3"/>
    <p:sldId id="258" r:id="rId4"/>
    <p:sldId id="270" r:id="rId5"/>
    <p:sldId id="266" r:id="rId6"/>
    <p:sldId id="267" r:id="rId7"/>
    <p:sldId id="269" r:id="rId8"/>
    <p:sldId id="262" r:id="rId9"/>
    <p:sldId id="272" r:id="rId10"/>
    <p:sldId id="271" r:id="rId11"/>
    <p:sldId id="274" r:id="rId12"/>
    <p:sldId id="268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89944" autoAdjust="0"/>
  </p:normalViewPr>
  <p:slideViewPr>
    <p:cSldViewPr snapToGrid="0">
      <p:cViewPr varScale="1">
        <p:scale>
          <a:sx n="102" d="100"/>
          <a:sy n="102" d="100"/>
        </p:scale>
        <p:origin x="-18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94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910AB-AEF0-414C-82CB-791080B1186B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60085-B71D-4972-BF56-8CBB3DB8C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02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AE38D-E020-46F3-803D-8636C5B7B74E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E7DC8-A302-4EFB-9208-987A80C71C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9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B771E-4AED-4DD3-8AA1-5D9FD2224F14}" type="datetimeFigureOut">
              <a:rPr lang="en-US" smtClean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588" y="210960"/>
            <a:ext cx="1143160" cy="7621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54378" y="3383922"/>
            <a:ext cx="36416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Kirk Kalvar</a:t>
            </a:r>
          </a:p>
          <a:p>
            <a:pPr algn="ctr"/>
            <a:r>
              <a:rPr lang="en-US" dirty="0" smtClean="0"/>
              <a:t>Senior Software Engineer/Principal</a:t>
            </a:r>
          </a:p>
          <a:p>
            <a:pPr algn="ctr"/>
            <a:r>
              <a:rPr lang="en-US" dirty="0" smtClean="0"/>
              <a:t>KAL Technology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kirk.kalvar@kal.technology</a:t>
            </a:r>
          </a:p>
          <a:p>
            <a:pPr algn="ctr"/>
            <a:r>
              <a:rPr lang="en-US" dirty="0" smtClean="0"/>
              <a:t>@kskalvar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10687" y="621402"/>
            <a:ext cx="5704513" cy="2327071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AWS Elastic Kubernetes Service (EKS) Fargate QuickStart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Fargate is limited to 100 Nodes per account initially.   This </a:t>
            </a:r>
            <a:r>
              <a:rPr lang="en-US" dirty="0"/>
              <a:t>limit is adjustable, and </a:t>
            </a:r>
            <a:r>
              <a:rPr lang="en-US" dirty="0" smtClean="0"/>
              <a:t>you can </a:t>
            </a:r>
            <a:r>
              <a:rPr lang="en-US" dirty="0"/>
              <a:t>request a Quota increase to a higher value based on the requirement. To increase the limit on the number of pods that be launched via EKS Fargate can you provide the following information. 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EKS </a:t>
            </a:r>
            <a:r>
              <a:rPr lang="en-US" dirty="0"/>
              <a:t>cluster name and </a:t>
            </a:r>
            <a:r>
              <a:rPr lang="en-US" dirty="0" smtClean="0"/>
              <a:t>region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small brief on the use case you are trying to </a:t>
            </a:r>
            <a:r>
              <a:rPr lang="en-US" dirty="0" smtClean="0"/>
              <a:t>achieve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New </a:t>
            </a:r>
            <a:r>
              <a:rPr lang="en-US" dirty="0"/>
              <a:t>required </a:t>
            </a:r>
            <a:r>
              <a:rPr lang="en-US" dirty="0" smtClean="0"/>
              <a:t>limit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AWS </a:t>
            </a:r>
            <a:r>
              <a:rPr lang="en-US" dirty="0"/>
              <a:t>account ID</a:t>
            </a:r>
            <a:r>
              <a:rPr lang="en-US" dirty="0" smtClean="0"/>
              <a:t> 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When deleting Fargate Profiles you must delete one at a </a:t>
            </a:r>
            <a:r>
              <a:rPr lang="en-US" smtClean="0"/>
              <a:t>time.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640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Cons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Configuring AWS EKS with Fargate requires the use of eksctl right now, not what I would expect for a AWS Managed Service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Still requires some manual configuration of yaml files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Created cloud-init and shell scripts to speed the configuration process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Pros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Provision Kubernetes across AWS Availability Zones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No need to provision node groups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Scales up and down very quickly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On Demand</a:t>
            </a:r>
          </a:p>
        </p:txBody>
      </p:sp>
    </p:spTree>
    <p:extLst>
      <p:ext uri="{BB962C8B-B14F-4D97-AF65-F5344CB8AC3E}">
        <p14:creationId xmlns:p14="http://schemas.microsoft.com/office/powerpoint/2010/main" val="48069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32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829" y="1371600"/>
            <a:ext cx="78804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AWS EKS Fargate QuickStart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github.com/kskalvar/aws-eks-cluster-fargate-quickstart</a:t>
            </a:r>
          </a:p>
          <a:p>
            <a:endParaRPr lang="en-US" dirty="0" smtClean="0"/>
          </a:p>
          <a:p>
            <a:r>
              <a:rPr lang="en-US" dirty="0"/>
              <a:t>How do I set up the ALB Ingress Controller on an Amazon EKS cluster for Fargate?</a:t>
            </a:r>
          </a:p>
          <a:p>
            <a:r>
              <a:rPr lang="en-US" dirty="0"/>
              <a:t>https://</a:t>
            </a:r>
            <a:r>
              <a:rPr lang="en-US" dirty="0" smtClean="0"/>
              <a:t>aws.amazon.com/premiumsupport/knowledge-center/eks-alb-ingress-controller-fargate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456570"/>
            <a:ext cx="70504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Used Docker for development but quickly realized if you want to do anything serious with containers </a:t>
            </a:r>
            <a:r>
              <a:rPr lang="en-US" dirty="0" smtClean="0">
                <a:solidFill>
                  <a:prstClr val="black"/>
                </a:solidFill>
              </a:rPr>
              <a:t>in production </a:t>
            </a:r>
            <a:r>
              <a:rPr lang="en-US" dirty="0" smtClean="0">
                <a:solidFill>
                  <a:prstClr val="black"/>
                </a:solidFill>
              </a:rPr>
              <a:t>you need orchestration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Wasted way too much time on orchestration engines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Wanted a production grade development environment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Something that could scale easily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Something easy for developers </a:t>
            </a:r>
            <a:r>
              <a:rPr lang="en-US" dirty="0">
                <a:solidFill>
                  <a:prstClr val="black"/>
                </a:solidFill>
              </a:rPr>
              <a:t>to </a:t>
            </a:r>
            <a:r>
              <a:rPr lang="en-US" dirty="0" smtClean="0">
                <a:solidFill>
                  <a:prstClr val="black"/>
                </a:solidFill>
              </a:rPr>
              <a:t>use without all the drama, tool fatigue, etc.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On demand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So How Did I Get Here?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38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683147"/>
            <a:ext cx="670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So Kubernetes has established itself as the leading platform for managing </a:t>
            </a:r>
            <a:r>
              <a:rPr lang="en-US" dirty="0"/>
              <a:t>containerized workloads and services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Run Anywhere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63% </a:t>
            </a:r>
            <a:r>
              <a:rPr lang="en-US" dirty="0"/>
              <a:t>of Kubernetes workloads run on AWS today – Cloud Native Computing </a:t>
            </a:r>
            <a:r>
              <a:rPr lang="en-US" dirty="0" smtClean="0"/>
              <a:t>Foundation (AWS News Blog by Jeff Barr, 29 November 2017)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456570"/>
            <a:ext cx="705046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AWS </a:t>
            </a:r>
            <a:r>
              <a:rPr lang="en-US" dirty="0"/>
              <a:t>Managed Services enables you to quickly and easily deploy your cloud </a:t>
            </a:r>
            <a:r>
              <a:rPr lang="en-US" dirty="0" smtClean="0"/>
              <a:t>infrastructure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Amazon </a:t>
            </a:r>
            <a:r>
              <a:rPr lang="en-US" dirty="0"/>
              <a:t>EKS is </a:t>
            </a:r>
            <a:r>
              <a:rPr lang="en-US" dirty="0" smtClean="0"/>
              <a:t>already integrated </a:t>
            </a:r>
            <a:r>
              <a:rPr lang="en-US" dirty="0"/>
              <a:t>with many AWS services to provide scalability and security for your applications, including the </a:t>
            </a:r>
            <a:r>
              <a:rPr lang="en-US" dirty="0" smtClean="0"/>
              <a:t>following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Elastic </a:t>
            </a:r>
            <a:r>
              <a:rPr lang="en-US" dirty="0"/>
              <a:t>Load Balancing for load </a:t>
            </a:r>
            <a:r>
              <a:rPr lang="en-US" dirty="0" smtClean="0"/>
              <a:t>distribution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IAM </a:t>
            </a:r>
            <a:r>
              <a:rPr lang="en-US" dirty="0"/>
              <a:t>for </a:t>
            </a:r>
            <a:r>
              <a:rPr lang="en-US" dirty="0" smtClean="0"/>
              <a:t>authentication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VPC </a:t>
            </a:r>
            <a:r>
              <a:rPr lang="en-US" dirty="0"/>
              <a:t>for </a:t>
            </a:r>
            <a:r>
              <a:rPr lang="en-US" dirty="0" smtClean="0"/>
              <a:t>isolation</a:t>
            </a:r>
          </a:p>
          <a:p>
            <a:pPr lvl="1"/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Amazon </a:t>
            </a:r>
            <a:r>
              <a:rPr lang="en-US" dirty="0"/>
              <a:t>EKS runs up-to-date versions of the </a:t>
            </a:r>
            <a:r>
              <a:rPr lang="en-US" dirty="0" smtClean="0"/>
              <a:t>open-source Kubernetes software. Currently 1.14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You </a:t>
            </a:r>
            <a:r>
              <a:rPr lang="en-US" dirty="0"/>
              <a:t>can easily migrate any standard Kubernetes application to Amazon EKS without any code modification </a:t>
            </a:r>
            <a:r>
              <a:rPr lang="en-US" dirty="0" smtClean="0"/>
              <a:t>required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On Demand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Why AWS EKS?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39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63242" y="1572798"/>
            <a:ext cx="670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AWS Account (root)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An EC2 Instance in which to install kubectl, </a:t>
            </a:r>
            <a:r>
              <a:rPr lang="en-US" dirty="0"/>
              <a:t>aws-iam-authenticator, </a:t>
            </a:r>
            <a:r>
              <a:rPr lang="en-US" dirty="0" smtClean="0"/>
              <a:t>and AWS CLI version 1.15.x or greater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Required Cluster Resources (Customer Responsibility)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A Service Role 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A VPC 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And three EC2 worker nodes (one for each AWS Availability Zone)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Installation time about 15 minutes based on presentation artifacts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13" y="1561229"/>
            <a:ext cx="8569466" cy="5138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97" y="1690941"/>
            <a:ext cx="20764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772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89" y="1561229"/>
            <a:ext cx="8534090" cy="5157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83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Steps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9894" y="1584186"/>
            <a:ext cx="76086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Create an AWS </a:t>
            </a:r>
            <a:r>
              <a:rPr lang="en-US" dirty="0"/>
              <a:t>EC2 </a:t>
            </a:r>
            <a:r>
              <a:rPr lang="en-US" dirty="0" smtClean="0"/>
              <a:t>Instance to act as an EKS Cloud Shell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Create AWS EKS Cluster using </a:t>
            </a:r>
            <a:r>
              <a:rPr lang="en-US" dirty="0" smtClean="0"/>
              <a:t>eksctl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Create a AWS EKS Fargate Profile with a unique Namespace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Deploy WebApp </a:t>
            </a:r>
            <a:r>
              <a:rPr lang="en-US" dirty="0"/>
              <a:t>to Your </a:t>
            </a:r>
            <a:r>
              <a:rPr lang="en-US" dirty="0" smtClean="0"/>
              <a:t>cluster using that Namespace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Configure </a:t>
            </a:r>
            <a:r>
              <a:rPr lang="en-US" dirty="0"/>
              <a:t>the Kubernetes </a:t>
            </a:r>
            <a:r>
              <a:rPr lang="en-US" dirty="0" smtClean="0"/>
              <a:t>Dashboard (Optional</a:t>
            </a:r>
            <a:r>
              <a:rPr lang="en-US" dirty="0"/>
              <a:t>)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To save time an AWS EKS Cluster and </a:t>
            </a:r>
            <a:r>
              <a:rPr lang="en-US" dirty="0"/>
              <a:t>a Fargate Profile created call “</a:t>
            </a:r>
            <a:r>
              <a:rPr lang="en-US" dirty="0" smtClean="0"/>
              <a:t>web-namespace” has already been configured using eksctl.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We’ll: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Create a deployment and service for a simple webapp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Scale the webapp to show Fargate scaling containers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Should see an unique ip as it is load balanced across the webapp containers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Configure the Kubernetes Dashboard (optional)</a:t>
            </a:r>
          </a:p>
        </p:txBody>
      </p:sp>
    </p:spTree>
    <p:extLst>
      <p:ext uri="{BB962C8B-B14F-4D97-AF65-F5344CB8AC3E}">
        <p14:creationId xmlns:p14="http://schemas.microsoft.com/office/powerpoint/2010/main" val="215925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2027</TotalTime>
  <Words>606</Words>
  <Application>Microsoft Office PowerPoint</Application>
  <PresentationFormat>On-screen Show (4:3)</PresentationFormat>
  <Paragraphs>90</Paragraphs>
  <Slides>13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So How Did I Get Here?</vt:lpstr>
      <vt:lpstr>Introduction</vt:lpstr>
      <vt:lpstr>Why AWS EKS?</vt:lpstr>
      <vt:lpstr>Requirements</vt:lpstr>
      <vt:lpstr>Architecture</vt:lpstr>
      <vt:lpstr>Architecture</vt:lpstr>
      <vt:lpstr>Installation Steps</vt:lpstr>
      <vt:lpstr>Quick Demo</vt:lpstr>
      <vt:lpstr>Notes</vt:lpstr>
      <vt:lpstr>Conclusions</vt:lpstr>
      <vt:lpstr>Questions?</vt:lpstr>
      <vt:lpstr>References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Kirk Kalvar</dc:creator>
  <cp:lastModifiedBy>Kirk Kalvar</cp:lastModifiedBy>
  <cp:revision>566</cp:revision>
  <dcterms:created xsi:type="dcterms:W3CDTF">2015-07-01T16:04:28Z</dcterms:created>
  <dcterms:modified xsi:type="dcterms:W3CDTF">2020-02-20T18:06:29Z</dcterms:modified>
</cp:coreProperties>
</file>