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2" r:id="rId8"/>
    <p:sldId id="275" r:id="rId9"/>
    <p:sldId id="272" r:id="rId10"/>
    <p:sldId id="271" r:id="rId11"/>
    <p:sldId id="27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>
        <p:scale>
          <a:sx n="112" d="100"/>
          <a:sy n="112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with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</a:t>
            </a:r>
            <a:r>
              <a:rPr lang="en-US" dirty="0" smtClean="0"/>
              <a:t>adjustable and you can </a:t>
            </a:r>
            <a:r>
              <a:rPr lang="en-US" dirty="0"/>
              <a:t>request a Quota increase to a higher value based on the requirement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time</a:t>
            </a:r>
            <a:r>
              <a:rPr lang="en-US" dirty="0"/>
              <a:t> </a:t>
            </a:r>
            <a:r>
              <a:rPr lang="en-US" dirty="0" smtClean="0"/>
              <a:t>or you can delete the entire cluster and all Fargate Profiles will be deleted at once.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now. 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more manual configuration then I would normally want.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We used cloud-init and shell scripts to speed the configuration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/>
          </a:p>
          <a:p>
            <a:r>
              <a:rPr lang="en-US" b="1" dirty="0"/>
              <a:t>AWS </a:t>
            </a:r>
            <a:r>
              <a:rPr lang="en-US" b="1" dirty="0" smtClean="0"/>
              <a:t>Fargate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docs.aws.amazon.com/eks/latest/userguide/fargate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 Docker for development but quickly realized if you want to do anything serious with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Highly Desirable: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Highly </a:t>
            </a:r>
            <a:r>
              <a:rPr lang="en-US" dirty="0">
                <a:solidFill>
                  <a:prstClr val="black"/>
                </a:solidFill>
              </a:rPr>
              <a:t>Desirable : </a:t>
            </a:r>
            <a:r>
              <a:rPr lang="en-US" dirty="0" smtClean="0">
                <a:solidFill>
                  <a:prstClr val="black"/>
                </a:solidFill>
              </a:rPr>
              <a:t>Something that would 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Highly </a:t>
            </a:r>
            <a:r>
              <a:rPr lang="en-US" dirty="0">
                <a:solidFill>
                  <a:prstClr val="black"/>
                </a:solidFill>
              </a:rPr>
              <a:t>Desirable : </a:t>
            </a:r>
            <a:r>
              <a:rPr lang="en-US" dirty="0" smtClean="0">
                <a:solidFill>
                  <a:prstClr val="black"/>
                </a:solidFill>
              </a:rPr>
              <a:t>Something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Highly Desirable: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Load </a:t>
            </a:r>
            <a:r>
              <a:rPr lang="en-US" dirty="0"/>
              <a:t>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</a:t>
            </a:r>
            <a:r>
              <a:rPr lang="en-US" dirty="0" smtClean="0"/>
              <a:t>standard </a:t>
            </a:r>
            <a:r>
              <a:rPr lang="en-US" dirty="0"/>
              <a:t>Kubernetes </a:t>
            </a:r>
            <a:r>
              <a:rPr lang="en-US" dirty="0" smtClean="0"/>
              <a:t>applications </a:t>
            </a:r>
            <a:r>
              <a:rPr lang="en-US" dirty="0"/>
              <a:t>to Amazon </a:t>
            </a:r>
            <a:r>
              <a:rPr lang="en-US" dirty="0" smtClean="0"/>
              <a:t>EKS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 Fargate?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eksctl,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377161"/>
            <a:ext cx="8506570" cy="525140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677" y="1550593"/>
            <a:ext cx="34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Amazon EKS with Fargate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4700" y="4674632"/>
            <a:ext cx="152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AWS Managed Fargate Nodes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Fargate 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5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Fargate Profile under </a:t>
            </a:r>
            <a:r>
              <a:rPr lang="en-US" dirty="0" smtClean="0"/>
              <a:t>defined under AWS </a:t>
            </a:r>
            <a:r>
              <a:rPr lang="en-US" dirty="0" smtClean="0"/>
              <a:t>EKS is </a:t>
            </a:r>
            <a:r>
              <a:rPr lang="en-US" dirty="0" smtClean="0"/>
              <a:t>responsible for setting up and managing the serverless worker nodes based on a namespace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profile can have up to five </a:t>
            </a:r>
            <a:r>
              <a:rPr lang="en-US" dirty="0" smtClean="0"/>
              <a:t>namespaces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Pods that match a </a:t>
            </a:r>
            <a:r>
              <a:rPr lang="en-US" dirty="0" smtClean="0"/>
              <a:t>namespace are </a:t>
            </a:r>
            <a:r>
              <a:rPr lang="en-US" dirty="0"/>
              <a:t>scheduled </a:t>
            </a:r>
            <a:r>
              <a:rPr lang="en-US"/>
              <a:t>on </a:t>
            </a:r>
            <a:r>
              <a:rPr lang="en-US" smtClean="0"/>
              <a:t>the Fargate </a:t>
            </a:r>
            <a:r>
              <a:rPr lang="en-US" dirty="0" smtClean="0"/>
              <a:t>Profile with matching namespace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</a:t>
            </a:r>
            <a:r>
              <a:rPr lang="en-US" dirty="0">
                <a:solidFill>
                  <a:prstClr val="black"/>
                </a:solidFill>
              </a:rPr>
              <a:t>an EC2 </a:t>
            </a:r>
            <a:r>
              <a:rPr lang="en-US" dirty="0" smtClean="0">
                <a:solidFill>
                  <a:prstClr val="black"/>
                </a:solidFill>
              </a:rPr>
              <a:t>Instance to be used as a eks_cloud_shell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Create </a:t>
            </a:r>
            <a:r>
              <a:rPr lang="en-US" dirty="0" smtClean="0">
                <a:solidFill>
                  <a:prstClr val="black"/>
                </a:solidFill>
              </a:rPr>
              <a:t>an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an IAM OIDC Provider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 Kubernetes ALB </a:t>
            </a:r>
            <a:r>
              <a:rPr lang="en-US" dirty="0">
                <a:solidFill>
                  <a:prstClr val="black"/>
                </a:solidFill>
              </a:rPr>
              <a:t>Ingress </a:t>
            </a:r>
            <a:r>
              <a:rPr lang="en-US" dirty="0" smtClean="0">
                <a:solidFill>
                  <a:prstClr val="black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Create a Fargate Profile with an Associated Namespace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Deploy Simple WebApp to Your </a:t>
            </a:r>
            <a:r>
              <a:rPr lang="en-US" dirty="0" smtClean="0">
                <a:solidFill>
                  <a:prstClr val="black"/>
                </a:solidFill>
              </a:rPr>
              <a:t>Cluster (Using the Namespace define in the Fargate Profile above)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Run manual and automated scaling of the WebApp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Configure the Kubernetes Dashboard (Optional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Remove AWS EKS Cluster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with a Fargate </a:t>
            </a:r>
            <a:r>
              <a:rPr lang="en-US" dirty="0"/>
              <a:t>Profile </a:t>
            </a:r>
            <a:r>
              <a:rPr lang="en-US" dirty="0" smtClean="0"/>
              <a:t>called “web-namespace” has already been configured using eksctl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and deploy an Ingress Controller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scaling nodes dynamically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2505</TotalTime>
  <Words>649</Words>
  <Application>Microsoft Office PowerPoint</Application>
  <PresentationFormat>On-screen Show (4:3)</PresentationFormat>
  <Paragraphs>95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 How Did I Get Here?</vt:lpstr>
      <vt:lpstr>Introduction</vt:lpstr>
      <vt:lpstr>Why AWS EKS Fargate?</vt:lpstr>
      <vt:lpstr>Requirements</vt:lpstr>
      <vt:lpstr>Architecture</vt:lpstr>
      <vt:lpstr>AWS Fargate Profile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618</cp:revision>
  <dcterms:created xsi:type="dcterms:W3CDTF">2015-07-01T16:04:28Z</dcterms:created>
  <dcterms:modified xsi:type="dcterms:W3CDTF">2020-03-04T19:59:54Z</dcterms:modified>
</cp:coreProperties>
</file>