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7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adjustable, and </a:t>
            </a:r>
            <a:r>
              <a:rPr lang="en-US" dirty="0" smtClean="0"/>
              <a:t>you can </a:t>
            </a:r>
            <a:r>
              <a:rPr lang="en-US" dirty="0"/>
              <a:t>request a Quota increase to a higher value based on the requirement. To increase the limit on the number of pods that be launched via EKS Fargate can you provide the following information.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EKS </a:t>
            </a:r>
            <a:r>
              <a:rPr lang="en-US" dirty="0"/>
              <a:t>cluster name and </a:t>
            </a:r>
            <a:r>
              <a:rPr lang="en-US" dirty="0" smtClean="0"/>
              <a:t>region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brief on the use case you are trying to </a:t>
            </a:r>
            <a:r>
              <a:rPr lang="en-US" dirty="0" smtClean="0"/>
              <a:t>achieve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required </a:t>
            </a:r>
            <a:r>
              <a:rPr lang="en-US" dirty="0" smtClean="0"/>
              <a:t>limit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account ID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</a:t>
            </a:r>
            <a:r>
              <a:rPr lang="en-US" smtClean="0"/>
              <a:t>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some manual configuration of yaml files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We used cloud-init and shell scripts to speed the configuration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 smtClean="0"/>
          </a:p>
          <a:p>
            <a:r>
              <a:rPr lang="en-US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Use </a:t>
            </a:r>
            <a:r>
              <a:rPr lang="en-US" smtClean="0">
                <a:solidFill>
                  <a:prstClr val="black"/>
                </a:solidFill>
              </a:rPr>
              <a:t>Docker </a:t>
            </a:r>
            <a:r>
              <a:rPr lang="en-US" dirty="0" smtClean="0">
                <a:solidFill>
                  <a:prstClr val="black"/>
                </a:solidFill>
              </a:rPr>
              <a:t>for development but quickly realized if you want to do anything serious with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an AWS </a:t>
            </a:r>
            <a:r>
              <a:rPr lang="en-US" dirty="0"/>
              <a:t>EC2 </a:t>
            </a:r>
            <a:r>
              <a:rPr lang="en-US" dirty="0" smtClean="0"/>
              <a:t>Instance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EKS Cluster, IAM Security and ALB Ingress </a:t>
            </a:r>
            <a:r>
              <a:rPr lang="en-US" dirty="0" smtClean="0"/>
              <a:t>Controller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Deploy WebApp to Your </a:t>
            </a:r>
            <a:r>
              <a:rPr lang="en-US" dirty="0" smtClean="0"/>
              <a:t>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and </a:t>
            </a:r>
            <a:r>
              <a:rPr lang="en-US" dirty="0"/>
              <a:t>a Fargate Profile </a:t>
            </a:r>
            <a:r>
              <a:rPr lang="en-US" dirty="0" smtClean="0"/>
              <a:t>“web-namespace” has already been configured using eksctl.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scaling containers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2076</TotalTime>
  <Words>588</Words>
  <Application>Microsoft Office PowerPoint</Application>
  <PresentationFormat>On-screen Show (4:3)</PresentationFormat>
  <Paragraphs>89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571</cp:revision>
  <dcterms:created xsi:type="dcterms:W3CDTF">2015-07-01T16:04:28Z</dcterms:created>
  <dcterms:modified xsi:type="dcterms:W3CDTF">2020-02-21T20:57:43Z</dcterms:modified>
</cp:coreProperties>
</file>