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3" r:id="rId3"/>
    <p:sldId id="258" r:id="rId4"/>
    <p:sldId id="270" r:id="rId5"/>
    <p:sldId id="266" r:id="rId6"/>
    <p:sldId id="267" r:id="rId7"/>
    <p:sldId id="262" r:id="rId8"/>
    <p:sldId id="275" r:id="rId9"/>
    <p:sldId id="272" r:id="rId10"/>
    <p:sldId id="271" r:id="rId11"/>
    <p:sldId id="274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9944" autoAdjust="0"/>
  </p:normalViewPr>
  <p:slideViewPr>
    <p:cSldViewPr snapToGrid="0"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3383922"/>
            <a:ext cx="364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2327071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with Fargate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Fargate is limited to 100 Nodes per account initially.   This </a:t>
            </a:r>
            <a:r>
              <a:rPr lang="en-US" dirty="0"/>
              <a:t>limit is </a:t>
            </a:r>
            <a:r>
              <a:rPr lang="en-US" dirty="0" smtClean="0"/>
              <a:t>adjustable and you can </a:t>
            </a:r>
            <a:r>
              <a:rPr lang="en-US" dirty="0"/>
              <a:t>request a Quota increase to a higher value based on the requirement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When deleting Fargate Profiles you must delete one at a time</a:t>
            </a:r>
            <a:r>
              <a:rPr lang="en-US" dirty="0"/>
              <a:t> </a:t>
            </a:r>
            <a:r>
              <a:rPr lang="en-US" dirty="0" smtClean="0"/>
              <a:t>or you can delete the entire cluster and all Fargate Profiles will be </a:t>
            </a:r>
            <a:r>
              <a:rPr lang="en-US" dirty="0" smtClean="0"/>
              <a:t>deleted at once.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Configuring AWS EKS with Fargate requires the use of eksctl right now. 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Still requires more manual configuration then I would normally want.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We used cloud-init and shell scripts to speed the configuration process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Provision Kubernetes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No need to provision node groups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Scales up and down very quickly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On Demand</a:t>
            </a:r>
          </a:p>
        </p:txBody>
      </p:sp>
    </p:spTree>
    <p:extLst>
      <p:ext uri="{BB962C8B-B14F-4D97-AF65-F5344CB8AC3E}">
        <p14:creationId xmlns:p14="http://schemas.microsoft.com/office/powerpoint/2010/main" val="4806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AWS EKS Fargate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github.com/kskalvar/aws-eks-cluster-fargate-quickstart</a:t>
            </a:r>
          </a:p>
          <a:p>
            <a:endParaRPr lang="en-US" dirty="0"/>
          </a:p>
          <a:p>
            <a:r>
              <a:rPr lang="en-US" b="1" dirty="0"/>
              <a:t>AWS </a:t>
            </a:r>
            <a:r>
              <a:rPr lang="en-US" b="1" dirty="0" smtClean="0"/>
              <a:t>Fargate</a:t>
            </a:r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docs.aws.amazon.com/eks/latest/userguide/fargate</a:t>
            </a:r>
            <a:endParaRPr lang="en-US" dirty="0"/>
          </a:p>
          <a:p>
            <a:endParaRPr lang="en-US" dirty="0" smtClean="0"/>
          </a:p>
          <a:p>
            <a:r>
              <a:rPr lang="en-US" b="1" dirty="0"/>
              <a:t>How do I set up the ALB Ingress Controller on an Amazon EKS cluster for Fargate?</a:t>
            </a:r>
          </a:p>
          <a:p>
            <a:r>
              <a:rPr lang="en-US" dirty="0"/>
              <a:t>https://</a:t>
            </a:r>
            <a:r>
              <a:rPr lang="en-US" dirty="0" smtClean="0"/>
              <a:t>aws.amazon.com/premiumsupport/knowledge-center/eks-alb-ingress-controller-fargate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Use Docker for development but quickly realized if you want to do anything serious with containers in production you need orchestration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Wasted way too much time on orchestration engines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</a:t>
            </a:r>
            <a:r>
              <a:rPr lang="en-US" dirty="0" smtClean="0">
                <a:solidFill>
                  <a:prstClr val="black"/>
                </a:solidFill>
              </a:rPr>
              <a:t>Highly Desirable: </a:t>
            </a:r>
            <a:r>
              <a:rPr lang="en-US" dirty="0" smtClean="0">
                <a:solidFill>
                  <a:prstClr val="black"/>
                </a:solidFill>
              </a:rPr>
              <a:t>Production grade development environment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Highly </a:t>
            </a:r>
            <a:r>
              <a:rPr lang="en-US" dirty="0">
                <a:solidFill>
                  <a:prstClr val="black"/>
                </a:solidFill>
              </a:rPr>
              <a:t>Desirable : </a:t>
            </a:r>
            <a:r>
              <a:rPr lang="en-US" dirty="0" smtClean="0">
                <a:solidFill>
                  <a:prstClr val="black"/>
                </a:solidFill>
              </a:rPr>
              <a:t>Something that would scale easily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Highly </a:t>
            </a:r>
            <a:r>
              <a:rPr lang="en-US" dirty="0">
                <a:solidFill>
                  <a:prstClr val="black"/>
                </a:solidFill>
              </a:rPr>
              <a:t>Desirable : </a:t>
            </a:r>
            <a:r>
              <a:rPr lang="en-US" dirty="0" smtClean="0">
                <a:solidFill>
                  <a:prstClr val="black"/>
                </a:solidFill>
              </a:rPr>
              <a:t>Something for developers </a:t>
            </a:r>
            <a:r>
              <a:rPr lang="en-US" dirty="0">
                <a:solidFill>
                  <a:prstClr val="black"/>
                </a:solidFill>
              </a:rPr>
              <a:t>to </a:t>
            </a:r>
            <a:r>
              <a:rPr lang="en-US" dirty="0" smtClean="0">
                <a:solidFill>
                  <a:prstClr val="black"/>
                </a:solidFill>
              </a:rPr>
              <a:t>use without all the drama, tool fatigue, etc.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Highly Desirable: </a:t>
            </a:r>
            <a:r>
              <a:rPr lang="en-US" dirty="0" smtClean="0">
                <a:solidFill>
                  <a:prstClr val="black"/>
                </a:solidFill>
              </a:rPr>
              <a:t>On demand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 How Did I Get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Kubernetes has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</a:t>
            </a:r>
            <a:r>
              <a:rPr lang="en-US" dirty="0" smtClean="0"/>
              <a:t>Foundation (AWS News Blog by Jeff Barr, 29 November 2017)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</a:t>
            </a:r>
            <a:r>
              <a:rPr lang="en-US" dirty="0" smtClean="0"/>
              <a:t>already integrated </a:t>
            </a:r>
            <a:r>
              <a:rPr lang="en-US" dirty="0"/>
              <a:t>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Load </a:t>
            </a:r>
            <a:r>
              <a:rPr lang="en-US" dirty="0"/>
              <a:t>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VPC </a:t>
            </a:r>
            <a:r>
              <a:rPr lang="en-US" dirty="0"/>
              <a:t>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Currently 1.14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</a:t>
            </a:r>
            <a:r>
              <a:rPr lang="en-US" dirty="0"/>
              <a:t>can easily migrate </a:t>
            </a:r>
            <a:r>
              <a:rPr lang="en-US" dirty="0" smtClean="0"/>
              <a:t>standard </a:t>
            </a:r>
            <a:r>
              <a:rPr lang="en-US" dirty="0"/>
              <a:t>Kubernetes </a:t>
            </a:r>
            <a:r>
              <a:rPr lang="en-US" dirty="0" smtClean="0"/>
              <a:t>applications </a:t>
            </a:r>
            <a:r>
              <a:rPr lang="en-US" dirty="0"/>
              <a:t>to Amazon </a:t>
            </a:r>
            <a:r>
              <a:rPr lang="en-US" dirty="0" smtClean="0"/>
              <a:t>EKS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 Fargate?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eksctl,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Installation time about 15 minutes based on presentation artifacts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377161"/>
            <a:ext cx="8506570" cy="525140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0677" y="1550593"/>
            <a:ext cx="340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Amazon EKS with Fargate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24700" y="4674632"/>
            <a:ext cx="152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AWS Managed Fargate Nodes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Fargate Profile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5"/>
            <a:ext cx="7608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Fargate Profile under AWS EKS is responsible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Each profile can have up to five </a:t>
            </a:r>
            <a:r>
              <a:rPr lang="en-US" dirty="0" smtClean="0"/>
              <a:t>namespaces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Pods that match a </a:t>
            </a:r>
            <a:r>
              <a:rPr lang="en-US" dirty="0" smtClean="0"/>
              <a:t>namespace are </a:t>
            </a:r>
            <a:r>
              <a:rPr lang="en-US" dirty="0"/>
              <a:t>scheduled on </a:t>
            </a:r>
            <a:r>
              <a:rPr lang="en-US" dirty="0" smtClean="0"/>
              <a:t>Fargate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Create </a:t>
            </a:r>
            <a:r>
              <a:rPr lang="en-US" dirty="0">
                <a:solidFill>
                  <a:prstClr val="black"/>
                </a:solidFill>
              </a:rPr>
              <a:t>an EC2 </a:t>
            </a:r>
            <a:r>
              <a:rPr lang="en-US" dirty="0" smtClean="0">
                <a:solidFill>
                  <a:prstClr val="black"/>
                </a:solidFill>
              </a:rPr>
              <a:t>Instance to be used as a eks_cloud_shell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Create </a:t>
            </a:r>
            <a:r>
              <a:rPr lang="en-US" dirty="0" smtClean="0">
                <a:solidFill>
                  <a:prstClr val="black"/>
                </a:solidFill>
              </a:rPr>
              <a:t>an EKS Cluster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Create an IAM OIDC Provider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Create a </a:t>
            </a:r>
            <a:r>
              <a:rPr lang="en-US" dirty="0" smtClean="0">
                <a:solidFill>
                  <a:prstClr val="black"/>
                </a:solidFill>
              </a:rPr>
              <a:t>Kubernetes </a:t>
            </a:r>
            <a:r>
              <a:rPr lang="en-US" dirty="0" smtClean="0">
                <a:solidFill>
                  <a:prstClr val="black"/>
                </a:solidFill>
              </a:rPr>
              <a:t>ALB </a:t>
            </a:r>
            <a:r>
              <a:rPr lang="en-US" dirty="0">
                <a:solidFill>
                  <a:prstClr val="black"/>
                </a:solidFill>
              </a:rPr>
              <a:t>Ingress </a:t>
            </a:r>
            <a:r>
              <a:rPr lang="en-US" dirty="0" smtClean="0">
                <a:solidFill>
                  <a:prstClr val="black"/>
                </a:solidFill>
              </a:rPr>
              <a:t>Controller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Create a Fargate Profile with an Associated Namespace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Deploy Simple WebApp to Your </a:t>
            </a:r>
            <a:r>
              <a:rPr lang="en-US" dirty="0" smtClean="0">
                <a:solidFill>
                  <a:prstClr val="black"/>
                </a:solidFill>
              </a:rPr>
              <a:t>Cluster (Using the Namespace define in the Fargate Profile above)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Run manual and automated scaling of the WebApp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Configure the Kubernetes Dashboard (Optional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Remove AWS EKS Cluster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an AWS EKS Cluster with a Fargate </a:t>
            </a:r>
            <a:r>
              <a:rPr lang="en-US" dirty="0"/>
              <a:t>Profile </a:t>
            </a:r>
            <a:r>
              <a:rPr lang="en-US" dirty="0" smtClean="0"/>
              <a:t>called “web-namespace” has already been configured using eksctl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 and deploy an Ingress Controller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a deployment and service for a simple webapp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Scale the webapp to show Fargate scaling nodes dynamically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Show an unique ip as it is load balanced across the webapp containers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the Kubernetes Dashboard (optional)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2499</TotalTime>
  <Words>629</Words>
  <Application>Microsoft Office PowerPoint</Application>
  <PresentationFormat>On-screen Show (4:3)</PresentationFormat>
  <Paragraphs>95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So How Did I Get Here?</vt:lpstr>
      <vt:lpstr>Introduction</vt:lpstr>
      <vt:lpstr>Why AWS EKS Fargate?</vt:lpstr>
      <vt:lpstr>Requirements</vt:lpstr>
      <vt:lpstr>Architecture</vt:lpstr>
      <vt:lpstr>AWS Fargate Profile</vt:lpstr>
      <vt:lpstr>Installation Steps</vt:lpstr>
      <vt:lpstr>Quick Demo</vt:lpstr>
      <vt:lpstr>Notes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614</cp:revision>
  <dcterms:created xsi:type="dcterms:W3CDTF">2015-07-01T16:04:28Z</dcterms:created>
  <dcterms:modified xsi:type="dcterms:W3CDTF">2020-03-04T16:24:31Z</dcterms:modified>
</cp:coreProperties>
</file>