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0" r:id="rId1"/>
  </p:sldMasterIdLst>
  <p:notesMasterIdLst>
    <p:notesMasterId r:id="rId3"/>
  </p:notesMasterIdLst>
  <p:handoutMasterIdLst>
    <p:handoutMasterId r:id="rId4"/>
  </p:handoutMasterIdLst>
  <p:sldIdLst>
    <p:sldId id="256" r:id="rId2"/>
  </p:sldIdLst>
  <p:sldSz cx="9144000" cy="6858000" type="screen4x3"/>
  <p:notesSz cx="6858000" cy="9144000"/>
  <p:custDataLst>
    <p:tags r:id="rId5"/>
  </p:custDataLst>
  <p:defaultTex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096" algn="ctr" rtl="0" fontAlgn="base">
      <a:spcBef>
        <a:spcPct val="0"/>
      </a:spcBef>
      <a:spcAft>
        <a:spcPct val="0"/>
      </a:spcAft>
      <a:defRPr sz="2400" kern="1200">
        <a:solidFill>
          <a:schemeClr val="tx1"/>
        </a:solidFill>
        <a:latin typeface="Arial" charset="0"/>
        <a:ea typeface="+mn-ea"/>
        <a:cs typeface="+mn-cs"/>
      </a:defRPr>
    </a:lvl2pPr>
    <a:lvl3pPr marL="914192" algn="ctr" rtl="0" fontAlgn="base">
      <a:spcBef>
        <a:spcPct val="0"/>
      </a:spcBef>
      <a:spcAft>
        <a:spcPct val="0"/>
      </a:spcAft>
      <a:defRPr sz="2400" kern="1200">
        <a:solidFill>
          <a:schemeClr val="tx1"/>
        </a:solidFill>
        <a:latin typeface="Arial" charset="0"/>
        <a:ea typeface="+mn-ea"/>
        <a:cs typeface="+mn-cs"/>
      </a:defRPr>
    </a:lvl3pPr>
    <a:lvl4pPr marL="1371288" algn="ctr" rtl="0" fontAlgn="base">
      <a:spcBef>
        <a:spcPct val="0"/>
      </a:spcBef>
      <a:spcAft>
        <a:spcPct val="0"/>
      </a:spcAft>
      <a:defRPr sz="2400" kern="1200">
        <a:solidFill>
          <a:schemeClr val="tx1"/>
        </a:solidFill>
        <a:latin typeface="Arial" charset="0"/>
        <a:ea typeface="+mn-ea"/>
        <a:cs typeface="+mn-cs"/>
      </a:defRPr>
    </a:lvl4pPr>
    <a:lvl5pPr marL="1828385" algn="ctr" rtl="0" fontAlgn="base">
      <a:spcBef>
        <a:spcPct val="0"/>
      </a:spcBef>
      <a:spcAft>
        <a:spcPct val="0"/>
      </a:spcAft>
      <a:defRPr sz="2400" kern="1200">
        <a:solidFill>
          <a:schemeClr val="tx1"/>
        </a:solidFill>
        <a:latin typeface="Arial" charset="0"/>
        <a:ea typeface="+mn-ea"/>
        <a:cs typeface="+mn-cs"/>
      </a:defRPr>
    </a:lvl5pPr>
    <a:lvl6pPr marL="2285480" algn="l" defTabSz="914192" rtl="0" eaLnBrk="1" latinLnBrk="0" hangingPunct="1">
      <a:defRPr sz="2400" kern="1200">
        <a:solidFill>
          <a:schemeClr val="tx1"/>
        </a:solidFill>
        <a:latin typeface="Arial" charset="0"/>
        <a:ea typeface="+mn-ea"/>
        <a:cs typeface="+mn-cs"/>
      </a:defRPr>
    </a:lvl6pPr>
    <a:lvl7pPr marL="2742577" algn="l" defTabSz="914192" rtl="0" eaLnBrk="1" latinLnBrk="0" hangingPunct="1">
      <a:defRPr sz="2400" kern="1200">
        <a:solidFill>
          <a:schemeClr val="tx1"/>
        </a:solidFill>
        <a:latin typeface="Arial" charset="0"/>
        <a:ea typeface="+mn-ea"/>
        <a:cs typeface="+mn-cs"/>
      </a:defRPr>
    </a:lvl7pPr>
    <a:lvl8pPr marL="3199673" algn="l" defTabSz="914192" rtl="0" eaLnBrk="1" latinLnBrk="0" hangingPunct="1">
      <a:defRPr sz="2400" kern="1200">
        <a:solidFill>
          <a:schemeClr val="tx1"/>
        </a:solidFill>
        <a:latin typeface="Arial" charset="0"/>
        <a:ea typeface="+mn-ea"/>
        <a:cs typeface="+mn-cs"/>
      </a:defRPr>
    </a:lvl8pPr>
    <a:lvl9pPr marL="3656769" algn="l" defTabSz="914192"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2833802-FEF1-4C79-8D5D-14CF1EAF98D9}">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20" autoAdjust="0"/>
    <p:restoredTop sz="87147" autoAdjust="0"/>
  </p:normalViewPr>
  <p:slideViewPr>
    <p:cSldViewPr>
      <p:cViewPr varScale="1">
        <p:scale>
          <a:sx n="81" d="100"/>
          <a:sy n="81" d="100"/>
        </p:scale>
        <p:origin x="-1320" y="-96"/>
      </p:cViewPr>
      <p:guideLst>
        <p:guide orient="horz" pos="2159"/>
        <p:guide orient="horz" pos="3888"/>
        <p:guide orient="horz" pos="192"/>
        <p:guide orient="horz" pos="768"/>
        <p:guide pos="2882"/>
        <p:guide pos="240"/>
        <p:guide pos="5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notesViewPr>
    <p:cSldViewPr>
      <p:cViewPr varScale="1">
        <p:scale>
          <a:sx n="59" d="100"/>
          <a:sy n="59" d="100"/>
        </p:scale>
        <p:origin x="-2630" y="-82"/>
      </p:cViewPr>
      <p:guideLst>
        <p:guide orient="horz" pos="2880"/>
        <p:guide orient="horz" pos="179"/>
        <p:guide pos="2160"/>
        <p:guide pos="204"/>
        <p:guide pos="411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latin typeface="+mn-l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8ED21EF-1646-431D-87E1-4372984CC9F4}" type="datetimeFigureOut">
              <a:rPr lang="en-US">
                <a:latin typeface="+mn-lt"/>
              </a:rPr>
              <a:pPr>
                <a:defRPr/>
              </a:pPr>
              <a:t>8/15/2013</a:t>
            </a:fld>
            <a:endParaRPr lang="en-US" dirty="0">
              <a:latin typeface="+mn-l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latin typeface="+mn-l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AF812EFC-5DA8-4918-AF48-019594BE3609}" type="slidenum">
              <a:rPr lang="en-US">
                <a:latin typeface="+mn-lt"/>
              </a:rPr>
              <a:pPr>
                <a:defRPr/>
              </a:pPr>
              <a:t>‹#›</a:t>
            </a:fld>
            <a:endParaRPr lang="en-US" dirty="0">
              <a:latin typeface="+mn-lt"/>
            </a:endParaRPr>
          </a:p>
        </p:txBody>
      </p:sp>
    </p:spTree>
    <p:extLst>
      <p:ext uri="{BB962C8B-B14F-4D97-AF65-F5344CB8AC3E}">
        <p14:creationId xmlns:p14="http://schemas.microsoft.com/office/powerpoint/2010/main" val="12563436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9080" y="8534400"/>
            <a:ext cx="12065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5" name="Rectangle 5"/>
          <p:cNvSpPr>
            <a:spLocks noGrp="1" noChangeArrowheads="1"/>
          </p:cNvSpPr>
          <p:nvPr>
            <p:ph type="body" sz="quarter" idx="3"/>
          </p:nvPr>
        </p:nvSpPr>
        <p:spPr bwMode="auto">
          <a:xfrm>
            <a:off x="323851" y="3200401"/>
            <a:ext cx="6210299" cy="523108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0246" name="Rectangle 6"/>
          <p:cNvSpPr>
            <a:spLocks noGrp="1" noChangeArrowheads="1"/>
          </p:cNvSpPr>
          <p:nvPr>
            <p:ph type="ftr" sz="quarter" idx="4"/>
          </p:nvPr>
        </p:nvSpPr>
        <p:spPr bwMode="auto">
          <a:xfrm>
            <a:off x="1001110" y="8590782"/>
            <a:ext cx="3535264" cy="27432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a:latin typeface="+mn-lt"/>
              </a:defRPr>
            </a:lvl1pPr>
          </a:lstStyle>
          <a:p>
            <a:pPr>
              <a:defRPr/>
            </a:pPr>
            <a:endParaRPr lang="en-US" dirty="0"/>
          </a:p>
        </p:txBody>
      </p:sp>
      <p:sp>
        <p:nvSpPr>
          <p:cNvPr id="10247" name="Rectangle 7"/>
          <p:cNvSpPr>
            <a:spLocks noGrp="1" noChangeArrowheads="1"/>
          </p:cNvSpPr>
          <p:nvPr>
            <p:ph type="sldNum" sz="quarter" idx="5"/>
          </p:nvPr>
        </p:nvSpPr>
        <p:spPr bwMode="auto">
          <a:xfrm>
            <a:off x="323850" y="8590782"/>
            <a:ext cx="527488" cy="2694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a:latin typeface="+mn-lt"/>
              </a:defRPr>
            </a:lvl1pPr>
          </a:lstStyle>
          <a:p>
            <a:pPr>
              <a:defRPr/>
            </a:pPr>
            <a:fld id="{CEA96130-80FE-450A-9D6E-2375B464A403}" type="slidenum">
              <a:rPr lang="en-US" smtClean="0"/>
              <a:pPr>
                <a:defRPr/>
              </a:pPr>
              <a:t>‹#›</a:t>
            </a:fld>
            <a:endParaRPr lang="en-US" dirty="0"/>
          </a:p>
        </p:txBody>
      </p:sp>
      <p:sp>
        <p:nvSpPr>
          <p:cNvPr id="8" name="Slide Image Placeholder 7"/>
          <p:cNvSpPr>
            <a:spLocks noGrp="1" noRot="1" noChangeAspect="1"/>
          </p:cNvSpPr>
          <p:nvPr>
            <p:ph type="sldImg" idx="2"/>
          </p:nvPr>
        </p:nvSpPr>
        <p:spPr>
          <a:xfrm>
            <a:off x="1558415" y="284163"/>
            <a:ext cx="3741171" cy="2805878"/>
          </a:xfrm>
          <a:prstGeom prst="rect">
            <a:avLst/>
          </a:prstGeom>
          <a:noFill/>
          <a:ln w="12700">
            <a:solidFill>
              <a:prstClr val="black"/>
            </a:solidFill>
          </a:ln>
        </p:spPr>
        <p:txBody>
          <a:bodyPr vert="horz" lIns="91440" tIns="45720" rIns="91440" bIns="45720" rtlCol="0" anchor="ctr"/>
          <a:lstStyle/>
          <a:p>
            <a:endParaRPr lang="en-US"/>
          </a:p>
        </p:txBody>
      </p:sp>
    </p:spTree>
    <p:extLst>
      <p:ext uri="{BB962C8B-B14F-4D97-AF65-F5344CB8AC3E}">
        <p14:creationId xmlns:p14="http://schemas.microsoft.com/office/powerpoint/2010/main" val="3050876791"/>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20000"/>
      </a:spcBef>
      <a:spcAft>
        <a:spcPct val="20000"/>
      </a:spcAft>
      <a:defRPr sz="1200" kern="1200">
        <a:solidFill>
          <a:schemeClr val="tx1"/>
        </a:solidFill>
        <a:latin typeface="+mn-lt"/>
        <a:ea typeface="+mn-ea"/>
        <a:cs typeface="+mn-cs"/>
      </a:defRPr>
    </a:lvl1pPr>
    <a:lvl2pPr marL="457096" algn="l" rtl="0" eaLnBrk="0" fontAlgn="base" hangingPunct="0">
      <a:lnSpc>
        <a:spcPct val="90000"/>
      </a:lnSpc>
      <a:spcBef>
        <a:spcPct val="20000"/>
      </a:spcBef>
      <a:spcAft>
        <a:spcPct val="20000"/>
      </a:spcAft>
      <a:defRPr sz="1200" kern="1200">
        <a:solidFill>
          <a:schemeClr val="tx1"/>
        </a:solidFill>
        <a:latin typeface="+mn-lt"/>
        <a:ea typeface="+mn-ea"/>
        <a:cs typeface="+mn-cs"/>
      </a:defRPr>
    </a:lvl2pPr>
    <a:lvl3pPr marL="914192" algn="l" rtl="0" eaLnBrk="0" fontAlgn="base" hangingPunct="0">
      <a:lnSpc>
        <a:spcPct val="90000"/>
      </a:lnSpc>
      <a:spcBef>
        <a:spcPct val="20000"/>
      </a:spcBef>
      <a:spcAft>
        <a:spcPct val="20000"/>
      </a:spcAft>
      <a:defRPr sz="1200" kern="1200">
        <a:solidFill>
          <a:schemeClr val="tx1"/>
        </a:solidFill>
        <a:latin typeface="+mn-lt"/>
        <a:ea typeface="+mn-ea"/>
        <a:cs typeface="+mn-cs"/>
      </a:defRPr>
    </a:lvl3pPr>
    <a:lvl4pPr marL="1371288" algn="l" rtl="0" eaLnBrk="0" fontAlgn="base" hangingPunct="0">
      <a:lnSpc>
        <a:spcPct val="90000"/>
      </a:lnSpc>
      <a:spcBef>
        <a:spcPct val="20000"/>
      </a:spcBef>
      <a:spcAft>
        <a:spcPct val="20000"/>
      </a:spcAft>
      <a:defRPr sz="1200" kern="1200">
        <a:solidFill>
          <a:schemeClr val="tx1"/>
        </a:solidFill>
        <a:latin typeface="+mn-lt"/>
        <a:ea typeface="+mn-ea"/>
        <a:cs typeface="+mn-cs"/>
      </a:defRPr>
    </a:lvl4pPr>
    <a:lvl5pPr marL="1828385" algn="l" rtl="0" eaLnBrk="0" fontAlgn="base" hangingPunct="0">
      <a:lnSpc>
        <a:spcPct val="90000"/>
      </a:lnSpc>
      <a:spcBef>
        <a:spcPct val="20000"/>
      </a:spcBef>
      <a:spcAft>
        <a:spcPct val="20000"/>
      </a:spcAft>
      <a:defRPr sz="1200" kern="1200">
        <a:solidFill>
          <a:schemeClr val="tx1"/>
        </a:solidFill>
        <a:latin typeface="+mn-lt"/>
        <a:ea typeface="+mn-ea"/>
        <a:cs typeface="+mn-cs"/>
      </a:defRPr>
    </a:lvl5pPr>
    <a:lvl6pPr marL="2285480" algn="l" defTabSz="914192" rtl="0" eaLnBrk="1" latinLnBrk="0" hangingPunct="1">
      <a:defRPr sz="1200" kern="1200">
        <a:solidFill>
          <a:schemeClr val="tx1"/>
        </a:solidFill>
        <a:latin typeface="+mn-lt"/>
        <a:ea typeface="+mn-ea"/>
        <a:cs typeface="+mn-cs"/>
      </a:defRPr>
    </a:lvl6pPr>
    <a:lvl7pPr marL="2742577" algn="l" defTabSz="914192" rtl="0" eaLnBrk="1" latinLnBrk="0" hangingPunct="1">
      <a:defRPr sz="1200" kern="1200">
        <a:solidFill>
          <a:schemeClr val="tx1"/>
        </a:solidFill>
        <a:latin typeface="+mn-lt"/>
        <a:ea typeface="+mn-ea"/>
        <a:cs typeface="+mn-cs"/>
      </a:defRPr>
    </a:lvl7pPr>
    <a:lvl8pPr marL="3199673" algn="l" defTabSz="914192" rtl="0" eaLnBrk="1" latinLnBrk="0" hangingPunct="1">
      <a:defRPr sz="1200" kern="1200">
        <a:solidFill>
          <a:schemeClr val="tx1"/>
        </a:solidFill>
        <a:latin typeface="+mn-lt"/>
        <a:ea typeface="+mn-ea"/>
        <a:cs typeface="+mn-cs"/>
      </a:defRPr>
    </a:lvl8pPr>
    <a:lvl9pPr marL="3656769" algn="l" defTabSz="91419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7" name="Group 16"/>
          <p:cNvGrpSpPr/>
          <p:nvPr/>
        </p:nvGrpSpPr>
        <p:grpSpPr>
          <a:xfrm>
            <a:off x="227015" y="6323678"/>
            <a:ext cx="8691371" cy="301752"/>
            <a:chOff x="227015" y="6323678"/>
            <a:chExt cx="8691371" cy="301752"/>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20" name="Round Same Side Corner Rectangle 19"/>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gr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5" name="Rectangle 3"/>
          <p:cNvSpPr>
            <a:spLocks noGrp="1" noChangeArrowheads="1"/>
          </p:cNvSpPr>
          <p:nvPr>
            <p:ph type="ctrTitle" hasCustomPrompt="1"/>
          </p:nvPr>
        </p:nvSpPr>
        <p:spPr bwMode="gray">
          <a:xfrm>
            <a:off x="685800" y="3810000"/>
            <a:ext cx="7772400" cy="914400"/>
          </a:xfrm>
        </p:spPr>
        <p:txBody>
          <a:bodyPr/>
          <a:lstStyle>
            <a:lvl1pPr>
              <a:defRPr sz="3400">
                <a:solidFill>
                  <a:schemeClr val="tx1"/>
                </a:solidFill>
              </a:defRPr>
            </a:lvl1pPr>
          </a:lstStyle>
          <a:p>
            <a:r>
              <a:rPr lang="en-US" dirty="0" smtClean="0"/>
              <a:t>Click to add title</a:t>
            </a:r>
            <a:endParaRPr lang="en-US" dirty="0"/>
          </a:p>
        </p:txBody>
      </p:sp>
      <p:sp>
        <p:nvSpPr>
          <p:cNvPr id="3076" name="Rectangle 4"/>
          <p:cNvSpPr>
            <a:spLocks noGrp="1" noChangeArrowheads="1"/>
          </p:cNvSpPr>
          <p:nvPr>
            <p:ph type="subTitle" idx="1" hasCustomPrompt="1"/>
          </p:nvPr>
        </p:nvSpPr>
        <p:spPr bwMode="black">
          <a:xfrm>
            <a:off x="685800" y="5181600"/>
            <a:ext cx="6172200" cy="381000"/>
          </a:xfrm>
        </p:spPr>
        <p:txBody>
          <a:bodyPr anchor="t" anchorCtr="0"/>
          <a:lstStyle>
            <a:lvl1pPr marL="0" indent="0">
              <a:buFontTx/>
              <a:buNone/>
              <a:defRPr sz="2400" b="1" baseline="0"/>
            </a:lvl1pPr>
          </a:lstStyle>
          <a:p>
            <a:r>
              <a:rPr lang="en-US" dirty="0" smtClean="0"/>
              <a:t>Click to add presenter’s name</a:t>
            </a:r>
            <a:endParaRPr lang="en-US" dirty="0"/>
          </a:p>
        </p:txBody>
      </p:sp>
      <p:sp>
        <p:nvSpPr>
          <p:cNvPr id="19" name="Text Placeholder 18"/>
          <p:cNvSpPr>
            <a:spLocks noGrp="1"/>
          </p:cNvSpPr>
          <p:nvPr>
            <p:ph type="body" sz="quarter" idx="10" hasCustomPrompt="1"/>
          </p:nvPr>
        </p:nvSpPr>
        <p:spPr>
          <a:xfrm>
            <a:off x="685800" y="5600075"/>
            <a:ext cx="6172200" cy="381000"/>
          </a:xfrm>
          <a:noFill/>
          <a:ln w="9525">
            <a:noFill/>
            <a:miter lim="800000"/>
            <a:headEnd/>
            <a:tailEnd/>
          </a:ln>
        </p:spPr>
        <p:txBody>
          <a:bodyPr vert="horz" wrap="square" lIns="91419" tIns="45710" rIns="91419" bIns="45710" numCol="1" anchor="t" anchorCtr="0" compatLnSpc="1">
            <a:prstTxWarp prst="textNoShape">
              <a:avLst/>
            </a:prstTxWarp>
          </a:bodyPr>
          <a:lstStyle>
            <a:lvl1pPr marL="0" indent="0" algn="l" rtl="0" eaLnBrk="1" fontAlgn="base" hangingPunct="1">
              <a:lnSpc>
                <a:spcPct val="90000"/>
              </a:lnSpc>
              <a:spcBef>
                <a:spcPct val="0"/>
              </a:spcBef>
              <a:spcAft>
                <a:spcPts val="1200"/>
              </a:spcAft>
              <a:buClr>
                <a:schemeClr val="bg2">
                  <a:lumMod val="50000"/>
                </a:schemeClr>
              </a:buClr>
              <a:buFontTx/>
              <a:buNone/>
              <a:defRPr lang="en-US" sz="2000" b="0" baseline="0" dirty="0" smtClean="0">
                <a:solidFill>
                  <a:schemeClr val="bg2">
                    <a:lumMod val="50000"/>
                  </a:schemeClr>
                </a:solidFill>
                <a:latin typeface="+mn-lt"/>
                <a:ea typeface="+mn-ea"/>
                <a:cs typeface="+mn-cs"/>
              </a:defRPr>
            </a:lvl1pPr>
          </a:lstStyle>
          <a:p>
            <a:pPr lvl="0"/>
            <a:r>
              <a:rPr lang="en-US" dirty="0" smtClean="0"/>
              <a:t>Click to add presenter’s title</a:t>
            </a:r>
            <a:endParaRPr lang="en-US" dirty="0"/>
          </a:p>
        </p:txBody>
      </p:sp>
      <p:sp>
        <p:nvSpPr>
          <p:cNvPr id="22" name="Date Placeholder 3"/>
          <p:cNvSpPr>
            <a:spLocks noGrp="1"/>
          </p:cNvSpPr>
          <p:nvPr>
            <p:ph type="dt" sz="half" idx="2"/>
          </p:nvPr>
        </p:nvSpPr>
        <p:spPr>
          <a:xfrm>
            <a:off x="7224010" y="5181601"/>
            <a:ext cx="1219200" cy="304800"/>
          </a:xfrm>
          <a:prstGeom prst="rect">
            <a:avLst/>
          </a:prstGeom>
          <a:noFill/>
          <a:ln w="9525">
            <a:noFill/>
            <a:miter lim="800000"/>
            <a:headEnd/>
            <a:tailEnd/>
          </a:ln>
        </p:spPr>
        <p:txBody>
          <a:bodyPr vert="horz" wrap="square" lIns="91419" tIns="45710" rIns="91419" bIns="45710" numCol="1" anchor="t" anchorCtr="0" compatLnSpc="1">
            <a:prstTxWarp prst="textNoShape">
              <a:avLst/>
            </a:prstTxWarp>
          </a:bodyPr>
          <a:lstStyle>
            <a:lvl1pPr algn="r">
              <a:defRPr lang="en-US" sz="1600" b="0" baseline="0" smtClean="0">
                <a:solidFill>
                  <a:schemeClr val="bg2">
                    <a:lumMod val="50000"/>
                  </a:schemeClr>
                </a:solidFill>
                <a:latin typeface="+mn-lt"/>
                <a:ea typeface="+mn-ea"/>
                <a:cs typeface="+mn-cs"/>
              </a:defRPr>
            </a:lvl1pPr>
          </a:lstStyle>
          <a:p>
            <a:pPr>
              <a:lnSpc>
                <a:spcPct val="90000"/>
              </a:lnSpc>
              <a:spcAft>
                <a:spcPts val="1200"/>
              </a:spcAft>
              <a:buClr>
                <a:schemeClr val="bg2">
                  <a:lumMod val="50000"/>
                </a:schemeClr>
              </a:buClr>
            </a:pPr>
            <a:endParaRPr lang="en-US" dirty="0"/>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6" name="Text Placeholder 6"/>
          <p:cNvSpPr>
            <a:spLocks noGrp="1"/>
          </p:cNvSpPr>
          <p:nvPr>
            <p:ph type="body" sz="quarter" idx="13" hasCustomPrompt="1"/>
          </p:nvPr>
        </p:nvSpPr>
        <p:spPr>
          <a:xfrm>
            <a:off x="381000" y="1088571"/>
            <a:ext cx="8382000" cy="381000"/>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bg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smtClean="0"/>
              <a:t>Click to add subtitle</a:t>
            </a:r>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3" name="Text Placeholder 22"/>
          <p:cNvSpPr>
            <a:spLocks noGrp="1"/>
          </p:cNvSpPr>
          <p:nvPr>
            <p:ph type="body" sz="quarter" idx="14" hasCustomPrompt="1"/>
          </p:nvPr>
        </p:nvSpPr>
        <p:spPr>
          <a:xfrm>
            <a:off x="1037581" y="1130451"/>
            <a:ext cx="7058026" cy="3033903"/>
          </a:xfrm>
        </p:spPr>
        <p:txBody>
          <a:bodyPr/>
          <a:lstStyle>
            <a:lvl1pPr marL="0" indent="0">
              <a:lnSpc>
                <a:spcPct val="120000"/>
              </a:lnSpc>
              <a:spcAft>
                <a:spcPts val="0"/>
              </a:spcAft>
              <a:buNone/>
              <a:defRPr sz="3200" baseline="0"/>
            </a:lvl1pPr>
          </a:lstStyle>
          <a:p>
            <a:pPr lvl="0"/>
            <a:r>
              <a:rPr lang="en-US" dirty="0" smtClean="0"/>
              <a:t>This is a sample quote slide. Type your quotation inside the quotation marks. Click the edge of the quotation marks and drag them into place.</a:t>
            </a:r>
            <a:endParaRPr lang="en-US" dirty="0"/>
          </a:p>
        </p:txBody>
      </p:sp>
      <p:sp>
        <p:nvSpPr>
          <p:cNvPr id="2" name="Rectangle 5"/>
          <p:cNvSpPr>
            <a:spLocks noGrp="1" noChangeArrowheads="1"/>
          </p:cNvSpPr>
          <p:nvPr>
            <p:ph type="ftr" sz="quarter" idx="10"/>
          </p:nvPr>
        </p:nvSpPr>
        <p:spPr>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rtl="0" eaLnBrk="0" fontAlgn="base" hangingPunct="0">
              <a:spcBef>
                <a:spcPct val="0"/>
              </a:spcBef>
              <a:spcAft>
                <a:spcPct val="0"/>
              </a:spcAft>
              <a:defRPr lang="en-US" sz="1200" kern="1200" smtClean="0">
                <a:solidFill>
                  <a:schemeClr val="bg2">
                    <a:lumMod val="50000"/>
                  </a:schemeClr>
                </a:solidFill>
                <a:latin typeface="Calibri" pitchFamily="34" charset="0"/>
                <a:ea typeface="+mn-ea"/>
                <a:cs typeface="Calibri" pitchFamily="34" charset="0"/>
              </a:defRPr>
            </a:lvl1pPr>
          </a:lstStyle>
          <a:p>
            <a:pPr>
              <a:defRPr/>
            </a:pPr>
            <a:r>
              <a:rPr lang="en-US" smtClean="0"/>
              <a:t>Presentation Identifier Goes Here</a:t>
            </a:r>
            <a:endParaRPr lang="en-US" dirty="0"/>
          </a:p>
        </p:txBody>
      </p:sp>
      <p:sp>
        <p:nvSpPr>
          <p:cNvPr id="3" name="Rectangle 6"/>
          <p:cNvSpPr>
            <a:spLocks noGrp="1" noChangeArrowheads="1"/>
          </p:cNvSpPr>
          <p:nvPr>
            <p:ph type="sldNum" sz="quarter" idx="11"/>
          </p:nvPr>
        </p:nvSpPr>
        <p:spPr>
          <a:ln/>
        </p:spPr>
        <p:txBody>
          <a:bodyPr/>
          <a:lstStyle>
            <a:lvl1pPr>
              <a:defRPr>
                <a:latin typeface="Calibri" pitchFamily="34" charset="0"/>
                <a:cs typeface="Calibri" pitchFamily="34" charset="0"/>
              </a:defRPr>
            </a:lvl1pPr>
          </a:lstStyle>
          <a:p>
            <a:pPr>
              <a:defRPr/>
            </a:pPr>
            <a:fld id="{29F62691-FC9C-4E2F-9CE1-4D4177CD1763}" type="slidenum">
              <a:rPr lang="en-US" smtClean="0"/>
              <a:pPr>
                <a:defRPr/>
              </a:pPr>
              <a:t>‹#›</a:t>
            </a:fld>
            <a:endParaRPr lang="en-US" dirty="0"/>
          </a:p>
        </p:txBody>
      </p:sp>
      <p:sp>
        <p:nvSpPr>
          <p:cNvPr id="9" name="Text Placeholder 8"/>
          <p:cNvSpPr>
            <a:spLocks noGrp="1" noChangeAspect="1"/>
          </p:cNvSpPr>
          <p:nvPr>
            <p:ph type="body" sz="quarter" idx="16" hasCustomPrompt="1"/>
          </p:nvPr>
        </p:nvSpPr>
        <p:spPr>
          <a:xfrm>
            <a:off x="5410200" y="2957960"/>
            <a:ext cx="484632" cy="374904"/>
          </a:xfrm>
          <a:blipFill>
            <a:blip r:embed="rId2" cstate="print"/>
            <a:stretch>
              <a:fillRect/>
            </a:stretch>
          </a:blipFill>
        </p:spPr>
        <p:txBody>
          <a:bodyPr/>
          <a:lstStyle>
            <a:lvl1pPr marL="0" indent="0">
              <a:buNone/>
              <a:defRPr sz="800"/>
            </a:lvl1pPr>
          </a:lstStyle>
          <a:p>
            <a:pPr lvl="0"/>
            <a:r>
              <a:rPr lang="en-US" dirty="0" smtClean="0"/>
              <a:t> </a:t>
            </a:r>
            <a:endParaRPr lang="en-US" dirty="0"/>
          </a:p>
        </p:txBody>
      </p:sp>
      <p:sp>
        <p:nvSpPr>
          <p:cNvPr id="10" name="Text Placeholder 8"/>
          <p:cNvSpPr>
            <a:spLocks noGrp="1" noChangeAspect="1"/>
          </p:cNvSpPr>
          <p:nvPr>
            <p:ph type="body" sz="quarter" idx="18" hasCustomPrompt="1"/>
          </p:nvPr>
        </p:nvSpPr>
        <p:spPr>
          <a:xfrm>
            <a:off x="503420" y="1121308"/>
            <a:ext cx="484632" cy="374904"/>
          </a:xfrm>
          <a:blipFill>
            <a:blip r:embed="rId3" cstate="print"/>
            <a:stretch>
              <a:fillRect/>
            </a:stretch>
          </a:blipFill>
        </p:spPr>
        <p:txBody>
          <a:bodyPr/>
          <a:lstStyle>
            <a:lvl1pPr marL="0" indent="0">
              <a:buNone/>
              <a:defRPr sz="800"/>
            </a:lvl1pPr>
          </a:lstStyle>
          <a:p>
            <a:pPr lvl="0"/>
            <a:r>
              <a:rPr lang="en-US" dirty="0" smtClean="0"/>
              <a:t> </a:t>
            </a:r>
            <a:endParaRPr lang="en-US" dirty="0"/>
          </a:p>
        </p:txBody>
      </p:sp>
      <p:sp>
        <p:nvSpPr>
          <p:cNvPr id="25" name="Text Placeholder 24"/>
          <p:cNvSpPr>
            <a:spLocks noGrp="1"/>
          </p:cNvSpPr>
          <p:nvPr>
            <p:ph type="body" sz="quarter" idx="15" hasCustomPrompt="1"/>
          </p:nvPr>
        </p:nvSpPr>
        <p:spPr>
          <a:xfrm>
            <a:off x="4100060" y="4267200"/>
            <a:ext cx="3716592" cy="914400"/>
          </a:xfrm>
        </p:spPr>
        <p:txBody>
          <a:bodyPr/>
          <a:lstStyle>
            <a:lvl1pPr marL="0" indent="0">
              <a:buNone/>
              <a:defRPr sz="2000" b="1" i="1" baseline="0">
                <a:solidFill>
                  <a:schemeClr val="bg2">
                    <a:lumMod val="50000"/>
                  </a:schemeClr>
                </a:solidFill>
              </a:defRPr>
            </a:lvl1pPr>
            <a:lvl2pPr>
              <a:buNone/>
              <a:defRPr sz="2000" b="1" i="1">
                <a:solidFill>
                  <a:srgbClr val="678BA8"/>
                </a:solidFill>
              </a:defRPr>
            </a:lvl2pPr>
            <a:lvl3pPr>
              <a:buNone/>
              <a:defRPr sz="2000" b="1" i="1">
                <a:solidFill>
                  <a:srgbClr val="678BA8"/>
                </a:solidFill>
              </a:defRPr>
            </a:lvl3pPr>
            <a:lvl4pPr>
              <a:buNone/>
              <a:defRPr sz="2000" b="1" i="1">
                <a:solidFill>
                  <a:srgbClr val="678BA8"/>
                </a:solidFill>
              </a:defRPr>
            </a:lvl4pPr>
            <a:lvl5pPr>
              <a:buNone/>
              <a:defRPr sz="2000" b="1" i="1">
                <a:solidFill>
                  <a:srgbClr val="678BA8"/>
                </a:solidFill>
              </a:defRPr>
            </a:lvl5pPr>
          </a:lstStyle>
          <a:p>
            <a:pPr lvl="0"/>
            <a:r>
              <a:rPr lang="en-US" dirty="0" smtClean="0"/>
              <a:t>Name of Person Quoted,</a:t>
            </a:r>
            <a:br>
              <a:rPr lang="en-US" dirty="0" smtClean="0"/>
            </a:br>
            <a:r>
              <a:rPr lang="en-US" dirty="0" smtClean="0"/>
              <a:t>XYZ Company</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Photo">
    <p:spTree>
      <p:nvGrpSpPr>
        <p:cNvPr id="1" name=""/>
        <p:cNvGrpSpPr/>
        <p:nvPr/>
      </p:nvGrpSpPr>
      <p:grpSpPr>
        <a:xfrm>
          <a:off x="0" y="0"/>
          <a:ext cx="0" cy="0"/>
          <a:chOff x="0" y="0"/>
          <a:chExt cx="0" cy="0"/>
        </a:xfrm>
      </p:grpSpPr>
      <p:sp>
        <p:nvSpPr>
          <p:cNvPr id="25" name="Text Placeholder 24"/>
          <p:cNvSpPr>
            <a:spLocks noGrp="1"/>
          </p:cNvSpPr>
          <p:nvPr>
            <p:ph type="body" sz="quarter" idx="15" hasCustomPrompt="1"/>
          </p:nvPr>
        </p:nvSpPr>
        <p:spPr>
          <a:xfrm>
            <a:off x="381000" y="4191000"/>
            <a:ext cx="3221292" cy="914400"/>
          </a:xfrm>
        </p:spPr>
        <p:txBody>
          <a:bodyPr/>
          <a:lstStyle>
            <a:lvl1pPr marL="0" indent="0">
              <a:buNone/>
              <a:defRPr sz="1800" b="1" i="1" baseline="0">
                <a:solidFill>
                  <a:schemeClr val="bg2">
                    <a:lumMod val="50000"/>
                  </a:schemeClr>
                </a:solidFill>
              </a:defRPr>
            </a:lvl1pPr>
            <a:lvl2pPr>
              <a:buNone/>
              <a:defRPr sz="2000" b="1" i="1">
                <a:solidFill>
                  <a:srgbClr val="678BA8"/>
                </a:solidFill>
              </a:defRPr>
            </a:lvl2pPr>
            <a:lvl3pPr>
              <a:buNone/>
              <a:defRPr sz="2000" b="1" i="1">
                <a:solidFill>
                  <a:srgbClr val="678BA8"/>
                </a:solidFill>
              </a:defRPr>
            </a:lvl3pPr>
            <a:lvl4pPr>
              <a:buNone/>
              <a:defRPr sz="2000" b="1" i="1">
                <a:solidFill>
                  <a:srgbClr val="678BA8"/>
                </a:solidFill>
              </a:defRPr>
            </a:lvl4pPr>
            <a:lvl5pPr>
              <a:buNone/>
              <a:defRPr sz="2000" b="1" i="1">
                <a:solidFill>
                  <a:srgbClr val="678BA8"/>
                </a:solidFill>
              </a:defRPr>
            </a:lvl5pPr>
          </a:lstStyle>
          <a:p>
            <a:pPr lvl="0"/>
            <a:r>
              <a:rPr lang="en-US" dirty="0" smtClean="0"/>
              <a:t>Name of Person Quoted,</a:t>
            </a:r>
            <a:br>
              <a:rPr lang="en-US" dirty="0" smtClean="0"/>
            </a:br>
            <a:r>
              <a:rPr lang="en-US" dirty="0" smtClean="0"/>
              <a:t>XYZ Company</a:t>
            </a:r>
            <a:endParaRPr lang="en-US" dirty="0"/>
          </a:p>
        </p:txBody>
      </p:sp>
      <p:sp>
        <p:nvSpPr>
          <p:cNvPr id="23" name="Text Placeholder 22"/>
          <p:cNvSpPr>
            <a:spLocks noGrp="1"/>
          </p:cNvSpPr>
          <p:nvPr>
            <p:ph type="body" sz="quarter" idx="14" hasCustomPrompt="1"/>
          </p:nvPr>
        </p:nvSpPr>
        <p:spPr>
          <a:xfrm>
            <a:off x="4152900" y="1162050"/>
            <a:ext cx="4238625" cy="3886200"/>
          </a:xfrm>
        </p:spPr>
        <p:txBody>
          <a:bodyPr/>
          <a:lstStyle>
            <a:lvl1pPr marL="0" indent="0">
              <a:lnSpc>
                <a:spcPct val="120000"/>
              </a:lnSpc>
              <a:spcAft>
                <a:spcPts val="0"/>
              </a:spcAft>
              <a:buNone/>
              <a:defRPr sz="3000" baseline="0"/>
            </a:lvl1pPr>
          </a:lstStyle>
          <a:p>
            <a:pPr lvl="0"/>
            <a:r>
              <a:rPr lang="en-US" dirty="0" smtClean="0"/>
              <a:t>This is a sample quote slide with photo. Type your quotation inside the quotation marks. Click the edge of the quotation marks and drag them into place.</a:t>
            </a:r>
            <a:endParaRPr lang="en-US" dirty="0"/>
          </a:p>
        </p:txBody>
      </p:sp>
      <p:sp>
        <p:nvSpPr>
          <p:cNvPr id="2" name="Rectangle 5"/>
          <p:cNvSpPr>
            <a:spLocks noGrp="1" noChangeArrowheads="1"/>
          </p:cNvSpPr>
          <p:nvPr>
            <p:ph type="ftr" sz="quarter" idx="10"/>
          </p:nvPr>
        </p:nvSpPr>
        <p:spPr>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rtl="0" eaLnBrk="0" fontAlgn="base" hangingPunct="0">
              <a:spcBef>
                <a:spcPct val="0"/>
              </a:spcBef>
              <a:spcAft>
                <a:spcPct val="0"/>
              </a:spcAft>
              <a:defRPr lang="en-US" sz="1200" kern="1200" smtClean="0">
                <a:solidFill>
                  <a:schemeClr val="bg2">
                    <a:lumMod val="50000"/>
                  </a:schemeClr>
                </a:solidFill>
                <a:latin typeface="Calibri" pitchFamily="34" charset="0"/>
                <a:ea typeface="+mn-ea"/>
                <a:cs typeface="Calibri" pitchFamily="34" charset="0"/>
              </a:defRPr>
            </a:lvl1pPr>
          </a:lstStyle>
          <a:p>
            <a:pPr>
              <a:defRPr/>
            </a:pPr>
            <a:r>
              <a:rPr lang="en-US" smtClean="0"/>
              <a:t>Presentation Identifier Goes Here</a:t>
            </a:r>
            <a:endParaRPr lang="en-US" dirty="0"/>
          </a:p>
        </p:txBody>
      </p:sp>
      <p:sp>
        <p:nvSpPr>
          <p:cNvPr id="3" name="Rectangle 6"/>
          <p:cNvSpPr>
            <a:spLocks noGrp="1" noChangeArrowheads="1"/>
          </p:cNvSpPr>
          <p:nvPr>
            <p:ph type="sldNum" sz="quarter" idx="11"/>
          </p:nvPr>
        </p:nvSpPr>
        <p:spPr>
          <a:ln/>
        </p:spPr>
        <p:txBody>
          <a:bodyPr/>
          <a:lstStyle>
            <a:lvl1pPr>
              <a:defRPr>
                <a:latin typeface="Calibri" pitchFamily="34" charset="0"/>
                <a:cs typeface="Calibri" pitchFamily="34" charset="0"/>
              </a:defRPr>
            </a:lvl1pPr>
          </a:lstStyle>
          <a:p>
            <a:pPr>
              <a:defRPr/>
            </a:pPr>
            <a:fld id="{29F62691-FC9C-4E2F-9CE1-4D4177CD1763}" type="slidenum">
              <a:rPr lang="en-US" smtClean="0"/>
              <a:pPr>
                <a:defRPr/>
              </a:pPr>
              <a:t>‹#›</a:t>
            </a:fld>
            <a:endParaRPr lang="en-US" dirty="0"/>
          </a:p>
        </p:txBody>
      </p:sp>
      <p:sp>
        <p:nvSpPr>
          <p:cNvPr id="27" name="Picture Placeholder 26"/>
          <p:cNvSpPr>
            <a:spLocks noGrp="1"/>
          </p:cNvSpPr>
          <p:nvPr>
            <p:ph type="pic" sz="quarter" idx="16" hasCustomPrompt="1"/>
          </p:nvPr>
        </p:nvSpPr>
        <p:spPr>
          <a:xfrm>
            <a:off x="381000" y="1371600"/>
            <a:ext cx="2290482" cy="2667000"/>
          </a:xfrm>
          <a:prstGeom prst="roundRect">
            <a:avLst>
              <a:gd name="adj" fmla="val 6273"/>
            </a:avLst>
          </a:prstGeom>
          <a:ln w="12700">
            <a:solidFill>
              <a:schemeClr val="bg2"/>
            </a:solidFill>
          </a:ln>
        </p:spPr>
        <p:txBody>
          <a:bodyPr anchor="ctr" anchorCtr="0"/>
          <a:lstStyle>
            <a:lvl1pPr marL="0" indent="0" algn="ctr">
              <a:buNone/>
              <a:defRPr/>
            </a:lvl1pPr>
          </a:lstStyle>
          <a:p>
            <a:r>
              <a:rPr lang="en-US" dirty="0" smtClean="0"/>
              <a:t>Insert Photo Here</a:t>
            </a:r>
            <a:endParaRPr lang="en-US" dirty="0"/>
          </a:p>
        </p:txBody>
      </p:sp>
      <p:sp>
        <p:nvSpPr>
          <p:cNvPr id="9" name="Text Placeholder 8"/>
          <p:cNvSpPr>
            <a:spLocks noGrp="1" noChangeAspect="1"/>
          </p:cNvSpPr>
          <p:nvPr>
            <p:ph type="body" sz="quarter" idx="17" hasCustomPrompt="1"/>
          </p:nvPr>
        </p:nvSpPr>
        <p:spPr>
          <a:xfrm>
            <a:off x="5230368" y="4518285"/>
            <a:ext cx="484632" cy="374904"/>
          </a:xfrm>
          <a:blipFill>
            <a:blip r:embed="rId2" cstate="print"/>
            <a:stretch>
              <a:fillRect/>
            </a:stretch>
          </a:blipFill>
        </p:spPr>
        <p:txBody>
          <a:bodyPr/>
          <a:lstStyle>
            <a:lvl1pPr marL="0" indent="0">
              <a:buNone/>
              <a:defRPr sz="800"/>
            </a:lvl1pPr>
          </a:lstStyle>
          <a:p>
            <a:pPr lvl="0"/>
            <a:r>
              <a:rPr lang="en-US" dirty="0" smtClean="0"/>
              <a:t> </a:t>
            </a:r>
            <a:endParaRPr lang="en-US" dirty="0"/>
          </a:p>
        </p:txBody>
      </p:sp>
      <p:sp>
        <p:nvSpPr>
          <p:cNvPr id="10" name="Text Placeholder 8"/>
          <p:cNvSpPr>
            <a:spLocks noGrp="1" noChangeAspect="1"/>
          </p:cNvSpPr>
          <p:nvPr>
            <p:ph type="body" sz="quarter" idx="18" hasCustomPrompt="1"/>
          </p:nvPr>
        </p:nvSpPr>
        <p:spPr>
          <a:xfrm>
            <a:off x="3675888" y="1184148"/>
            <a:ext cx="484632" cy="374904"/>
          </a:xfrm>
          <a:blipFill>
            <a:blip r:embed="rId3" cstate="print"/>
            <a:stretch>
              <a:fillRect/>
            </a:stretch>
          </a:blipFill>
        </p:spPr>
        <p:txBody>
          <a:bodyPr/>
          <a:lstStyle>
            <a:lvl1pPr marL="0" indent="0">
              <a:buNone/>
              <a:defRPr sz="800"/>
            </a:lvl1pPr>
          </a:lstStyle>
          <a:p>
            <a:pPr lvl="0"/>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hank You - External">
    <p:spTree>
      <p:nvGrpSpPr>
        <p:cNvPr id="1" name=""/>
        <p:cNvGrpSpPr/>
        <p:nvPr/>
      </p:nvGrpSpPr>
      <p:grpSpPr>
        <a:xfrm>
          <a:off x="0" y="0"/>
          <a:ext cx="0" cy="0"/>
          <a:chOff x="0" y="0"/>
          <a:chExt cx="0" cy="0"/>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9" name="Round Same Side Corner Rectangle 18"/>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ectangle 3"/>
          <p:cNvSpPr txBox="1">
            <a:spLocks noChangeArrowheads="1"/>
          </p:cNvSpPr>
          <p:nvPr/>
        </p:nvSpPr>
        <p:spPr bwMode="gray">
          <a:xfrm>
            <a:off x="685800" y="2667000"/>
            <a:ext cx="7772400" cy="9144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lvl1pPr>
              <a:defRPr sz="3400">
                <a:solidFill>
                  <a:schemeClr val="bg2">
                    <a:lumMod val="50000"/>
                  </a:schemeClr>
                </a:solidFill>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smtClean="0">
                <a:ln>
                  <a:noFill/>
                </a:ln>
                <a:solidFill>
                  <a:schemeClr val="tx1"/>
                </a:solidFill>
                <a:effectLst/>
                <a:uLnTx/>
                <a:uFillTx/>
                <a:latin typeface="+mj-lt"/>
                <a:ea typeface="+mj-ea"/>
                <a:cs typeface="+mj-cs"/>
              </a:rPr>
              <a:t>Thank you!</a:t>
            </a:r>
            <a:endParaRPr kumimoji="0" lang="en-US" sz="3400" b="1" i="0" u="none" strike="noStrike" kern="0" cap="none" spc="0" normalizeH="0" baseline="0" noProof="0" dirty="0">
              <a:ln>
                <a:noFill/>
              </a:ln>
              <a:solidFill>
                <a:schemeClr val="tx1"/>
              </a:solidFill>
              <a:effectLst/>
              <a:uLnTx/>
              <a:uFillTx/>
              <a:latin typeface="+mj-lt"/>
              <a:ea typeface="+mj-ea"/>
              <a:cs typeface="+mj-cs"/>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6" name="Rectangle 4"/>
          <p:cNvSpPr>
            <a:spLocks noGrp="1" noChangeArrowheads="1"/>
          </p:cNvSpPr>
          <p:nvPr>
            <p:ph type="subTitle" idx="1" hasCustomPrompt="1"/>
          </p:nvPr>
        </p:nvSpPr>
        <p:spPr bwMode="gray">
          <a:xfrm>
            <a:off x="685800" y="3810000"/>
            <a:ext cx="6172200" cy="1066800"/>
          </a:xfrm>
        </p:spPr>
        <p:txBody>
          <a:bodyPr anchor="t" anchorCtr="0"/>
          <a:lstStyle>
            <a:lvl1pPr marL="0" indent="0">
              <a:spcAft>
                <a:spcPts val="600"/>
              </a:spcAft>
              <a:buFontTx/>
              <a:buNone/>
              <a:defRPr sz="2000" b="0" baseline="0"/>
            </a:lvl1pPr>
          </a:lstStyle>
          <a:p>
            <a:r>
              <a:rPr lang="en-US" dirty="0" smtClean="0"/>
              <a:t>Click to add presenter’s name</a:t>
            </a:r>
          </a:p>
          <a:p>
            <a:r>
              <a:rPr lang="en-US" dirty="0" smtClean="0"/>
              <a:t>Presenter’s email</a:t>
            </a:r>
          </a:p>
          <a:p>
            <a:r>
              <a:rPr lang="en-US" dirty="0" smtClean="0"/>
              <a:t>Presenter’s phone</a:t>
            </a:r>
            <a:endParaRPr lang="en-US" dirty="0"/>
          </a:p>
        </p:txBody>
      </p:sp>
      <p:sp>
        <p:nvSpPr>
          <p:cNvPr id="11" name="Rectangle 6"/>
          <p:cNvSpPr>
            <a:spLocks noChangeArrowheads="1"/>
          </p:cNvSpPr>
          <p:nvPr/>
        </p:nvSpPr>
        <p:spPr bwMode="auto">
          <a:xfrm>
            <a:off x="685800" y="5562600"/>
            <a:ext cx="7659688" cy="715780"/>
          </a:xfrm>
          <a:prstGeom prst="rect">
            <a:avLst/>
          </a:prstGeom>
          <a:noFill/>
          <a:ln w="9525">
            <a:noFill/>
            <a:miter lim="800000"/>
            <a:headEnd/>
            <a:tailEnd/>
          </a:ln>
          <a:effectLst/>
        </p:spPr>
        <p:txBody>
          <a:bodyPr wrap="square" lIns="91440" tIns="91440" rIns="91440" bIns="91440" anchor="b">
            <a:noAutofit/>
          </a:bodyPr>
          <a:lstStyle/>
          <a:p>
            <a:pPr marL="0" indent="0" algn="l">
              <a:lnSpc>
                <a:spcPct val="90000"/>
              </a:lnSpc>
              <a:buNone/>
            </a:pPr>
            <a:r>
              <a:rPr lang="en-US" sz="800" b="1" dirty="0" smtClean="0">
                <a:latin typeface="Calibri" pitchFamily="34" charset="0"/>
              </a:rPr>
              <a:t>Copyright © 2012 Symantec Corporation. All rights reserved. </a:t>
            </a:r>
            <a:r>
              <a:rPr lang="en-US" sz="800" dirty="0" smtClean="0">
                <a:latin typeface="Calibri" pitchFamily="34" charset="0"/>
              </a:rPr>
              <a:t>Symantec and the Symantec Logo are trademarks or registered trademarks of Symantec Corporation or its affiliates in the U.S. and other countries.  Other names may be trademarks of their respective owners.</a:t>
            </a:r>
          </a:p>
          <a:p>
            <a:pPr marL="0" indent="0" algn="l">
              <a:lnSpc>
                <a:spcPct val="90000"/>
              </a:lnSpc>
              <a:buNone/>
            </a:pPr>
            <a:endParaRPr lang="en-US" sz="800" dirty="0" smtClean="0">
              <a:latin typeface="Calibri" pitchFamily="34" charset="0"/>
            </a:endParaRPr>
          </a:p>
          <a:p>
            <a:pPr marL="0" indent="0" algn="l">
              <a:lnSpc>
                <a:spcPct val="90000"/>
              </a:lnSpc>
              <a:buNone/>
            </a:pPr>
            <a:r>
              <a:rPr lang="en-US" sz="800" dirty="0" smtClean="0">
                <a:latin typeface="Calibri" pitchFamily="34" charset="0"/>
              </a:rPr>
              <a:t>This document is provided for informational purposes only and is not intended as advertising.  All warranties relating to the information in this document, either express or implied, are disclaimed to the maximum extent allowed by law.  The information in this document is subject to change without notice.</a:t>
            </a:r>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hank You - Internal">
    <p:spTree>
      <p:nvGrpSpPr>
        <p:cNvPr id="1" name=""/>
        <p:cNvGrpSpPr/>
        <p:nvPr/>
      </p:nvGrpSpPr>
      <p:grpSpPr>
        <a:xfrm>
          <a:off x="0" y="0"/>
          <a:ext cx="0" cy="0"/>
          <a:chOff x="0" y="0"/>
          <a:chExt cx="0" cy="0"/>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9" name="Round Same Side Corner Rectangle 18"/>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ectangle 3"/>
          <p:cNvSpPr txBox="1">
            <a:spLocks noChangeArrowheads="1"/>
          </p:cNvSpPr>
          <p:nvPr/>
        </p:nvSpPr>
        <p:spPr bwMode="gray">
          <a:xfrm>
            <a:off x="685800" y="2667000"/>
            <a:ext cx="7772400" cy="9144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lvl1pPr>
              <a:defRPr sz="3400">
                <a:solidFill>
                  <a:schemeClr val="bg2">
                    <a:lumMod val="50000"/>
                  </a:schemeClr>
                </a:solidFill>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smtClean="0">
                <a:ln>
                  <a:noFill/>
                </a:ln>
                <a:solidFill>
                  <a:schemeClr val="tx1"/>
                </a:solidFill>
                <a:effectLst/>
                <a:uLnTx/>
                <a:uFillTx/>
                <a:latin typeface="+mj-lt"/>
                <a:ea typeface="+mj-ea"/>
                <a:cs typeface="+mj-cs"/>
              </a:rPr>
              <a:t>Thank you!</a:t>
            </a:r>
            <a:endParaRPr kumimoji="0" lang="en-US" sz="3400" b="1" i="0" u="none" strike="noStrike" kern="0" cap="none" spc="0" normalizeH="0" baseline="0" noProof="0" dirty="0">
              <a:ln>
                <a:noFill/>
              </a:ln>
              <a:solidFill>
                <a:schemeClr val="tx1"/>
              </a:solidFill>
              <a:effectLst/>
              <a:uLnTx/>
              <a:uFillTx/>
              <a:latin typeface="+mj-lt"/>
              <a:ea typeface="+mj-ea"/>
              <a:cs typeface="+mj-cs"/>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6" name="Rectangle 4"/>
          <p:cNvSpPr>
            <a:spLocks noGrp="1" noChangeArrowheads="1"/>
          </p:cNvSpPr>
          <p:nvPr>
            <p:ph type="subTitle" idx="1" hasCustomPrompt="1"/>
          </p:nvPr>
        </p:nvSpPr>
        <p:spPr bwMode="gray">
          <a:xfrm>
            <a:off x="685800" y="3810000"/>
            <a:ext cx="6172200" cy="1066800"/>
          </a:xfrm>
        </p:spPr>
        <p:txBody>
          <a:bodyPr anchor="t" anchorCtr="0"/>
          <a:lstStyle>
            <a:lvl1pPr marL="0" indent="0">
              <a:spcAft>
                <a:spcPts val="600"/>
              </a:spcAft>
              <a:buFontTx/>
              <a:buNone/>
              <a:defRPr sz="2000" b="0" baseline="0"/>
            </a:lvl1pPr>
          </a:lstStyle>
          <a:p>
            <a:r>
              <a:rPr lang="en-US" dirty="0" smtClean="0"/>
              <a:t>Click to add presenter’s name</a:t>
            </a:r>
          </a:p>
          <a:p>
            <a:r>
              <a:rPr lang="en-US" dirty="0" smtClean="0"/>
              <a:t>Presenter’s email</a:t>
            </a:r>
          </a:p>
          <a:p>
            <a:r>
              <a:rPr lang="en-US" dirty="0" smtClean="0"/>
              <a:t>Presenter’s phone</a:t>
            </a:r>
            <a:endParaRPr lang="en-US" dirty="0"/>
          </a:p>
        </p:txBody>
      </p:sp>
      <p:sp>
        <p:nvSpPr>
          <p:cNvPr id="11" name="Rectangle 6"/>
          <p:cNvSpPr>
            <a:spLocks noChangeArrowheads="1"/>
          </p:cNvSpPr>
          <p:nvPr/>
        </p:nvSpPr>
        <p:spPr bwMode="auto">
          <a:xfrm>
            <a:off x="685800" y="5867400"/>
            <a:ext cx="7659688" cy="410980"/>
          </a:xfrm>
          <a:prstGeom prst="rect">
            <a:avLst/>
          </a:prstGeom>
          <a:noFill/>
          <a:ln w="9525">
            <a:noFill/>
            <a:miter lim="800000"/>
            <a:headEnd/>
            <a:tailEnd/>
          </a:ln>
          <a:effectLst/>
        </p:spPr>
        <p:txBody>
          <a:bodyPr wrap="square" lIns="91440" tIns="91440" rIns="91440" bIns="91440" anchor="b">
            <a:noAutofit/>
          </a:bodyPr>
          <a:lstStyle/>
          <a:p>
            <a:pPr marL="0" indent="0" algn="l">
              <a:lnSpc>
                <a:spcPct val="90000"/>
              </a:lnSpc>
              <a:buNone/>
            </a:pPr>
            <a:r>
              <a:rPr lang="en-US" sz="800" b="1" dirty="0" smtClean="0">
                <a:latin typeface="Calibri" pitchFamily="34" charset="0"/>
              </a:rPr>
              <a:t>SYMANTEC PROPRIETARY/CONFIDENTIAL – INTERNAL USE ONLY</a:t>
            </a:r>
            <a:br>
              <a:rPr lang="en-US" sz="800" b="1" dirty="0" smtClean="0">
                <a:latin typeface="Calibri" pitchFamily="34" charset="0"/>
              </a:rPr>
            </a:br>
            <a:r>
              <a:rPr lang="en-US" sz="800" b="0" dirty="0" smtClean="0">
                <a:latin typeface="Calibri" pitchFamily="34" charset="0"/>
              </a:rPr>
              <a:t>Copyright © 2012 Symantec Corporation. All rights reserved.</a:t>
            </a:r>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add title</a:t>
            </a:r>
            <a:endParaRPr lang="en-US" dirty="0"/>
          </a:p>
        </p:txBody>
      </p:sp>
      <p:sp>
        <p:nvSpPr>
          <p:cNvPr id="3" name="Content Placeholder 2"/>
          <p:cNvSpPr>
            <a:spLocks noGrp="1"/>
          </p:cNvSpPr>
          <p:nvPr>
            <p:ph idx="1" hasCustomPrompt="1"/>
          </p:nvPr>
        </p:nvSpPr>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81000" y="1600200"/>
            <a:ext cx="8382000" cy="45720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2" hasCustomPrompt="1"/>
          </p:nvPr>
        </p:nvSpPr>
        <p:spPr>
          <a:xfrm>
            <a:off x="381000" y="1084944"/>
            <a:ext cx="8382000" cy="403485"/>
          </a:xfrm>
        </p:spPr>
        <p:txBody>
          <a:bodyPr/>
          <a:lstStyle>
            <a:lvl1pPr>
              <a:buNone/>
              <a:defRPr b="1">
                <a:solidFill>
                  <a:schemeClr val="bg2"/>
                </a:solidFill>
                <a:latin typeface="+mj-lt"/>
              </a:defRPr>
            </a:lvl1pPr>
            <a:lvl2pPr>
              <a:buNone/>
              <a:defRPr/>
            </a:lvl2pPr>
            <a:lvl3pPr>
              <a:buNone/>
              <a:defRPr/>
            </a:lvl3pPr>
            <a:lvl4pPr>
              <a:buNone/>
              <a:defRPr/>
            </a:lvl4pPr>
            <a:lvl5pPr>
              <a:buNone/>
              <a:defRPr/>
            </a:lvl5pPr>
          </a:lstStyle>
          <a:p>
            <a:pPr lvl="0"/>
            <a:r>
              <a:rPr lang="en-US" dirty="0" smtClean="0"/>
              <a:t>Click to add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81000" y="1676400"/>
            <a:ext cx="4076700" cy="44958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6" name="Content Placeholder 2"/>
          <p:cNvSpPr>
            <a:spLocks noGrp="1"/>
          </p:cNvSpPr>
          <p:nvPr>
            <p:ph idx="12" hasCustomPrompt="1"/>
          </p:nvPr>
        </p:nvSpPr>
        <p:spPr>
          <a:xfrm>
            <a:off x="4701540" y="1676400"/>
            <a:ext cx="4061460" cy="44958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3" hasCustomPrompt="1"/>
          </p:nvPr>
        </p:nvSpPr>
        <p:spPr>
          <a:xfrm>
            <a:off x="381000" y="1219200"/>
            <a:ext cx="4093564" cy="403485"/>
          </a:xfrm>
        </p:spPr>
        <p:txBody>
          <a:bodyPr/>
          <a:lstStyle>
            <a:lvl1pPr>
              <a:buNone/>
              <a:defRPr b="1">
                <a:solidFill>
                  <a:schemeClr val="bg2">
                    <a:lumMod val="50000"/>
                  </a:schemeClr>
                </a:solidFill>
                <a:latin typeface="+mj-lt"/>
              </a:defRPr>
            </a:lvl1pPr>
            <a:lvl2pPr>
              <a:buNone/>
              <a:defRPr/>
            </a:lvl2pPr>
            <a:lvl3pPr>
              <a:buNone/>
              <a:defRPr/>
            </a:lvl3pPr>
            <a:lvl4pPr>
              <a:buNone/>
              <a:defRPr/>
            </a:lvl4pPr>
            <a:lvl5pPr>
              <a:buNone/>
              <a:defRPr/>
            </a:lvl5pPr>
          </a:lstStyle>
          <a:p>
            <a:pPr lvl="0"/>
            <a:r>
              <a:rPr lang="en-US" dirty="0" smtClean="0"/>
              <a:t>Click to add heading</a:t>
            </a:r>
            <a:endParaRPr lang="en-US" dirty="0"/>
          </a:p>
        </p:txBody>
      </p:sp>
      <p:sp>
        <p:nvSpPr>
          <p:cNvPr id="8" name="Text Placeholder 6"/>
          <p:cNvSpPr>
            <a:spLocks noGrp="1"/>
          </p:cNvSpPr>
          <p:nvPr>
            <p:ph type="body" sz="quarter" idx="14" hasCustomPrompt="1"/>
          </p:nvPr>
        </p:nvSpPr>
        <p:spPr>
          <a:xfrm>
            <a:off x="4701540" y="1219200"/>
            <a:ext cx="4061460" cy="403485"/>
          </a:xfrm>
        </p:spPr>
        <p:txBody>
          <a:bodyPr/>
          <a:lstStyle>
            <a:lvl1pPr>
              <a:buNone/>
              <a:defRPr b="1">
                <a:solidFill>
                  <a:schemeClr val="bg2">
                    <a:lumMod val="50000"/>
                  </a:schemeClr>
                </a:solidFill>
                <a:latin typeface="+mj-lt"/>
              </a:defRPr>
            </a:lvl1pPr>
            <a:lvl2pPr>
              <a:buNone/>
              <a:defRPr/>
            </a:lvl2pPr>
            <a:lvl3pPr>
              <a:buNone/>
              <a:defRPr/>
            </a:lvl3pPr>
            <a:lvl4pPr>
              <a:buNone/>
              <a:defRPr/>
            </a:lvl4pPr>
            <a:lvl5pPr>
              <a:buNone/>
              <a:defRPr/>
            </a:lvl5pPr>
          </a:lstStyle>
          <a:p>
            <a:pPr lvl="0"/>
            <a:r>
              <a:rPr lang="en-US" dirty="0" smtClean="0"/>
              <a:t>Click to add heading</a:t>
            </a:r>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ransition">
    <p:spTree>
      <p:nvGrpSpPr>
        <p:cNvPr id="1" name=""/>
        <p:cNvGrpSpPr/>
        <p:nvPr/>
      </p:nvGrpSpPr>
      <p:grpSpPr>
        <a:xfrm>
          <a:off x="0" y="0"/>
          <a:ext cx="0" cy="0"/>
          <a:chOff x="0" y="0"/>
          <a:chExt cx="0" cy="0"/>
        </a:xfrm>
      </p:grpSpPr>
      <p:sp>
        <p:nvSpPr>
          <p:cNvPr id="14" name="Round Same Side Corner Rectangle 13"/>
          <p:cNvSpPr/>
          <p:nvPr/>
        </p:nvSpPr>
        <p:spPr bwMode="auto">
          <a:xfrm rot="16200000">
            <a:off x="3389251" y="3161442"/>
            <a:ext cx="301752" cy="6626223"/>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7" name="Round Same Side Corner Rectangle 16"/>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5" name="Rectangle 3"/>
          <p:cNvSpPr>
            <a:spLocks noGrp="1" noChangeArrowheads="1"/>
          </p:cNvSpPr>
          <p:nvPr>
            <p:ph type="ctrTitle" hasCustomPrompt="1"/>
          </p:nvPr>
        </p:nvSpPr>
        <p:spPr bwMode="gray">
          <a:xfrm>
            <a:off x="685800" y="3810000"/>
            <a:ext cx="7772400" cy="914400"/>
          </a:xfrm>
        </p:spPr>
        <p:txBody>
          <a:bodyPr/>
          <a:lstStyle>
            <a:lvl1pPr>
              <a:defRPr sz="3400" baseline="0">
                <a:solidFill>
                  <a:schemeClr val="tx1"/>
                </a:solidFill>
              </a:defRPr>
            </a:lvl1pPr>
          </a:lstStyle>
          <a:p>
            <a:r>
              <a:rPr lang="en-US" dirty="0" smtClean="0"/>
              <a:t>Click to add transition statement here</a:t>
            </a:r>
            <a:endParaRPr lang="en-US" dirty="0"/>
          </a:p>
        </p:txBody>
      </p:sp>
      <p:sp>
        <p:nvSpPr>
          <p:cNvPr id="12" name="Rectangle 4"/>
          <p:cNvSpPr>
            <a:spLocks noGrp="1" noChangeArrowheads="1"/>
          </p:cNvSpPr>
          <p:nvPr>
            <p:ph type="subTitle" idx="1" hasCustomPrompt="1"/>
          </p:nvPr>
        </p:nvSpPr>
        <p:spPr bwMode="black">
          <a:xfrm>
            <a:off x="685800" y="5029200"/>
            <a:ext cx="7772400" cy="381000"/>
          </a:xfrm>
        </p:spPr>
        <p:txBody>
          <a:bodyPr anchor="t" anchorCtr="0"/>
          <a:lstStyle>
            <a:lvl1pPr marL="0" indent="0">
              <a:buFontTx/>
              <a:buNone/>
              <a:defRPr sz="2400" b="1" baseline="0">
                <a:solidFill>
                  <a:schemeClr val="bg2"/>
                </a:solidFill>
              </a:defRPr>
            </a:lvl1pPr>
          </a:lstStyle>
          <a:p>
            <a:r>
              <a:rPr lang="en-US" dirty="0" smtClean="0"/>
              <a:t>Click to add subtitle here</a:t>
            </a:r>
            <a:endParaRPr lang="en-US" dirty="0"/>
          </a:p>
        </p:txBody>
      </p:sp>
      <p:pic>
        <p:nvPicPr>
          <p:cNvPr id="10" name="Picture 9" descr="SYM_Horiz_RGB.png"/>
          <p:cNvPicPr>
            <a:picLocks noChangeAspect="1"/>
          </p:cNvPicPr>
          <p:nvPr/>
        </p:nvPicPr>
        <p:blipFill>
          <a:blip r:embed="rId2" cstate="print"/>
          <a:stretch>
            <a:fillRect/>
          </a:stretch>
        </p:blipFill>
        <p:spPr>
          <a:xfrm>
            <a:off x="7016496" y="6311302"/>
            <a:ext cx="1207008" cy="317873"/>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ransition with Background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98305" name="Picture 1"/>
          <p:cNvPicPr>
            <a:picLocks noChangeAspect="1" noChangeArrowheads="1"/>
          </p:cNvPicPr>
          <p:nvPr/>
        </p:nvPicPr>
        <p:blipFill>
          <a:blip r:embed="rId3" cstate="screen"/>
          <a:srcRect/>
          <a:stretch>
            <a:fillRect/>
          </a:stretch>
        </p:blipFill>
        <p:spPr bwMode="auto">
          <a:xfrm>
            <a:off x="0" y="5300662"/>
            <a:ext cx="9156700" cy="1566863"/>
          </a:xfrm>
          <a:prstGeom prst="rect">
            <a:avLst/>
          </a:prstGeom>
          <a:noFill/>
          <a:ln w="9525">
            <a:noFill/>
            <a:miter lim="800000"/>
            <a:headEnd/>
            <a:tailEnd/>
          </a:ln>
          <a:effectLst/>
        </p:spPr>
      </p:pic>
      <p:sp>
        <p:nvSpPr>
          <p:cNvPr id="11" name="Round Same Side Corner Rectangle 10"/>
          <p:cNvSpPr/>
          <p:nvPr/>
        </p:nvSpPr>
        <p:spPr bwMode="auto">
          <a:xfrm rot="16200000">
            <a:off x="3389251" y="3161442"/>
            <a:ext cx="301752" cy="6626223"/>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2" name="Round Same Side Corner Rectangle 11"/>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2" name="Title 1"/>
          <p:cNvSpPr>
            <a:spLocks noGrp="1"/>
          </p:cNvSpPr>
          <p:nvPr>
            <p:ph type="title" hasCustomPrompt="1"/>
          </p:nvPr>
        </p:nvSpPr>
        <p:spPr>
          <a:xfrm>
            <a:off x="381000" y="5334000"/>
            <a:ext cx="8382000" cy="838200"/>
          </a:xfrm>
        </p:spPr>
        <p:txBody>
          <a:bodyPr/>
          <a:lstStyle>
            <a:lvl1pPr>
              <a:defRPr sz="2400"/>
            </a:lvl1pPr>
          </a:lstStyle>
          <a:p>
            <a:r>
              <a:rPr lang="en-US" dirty="0" smtClean="0"/>
              <a:t>Click to add transition statement here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pic>
        <p:nvPicPr>
          <p:cNvPr id="13" name="Picture 12" descr="SYM_Horiz_RGB.png"/>
          <p:cNvPicPr>
            <a:picLocks noChangeAspect="1"/>
          </p:cNvPicPr>
          <p:nvPr/>
        </p:nvPicPr>
        <p:blipFill>
          <a:blip r:embed="rId4" cstate="print"/>
          <a:stretch>
            <a:fillRect/>
          </a:stretch>
        </p:blipFill>
        <p:spPr>
          <a:xfrm>
            <a:off x="7016496" y="6311302"/>
            <a:ext cx="1207008" cy="317873"/>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idx="12"/>
          </p:nvPr>
        </p:nvSpPr>
        <p:spPr>
          <a:xfrm>
            <a:off x="380999" y="1219201"/>
            <a:ext cx="8382001" cy="4953000"/>
          </a:xfrm>
        </p:spPr>
        <p:txBody>
          <a:bodyPr/>
          <a:lstStyle/>
          <a:p>
            <a:pPr lvl="0"/>
            <a:r>
              <a:rPr lang="en-US" noProof="0" smtClean="0"/>
              <a:t>Click icon to add chart</a:t>
            </a:r>
            <a:endParaRPr lang="en-US" noProof="0" dirty="0" smtClean="0"/>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hart with Subtitle">
    <p:spTree>
      <p:nvGrpSpPr>
        <p:cNvPr id="1" name=""/>
        <p:cNvGrpSpPr/>
        <p:nvPr/>
      </p:nvGrpSpPr>
      <p:grpSpPr>
        <a:xfrm>
          <a:off x="0" y="0"/>
          <a:ext cx="0" cy="0"/>
          <a:chOff x="0" y="0"/>
          <a:chExt cx="0" cy="0"/>
        </a:xfrm>
      </p:grpSpPr>
      <p:sp>
        <p:nvSpPr>
          <p:cNvPr id="6" name="Chart Placeholder 2"/>
          <p:cNvSpPr>
            <a:spLocks noGrp="1"/>
          </p:cNvSpPr>
          <p:nvPr>
            <p:ph type="chart" idx="12"/>
          </p:nvPr>
        </p:nvSpPr>
        <p:spPr>
          <a:xfrm>
            <a:off x="380999" y="1600200"/>
            <a:ext cx="8382001" cy="4572000"/>
          </a:xfrm>
        </p:spPr>
        <p:txBody>
          <a:bodyPr/>
          <a:lstStyle/>
          <a:p>
            <a:pPr lvl="0"/>
            <a:r>
              <a:rPr lang="en-US" noProof="0" smtClean="0"/>
              <a:t>Click icon to add chart</a:t>
            </a:r>
            <a:endParaRPr lang="en-US" noProof="0" dirty="0" smtClean="0"/>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3" hasCustomPrompt="1"/>
          </p:nvPr>
        </p:nvSpPr>
        <p:spPr>
          <a:xfrm>
            <a:off x="381000" y="1088571"/>
            <a:ext cx="8382000" cy="381000"/>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bg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smtClean="0"/>
              <a:t>Click to add subtitle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8" name="Table Placeholder 7"/>
          <p:cNvSpPr>
            <a:spLocks noGrp="1"/>
          </p:cNvSpPr>
          <p:nvPr>
            <p:ph type="tbl" sz="quarter" idx="13"/>
          </p:nvPr>
        </p:nvSpPr>
        <p:spPr/>
        <p:txBody>
          <a:bodyPr/>
          <a:lstStyle/>
          <a:p>
            <a:r>
              <a:rPr lang="en-US" smtClean="0"/>
              <a:t>Click icon to add table</a:t>
            </a:r>
            <a:endParaRPr lang="en-US"/>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9" name="Round Same Side Corner Rectangle 8"/>
          <p:cNvSpPr/>
          <p:nvPr/>
        </p:nvSpPr>
        <p:spPr bwMode="auto">
          <a:xfrm rot="16200000">
            <a:off x="3389251" y="3161442"/>
            <a:ext cx="301752" cy="6626223"/>
          </a:xfrm>
          <a:prstGeom prst="round2SameRect">
            <a:avLst>
              <a:gd name="adj1" fmla="val 50000"/>
              <a:gd name="adj2" fmla="val 0"/>
            </a:avLst>
          </a:prstGeom>
          <a:solidFill>
            <a:srgbClr val="FDBB30"/>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ound Same Side Corner Rectangle 9"/>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2293" name="Rectangle 2"/>
          <p:cNvSpPr>
            <a:spLocks noGrp="1" noChangeArrowheads="1"/>
          </p:cNvSpPr>
          <p:nvPr>
            <p:ph type="title"/>
          </p:nvPr>
        </p:nvSpPr>
        <p:spPr bwMode="black">
          <a:xfrm>
            <a:off x="381000" y="246744"/>
            <a:ext cx="8382000" cy="8382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p>
            <a:pPr lvl="0"/>
            <a:r>
              <a:rPr lang="en-US" dirty="0" smtClean="0"/>
              <a:t>Click to add title </a:t>
            </a:r>
            <a:br>
              <a:rPr lang="en-US" dirty="0" smtClean="0"/>
            </a:br>
            <a:r>
              <a:rPr lang="en-US" dirty="0" smtClean="0"/>
              <a:t>two-line title wraps upward</a:t>
            </a:r>
          </a:p>
        </p:txBody>
      </p:sp>
      <p:sp>
        <p:nvSpPr>
          <p:cNvPr id="12294" name="Rectangle 3"/>
          <p:cNvSpPr>
            <a:spLocks noGrp="1" noChangeArrowheads="1"/>
          </p:cNvSpPr>
          <p:nvPr>
            <p:ph type="body" idx="1"/>
          </p:nvPr>
        </p:nvSpPr>
        <p:spPr bwMode="auto">
          <a:xfrm>
            <a:off x="381000" y="1219200"/>
            <a:ext cx="8382000" cy="4953000"/>
          </a:xfrm>
          <a:prstGeom prst="rect">
            <a:avLst/>
          </a:prstGeom>
          <a:noFill/>
          <a:ln w="9525">
            <a:noFill/>
            <a:miter lim="800000"/>
            <a:headEnd/>
            <a:tailEnd/>
          </a:ln>
        </p:spPr>
        <p:txBody>
          <a:bodyPr vert="horz" wrap="square" lIns="91419" tIns="45710" rIns="91419" bIns="45710" numCol="1" anchor="t" anchorCtr="0" compatLnSpc="1">
            <a:prstTxWarp prst="textNoShape">
              <a:avLst/>
            </a:prstTxWarp>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030"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pic>
        <p:nvPicPr>
          <p:cNvPr id="11" name="Picture 10" descr="SYM_Horiz_RGB.png"/>
          <p:cNvPicPr>
            <a:picLocks noChangeAspect="1"/>
          </p:cNvPicPr>
          <p:nvPr/>
        </p:nvPicPr>
        <p:blipFill>
          <a:blip r:embed="rId17" cstate="print"/>
          <a:stretch>
            <a:fillRect/>
          </a:stretch>
        </p:blipFill>
        <p:spPr>
          <a:xfrm>
            <a:off x="7016496" y="6311302"/>
            <a:ext cx="1207008" cy="317873"/>
          </a:xfrm>
          <a:prstGeom prst="rect">
            <a:avLst/>
          </a:prstGeom>
        </p:spPr>
      </p:pic>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Lst>
  <p:timing>
    <p:tnLst>
      <p:par>
        <p:cTn id="1" dur="indefinite" restart="never" nodeType="tmRoot"/>
      </p:par>
    </p:tnLst>
  </p:timing>
  <p:hf hdr="0" dt="0"/>
  <p:txStyles>
    <p:titleStyle>
      <a:lvl1pPr algn="l" rtl="0" eaLnBrk="1" fontAlgn="base" hangingPunct="1">
        <a:lnSpc>
          <a:spcPct val="90000"/>
        </a:lnSpc>
        <a:spcBef>
          <a:spcPct val="0"/>
        </a:spcBef>
        <a:spcAft>
          <a:spcPct val="0"/>
        </a:spcAft>
        <a:defRPr sz="2800" b="1" baseline="0">
          <a:solidFill>
            <a:schemeClr val="tx1"/>
          </a:solidFill>
          <a:latin typeface="+mj-lt"/>
          <a:ea typeface="+mj-ea"/>
          <a:cs typeface="+mj-cs"/>
        </a:defRPr>
      </a:lvl1pPr>
      <a:lvl2pPr algn="l" rtl="0" eaLnBrk="1" fontAlgn="base" hangingPunct="1">
        <a:spcBef>
          <a:spcPct val="0"/>
        </a:spcBef>
        <a:spcAft>
          <a:spcPct val="0"/>
        </a:spcAft>
        <a:defRPr sz="2800" b="1">
          <a:solidFill>
            <a:schemeClr val="bg1"/>
          </a:solidFill>
          <a:latin typeface="Arial" charset="0"/>
        </a:defRPr>
      </a:lvl2pPr>
      <a:lvl3pPr algn="l" rtl="0" eaLnBrk="1" fontAlgn="base" hangingPunct="1">
        <a:spcBef>
          <a:spcPct val="0"/>
        </a:spcBef>
        <a:spcAft>
          <a:spcPct val="0"/>
        </a:spcAft>
        <a:defRPr sz="2800" b="1">
          <a:solidFill>
            <a:schemeClr val="bg1"/>
          </a:solidFill>
          <a:latin typeface="Arial" charset="0"/>
        </a:defRPr>
      </a:lvl3pPr>
      <a:lvl4pPr algn="l" rtl="0" eaLnBrk="1" fontAlgn="base" hangingPunct="1">
        <a:spcBef>
          <a:spcPct val="0"/>
        </a:spcBef>
        <a:spcAft>
          <a:spcPct val="0"/>
        </a:spcAft>
        <a:defRPr sz="2800" b="1">
          <a:solidFill>
            <a:schemeClr val="bg1"/>
          </a:solidFill>
          <a:latin typeface="Arial" charset="0"/>
        </a:defRPr>
      </a:lvl4pPr>
      <a:lvl5pPr algn="l" rtl="0" eaLnBrk="1" fontAlgn="base" hangingPunct="1">
        <a:spcBef>
          <a:spcPct val="0"/>
        </a:spcBef>
        <a:spcAft>
          <a:spcPct val="0"/>
        </a:spcAft>
        <a:defRPr sz="2800" b="1">
          <a:solidFill>
            <a:schemeClr val="bg1"/>
          </a:solidFill>
          <a:latin typeface="Arial" charset="0"/>
        </a:defRPr>
      </a:lvl5pPr>
      <a:lvl6pPr marL="457096" algn="l" rtl="0" eaLnBrk="1" fontAlgn="base" hangingPunct="1">
        <a:spcBef>
          <a:spcPct val="0"/>
        </a:spcBef>
        <a:spcAft>
          <a:spcPct val="0"/>
        </a:spcAft>
        <a:defRPr sz="2800" b="1">
          <a:solidFill>
            <a:schemeClr val="bg1"/>
          </a:solidFill>
          <a:latin typeface="Arial" charset="0"/>
        </a:defRPr>
      </a:lvl6pPr>
      <a:lvl7pPr marL="914192" algn="l" rtl="0" eaLnBrk="1" fontAlgn="base" hangingPunct="1">
        <a:spcBef>
          <a:spcPct val="0"/>
        </a:spcBef>
        <a:spcAft>
          <a:spcPct val="0"/>
        </a:spcAft>
        <a:defRPr sz="2800" b="1">
          <a:solidFill>
            <a:schemeClr val="bg1"/>
          </a:solidFill>
          <a:latin typeface="Arial" charset="0"/>
        </a:defRPr>
      </a:lvl7pPr>
      <a:lvl8pPr marL="1371288" algn="l" rtl="0" eaLnBrk="1" fontAlgn="base" hangingPunct="1">
        <a:spcBef>
          <a:spcPct val="0"/>
        </a:spcBef>
        <a:spcAft>
          <a:spcPct val="0"/>
        </a:spcAft>
        <a:defRPr sz="2800" b="1">
          <a:solidFill>
            <a:schemeClr val="bg1"/>
          </a:solidFill>
          <a:latin typeface="Arial" charset="0"/>
        </a:defRPr>
      </a:lvl8pPr>
      <a:lvl9pPr marL="1828385" algn="l" rtl="0" eaLnBrk="1" fontAlgn="base" hangingPunct="1">
        <a:spcBef>
          <a:spcPct val="0"/>
        </a:spcBef>
        <a:spcAft>
          <a:spcPct val="0"/>
        </a:spcAft>
        <a:defRPr sz="2800" b="1">
          <a:solidFill>
            <a:schemeClr val="bg1"/>
          </a:solidFill>
          <a:latin typeface="Arial" charset="0"/>
        </a:defRPr>
      </a:lvl9pPr>
    </p:titleStyle>
    <p:bodyStyle>
      <a:lvl1pPr marL="233310" indent="-233310" algn="l" rtl="0" eaLnBrk="1" fontAlgn="base" hangingPunct="1">
        <a:lnSpc>
          <a:spcPct val="90000"/>
        </a:lnSpc>
        <a:spcBef>
          <a:spcPct val="0"/>
        </a:spcBef>
        <a:spcAft>
          <a:spcPts val="1200"/>
        </a:spcAft>
        <a:buClr>
          <a:schemeClr val="bg2">
            <a:lumMod val="50000"/>
          </a:schemeClr>
        </a:buClr>
        <a:buChar char="•"/>
        <a:defRPr sz="2400">
          <a:solidFill>
            <a:schemeClr val="bg2">
              <a:lumMod val="50000"/>
            </a:schemeClr>
          </a:solidFill>
          <a:latin typeface="+mn-lt"/>
          <a:ea typeface="+mn-ea"/>
          <a:cs typeface="+mn-cs"/>
        </a:defRPr>
      </a:lvl1pPr>
      <a:lvl2pPr marL="517525" indent="-233363" algn="l" rtl="0" eaLnBrk="1" fontAlgn="base" hangingPunct="1">
        <a:lnSpc>
          <a:spcPct val="90000"/>
        </a:lnSpc>
        <a:spcBef>
          <a:spcPct val="0"/>
        </a:spcBef>
        <a:spcAft>
          <a:spcPts val="1000"/>
        </a:spcAft>
        <a:buClr>
          <a:schemeClr val="bg2">
            <a:lumMod val="50000"/>
          </a:schemeClr>
        </a:buClr>
        <a:buFont typeface="Arial" charset="0"/>
        <a:buChar char="–"/>
        <a:defRPr sz="2000">
          <a:solidFill>
            <a:schemeClr val="bg2">
              <a:lumMod val="50000"/>
            </a:schemeClr>
          </a:solidFill>
          <a:latin typeface="+mn-lt"/>
        </a:defRPr>
      </a:lvl2pPr>
      <a:lvl3pPr marL="688975" indent="-171450" algn="l" rtl="0" eaLnBrk="1" fontAlgn="base" hangingPunct="1">
        <a:lnSpc>
          <a:spcPct val="90000"/>
        </a:lnSpc>
        <a:spcBef>
          <a:spcPct val="0"/>
        </a:spcBef>
        <a:spcAft>
          <a:spcPts val="800"/>
        </a:spcAft>
        <a:buClr>
          <a:schemeClr val="bg2">
            <a:lumMod val="50000"/>
          </a:schemeClr>
        </a:buClr>
        <a:buChar char="•"/>
        <a:tabLst/>
        <a:defRPr sz="1600">
          <a:solidFill>
            <a:schemeClr val="bg2">
              <a:lumMod val="50000"/>
            </a:schemeClr>
          </a:solidFill>
          <a:latin typeface="+mn-lt"/>
        </a:defRPr>
      </a:lvl3pPr>
      <a:lvl4pPr marL="854075" indent="-165100" algn="l" rtl="0" eaLnBrk="1" fontAlgn="base" hangingPunct="1">
        <a:lnSpc>
          <a:spcPct val="90000"/>
        </a:lnSpc>
        <a:spcBef>
          <a:spcPct val="0"/>
        </a:spcBef>
        <a:spcAft>
          <a:spcPts val="600"/>
        </a:spcAft>
        <a:buClr>
          <a:schemeClr val="bg2">
            <a:lumMod val="50000"/>
          </a:schemeClr>
        </a:buClr>
        <a:buChar char="–"/>
        <a:defRPr sz="1400">
          <a:solidFill>
            <a:schemeClr val="bg2">
              <a:lumMod val="50000"/>
            </a:schemeClr>
          </a:solidFill>
          <a:latin typeface="+mn-lt"/>
        </a:defRPr>
      </a:lvl4pPr>
      <a:lvl5pPr marL="974725" indent="-120650" algn="l" rtl="0" eaLnBrk="1" fontAlgn="base" hangingPunct="1">
        <a:lnSpc>
          <a:spcPct val="90000"/>
        </a:lnSpc>
        <a:spcBef>
          <a:spcPct val="0"/>
        </a:spcBef>
        <a:spcAft>
          <a:spcPts val="600"/>
        </a:spcAft>
        <a:buClr>
          <a:schemeClr val="bg2">
            <a:lumMod val="50000"/>
          </a:schemeClr>
        </a:buClr>
        <a:buFont typeface="Arial" pitchFamily="34" charset="0"/>
        <a:buChar char="•"/>
        <a:defRPr sz="1200">
          <a:solidFill>
            <a:schemeClr val="bg2">
              <a:lumMod val="50000"/>
            </a:schemeClr>
          </a:solidFill>
          <a:latin typeface="+mn-lt"/>
        </a:defRPr>
      </a:lvl5pPr>
      <a:lvl6pPr marL="2118832"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6pPr>
      <a:lvl7pPr marL="2575927"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7pPr>
      <a:lvl8pPr marL="3033024"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8pPr>
      <a:lvl9pPr marL="3490120"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9pPr>
    </p:bodyStyle>
    <p:otherStyle>
      <a:defPPr>
        <a:defRPr lang="en-US"/>
      </a:defPPr>
      <a:lvl1pPr marL="0" algn="l" defTabSz="914192" rtl="0" eaLnBrk="1" latinLnBrk="0" hangingPunct="1">
        <a:defRPr sz="1800" kern="1200">
          <a:solidFill>
            <a:schemeClr val="tx1"/>
          </a:solidFill>
          <a:latin typeface="+mn-lt"/>
          <a:ea typeface="+mn-ea"/>
          <a:cs typeface="+mn-cs"/>
        </a:defRPr>
      </a:lvl1pPr>
      <a:lvl2pPr marL="457096" algn="l" defTabSz="914192" rtl="0" eaLnBrk="1" latinLnBrk="0" hangingPunct="1">
        <a:defRPr sz="1800" kern="1200">
          <a:solidFill>
            <a:schemeClr val="tx1"/>
          </a:solidFill>
          <a:latin typeface="+mn-lt"/>
          <a:ea typeface="+mn-ea"/>
          <a:cs typeface="+mn-cs"/>
        </a:defRPr>
      </a:lvl2pPr>
      <a:lvl3pPr marL="914192" algn="l" defTabSz="914192" rtl="0" eaLnBrk="1" latinLnBrk="0" hangingPunct="1">
        <a:defRPr sz="1800" kern="1200">
          <a:solidFill>
            <a:schemeClr val="tx1"/>
          </a:solidFill>
          <a:latin typeface="+mn-lt"/>
          <a:ea typeface="+mn-ea"/>
          <a:cs typeface="+mn-cs"/>
        </a:defRPr>
      </a:lvl3pPr>
      <a:lvl4pPr marL="1371288" algn="l" defTabSz="914192" rtl="0" eaLnBrk="1" latinLnBrk="0" hangingPunct="1">
        <a:defRPr sz="1800" kern="1200">
          <a:solidFill>
            <a:schemeClr val="tx1"/>
          </a:solidFill>
          <a:latin typeface="+mn-lt"/>
          <a:ea typeface="+mn-ea"/>
          <a:cs typeface="+mn-cs"/>
        </a:defRPr>
      </a:lvl4pPr>
      <a:lvl5pPr marL="1828385" algn="l" defTabSz="914192" rtl="0" eaLnBrk="1" latinLnBrk="0" hangingPunct="1">
        <a:defRPr sz="1800" kern="1200">
          <a:solidFill>
            <a:schemeClr val="tx1"/>
          </a:solidFill>
          <a:latin typeface="+mn-lt"/>
          <a:ea typeface="+mn-ea"/>
          <a:cs typeface="+mn-cs"/>
        </a:defRPr>
      </a:lvl5pPr>
      <a:lvl6pPr marL="2285480" algn="l" defTabSz="914192" rtl="0" eaLnBrk="1" latinLnBrk="0" hangingPunct="1">
        <a:defRPr sz="1800" kern="1200">
          <a:solidFill>
            <a:schemeClr val="tx1"/>
          </a:solidFill>
          <a:latin typeface="+mn-lt"/>
          <a:ea typeface="+mn-ea"/>
          <a:cs typeface="+mn-cs"/>
        </a:defRPr>
      </a:lvl6pPr>
      <a:lvl7pPr marL="2742577" algn="l" defTabSz="914192" rtl="0" eaLnBrk="1" latinLnBrk="0" hangingPunct="1">
        <a:defRPr sz="1800" kern="1200">
          <a:solidFill>
            <a:schemeClr val="tx1"/>
          </a:solidFill>
          <a:latin typeface="+mn-lt"/>
          <a:ea typeface="+mn-ea"/>
          <a:cs typeface="+mn-cs"/>
        </a:defRPr>
      </a:lvl7pPr>
      <a:lvl8pPr marL="3199673" algn="l" defTabSz="914192" rtl="0" eaLnBrk="1" latinLnBrk="0" hangingPunct="1">
        <a:defRPr sz="1800" kern="1200">
          <a:solidFill>
            <a:schemeClr val="tx1"/>
          </a:solidFill>
          <a:latin typeface="+mn-lt"/>
          <a:ea typeface="+mn-ea"/>
          <a:cs typeface="+mn-cs"/>
        </a:defRPr>
      </a:lvl8pPr>
      <a:lvl9pPr marL="3656769" algn="l" defTabSz="91419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defRPr/>
            </a:pPr>
            <a:r>
              <a:rPr lang="en-US" smtClean="0"/>
              <a:t>Presentation Identifier Goes Here</a:t>
            </a:r>
            <a:endParaRPr lang="en-US" dirty="0"/>
          </a:p>
        </p:txBody>
      </p:sp>
      <p:sp>
        <p:nvSpPr>
          <p:cNvPr id="3" name="Slide Number Placeholder 2"/>
          <p:cNvSpPr>
            <a:spLocks noGrp="1"/>
          </p:cNvSpPr>
          <p:nvPr>
            <p:ph type="sldNum" sz="quarter" idx="4"/>
          </p:nvPr>
        </p:nvSpPr>
        <p:spPr/>
        <p:txBody>
          <a:bodyPr/>
          <a:lstStyle/>
          <a:p>
            <a:pPr>
              <a:defRPr/>
            </a:pPr>
            <a:fld id="{46082381-925A-4C25-AB18-0C99AD89CFC0}" type="slidenum">
              <a:rPr lang="en-US" smtClean="0"/>
              <a:pPr>
                <a:defRPr/>
              </a:pPr>
              <a:t>1</a:t>
            </a:fld>
            <a:endParaRPr lang="en-US" dirty="0"/>
          </a:p>
        </p:txBody>
      </p:sp>
      <p:sp>
        <p:nvSpPr>
          <p:cNvPr id="4" name="Title 3"/>
          <p:cNvSpPr>
            <a:spLocks noGrp="1"/>
          </p:cNvSpPr>
          <p:nvPr>
            <p:ph type="ctrTitle"/>
          </p:nvPr>
        </p:nvSpPr>
        <p:spPr/>
        <p:txBody>
          <a:bodyPr/>
          <a:lstStyle/>
          <a:p>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GB" dirty="0" err="1" smtClean="0"/>
              <a:t>termB</a:t>
            </a:r>
            <a:r>
              <a:rPr lang="en-GB" smtClean="0"/>
              <a:t> termC</a:t>
            </a:r>
            <a:endParaRPr lang="en-US" dirty="0"/>
          </a:p>
        </p:txBody>
      </p:sp>
    </p:spTree>
    <p:extLst>
      <p:ext uri="{BB962C8B-B14F-4D97-AF65-F5344CB8AC3E}">
        <p14:creationId xmlns:p14="http://schemas.microsoft.com/office/powerpoint/2010/main" val="41500703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ank">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sz="2400" i="0" u="none" strike="noStrike" cap="none" normalizeH="0" baseline="0" dirty="0" err="1" smtClean="0">
            <a:ln>
              <a:noFill/>
            </a:ln>
            <a:solidFill>
              <a:schemeClr val="bg1"/>
            </a:solidFill>
            <a:effectLst/>
            <a:latin typeface="+mn-lt"/>
          </a:defRPr>
        </a:defPPr>
      </a:lstStyle>
    </a:spDef>
    <a:lnDef>
      <a:spPr bwMode="auto">
        <a:solidFill>
          <a:schemeClr val="accent1"/>
        </a:solidFill>
        <a:ln w="19050" cap="flat" cmpd="sng" algn="ctr">
          <a:solidFill>
            <a:schemeClr val="bg2"/>
          </a:solidFill>
          <a:prstDash val="solid"/>
          <a:round/>
          <a:headEnd type="none" w="med" len="med"/>
          <a:tailEnd type="none" w="med" len="med"/>
        </a:ln>
        <a:effectLst/>
      </a:spPr>
      <a:bodyPr/>
      <a:lstStyle/>
    </a:lnDef>
    <a:txDef>
      <a:spPr bwMode="ltGray">
        <a:noFill/>
        <a:ln w="9525">
          <a:noFill/>
          <a:miter lim="800000"/>
          <a:headEnd/>
          <a:tailEnd/>
        </a:ln>
      </a:spPr>
      <a:bodyPr wrap="square" lIns="91419" tIns="45710" rIns="91419" bIns="45710" rtlCol="0" anchor="t" anchorCtr="0">
        <a:noAutofit/>
      </a:bodyPr>
      <a:lstStyle>
        <a:defPPr>
          <a:lnSpc>
            <a:spcPct val="90000"/>
          </a:lnSpc>
          <a:spcBef>
            <a:spcPts val="0"/>
          </a:spcBef>
          <a:spcAft>
            <a:spcPts val="800"/>
          </a:spcAft>
          <a:defRPr sz="2000" dirty="0" err="1" smtClean="0">
            <a:solidFill>
              <a:schemeClr val="bg2">
                <a:lumMod val="50000"/>
              </a:schemeClr>
            </a:solidFill>
            <a:latin typeface="Calibri" pitchFamily="34" charset="0"/>
          </a:defRPr>
        </a:defPPr>
      </a:lstStyle>
    </a:txDef>
  </a:objectDefaults>
  <a:extraClrSchemeLst>
    <a:extraClrScheme>
      <a:clrScheme name="Symantec Color Scheme">
        <a:dk1>
          <a:srgbClr val="000000"/>
        </a:dk1>
        <a:lt1>
          <a:srgbClr val="FFFFFF"/>
        </a:lt1>
        <a:dk2>
          <a:srgbClr val="000000"/>
        </a:dk2>
        <a:lt2>
          <a:srgbClr val="8C919A"/>
        </a:lt2>
        <a:accent1>
          <a:srgbClr val="848561"/>
        </a:accent1>
        <a:accent2>
          <a:srgbClr val="E6BA00"/>
        </a:accent2>
        <a:accent3>
          <a:srgbClr val="4D6883"/>
        </a:accent3>
        <a:accent4>
          <a:srgbClr val="F27F1A"/>
        </a:accent4>
        <a:accent5>
          <a:srgbClr val="A30609"/>
        </a:accent5>
        <a:accent6>
          <a:srgbClr val="7F6377"/>
        </a:accent6>
        <a:hlink>
          <a:srgbClr val="4D6883"/>
        </a:hlink>
        <a:folHlink>
          <a:srgbClr val="F27F1A"/>
        </a:folHlink>
      </a:clrScheme>
      <a:clrMap bg1="lt1" tx1="dk1" bg2="lt2" tx2="dk2" accent1="accent1" accent2="accent2" accent3="accent3" accent4="accent4" accent5="accent5" accent6="accent6" hlink="hlink" folHlink="folHlink"/>
    </a:extraClrScheme>
  </a:extraClrSchemeLst>
  <a:custClrLst>
    <a:custClr name="Red">
      <a:srgbClr val="B32317"/>
    </a:custClr>
    <a:custClr name="Blue">
      <a:srgbClr val="3B3B69"/>
    </a:custClr>
    <a:custClr name="Yellow">
      <a:srgbClr val="E0991A"/>
    </a:custClr>
    <a:custClr name="Taupe">
      <a:srgbClr val="867C50"/>
    </a:custClr>
    <a:custClr name="Teal">
      <a:srgbClr val="31565D"/>
    </a:custClr>
  </a:custClrLst>
</a:theme>
</file>

<file path=ppt/theme/theme2.xml><?xml version="1.0" encoding="utf-8"?>
<a:theme xmlns:a="http://schemas.openxmlformats.org/drawingml/2006/main" name="Office Theme">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7</Words>
  <Application>Microsoft Office PowerPoint</Application>
  <PresentationFormat>On-screen Show (4:3)</PresentationFormat>
  <Paragraphs>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2013-08-15T08:46:36Z</dcterms:created>
  <dcterms:modified xsi:type="dcterms:W3CDTF">2013-08-15T12:42:23Z</dcterms:modified>
</cp:coreProperties>
</file>