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0" autoAdjust="0"/>
  </p:normalViewPr>
  <p:slideViewPr>
    <p:cSldViewPr>
      <p:cViewPr varScale="1">
        <p:scale>
          <a:sx n="78" d="100"/>
          <a:sy n="78" d="100"/>
        </p:scale>
        <p:origin x="-108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6BE3E3-8436-4601-BEAE-91FBCCFC9956}" type="datetimeFigureOut">
              <a:rPr lang="en-NZ" smtClean="0"/>
              <a:t>9/05/2015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4 ME Project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BLT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16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NZ" dirty="0" smtClean="0"/>
              <a:t>BLT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6120680" cy="4873752"/>
          </a:xfrm>
        </p:spPr>
        <p:txBody>
          <a:bodyPr/>
          <a:lstStyle/>
          <a:p>
            <a:r>
              <a:rPr lang="en-NZ" dirty="0" smtClean="0"/>
              <a:t>Client: </a:t>
            </a:r>
            <a:r>
              <a:rPr lang="en-NZ" dirty="0" err="1" smtClean="0"/>
              <a:t>Malcam</a:t>
            </a:r>
            <a:r>
              <a:rPr lang="en-NZ" dirty="0" smtClean="0"/>
              <a:t> Trust Foundation</a:t>
            </a:r>
          </a:p>
          <a:p>
            <a:r>
              <a:rPr lang="en-NZ" dirty="0" smtClean="0"/>
              <a:t>Value Statement:</a:t>
            </a:r>
          </a:p>
          <a:p>
            <a:pPr lvl="1"/>
            <a:r>
              <a:rPr lang="en-NZ" dirty="0" smtClean="0"/>
              <a:t>BLT has addressed the problem of our clients lack of knowledge in the modern technology field.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The foundation was established early in 2014 and currently they are rolling out a their 4ME project which engages the youth using modern technology.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00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The System shall:</a:t>
            </a:r>
          </a:p>
          <a:p>
            <a:pPr lvl="1"/>
            <a:r>
              <a:rPr lang="en-NZ" dirty="0" smtClean="0"/>
              <a:t>have physical interactions</a:t>
            </a:r>
          </a:p>
          <a:p>
            <a:pPr lvl="1"/>
            <a:r>
              <a:rPr lang="en-NZ" dirty="0" smtClean="0"/>
              <a:t>have community involvement</a:t>
            </a:r>
          </a:p>
          <a:p>
            <a:pPr lvl="1"/>
            <a:r>
              <a:rPr lang="en-NZ" dirty="0"/>
              <a:t>a</a:t>
            </a:r>
            <a:r>
              <a:rPr lang="en-NZ" dirty="0" smtClean="0"/>
              <a:t>llow modifications</a:t>
            </a:r>
          </a:p>
          <a:p>
            <a:pPr lvl="1"/>
            <a:r>
              <a:rPr lang="en-NZ" dirty="0"/>
              <a:t>p</a:t>
            </a:r>
            <a:r>
              <a:rPr lang="en-NZ" dirty="0" smtClean="0"/>
              <a:t>rovide career information through multimedia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18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User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As a User I: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an gain knowledge for a particular career</a:t>
            </a:r>
          </a:p>
          <a:p>
            <a:pPr lvl="1"/>
            <a:r>
              <a:rPr lang="en-NZ" dirty="0" smtClean="0"/>
              <a:t>want to see other similar career paths</a:t>
            </a:r>
          </a:p>
          <a:p>
            <a:pPr lvl="1"/>
            <a:r>
              <a:rPr lang="en-NZ" dirty="0"/>
              <a:t>w</a:t>
            </a:r>
            <a:r>
              <a:rPr lang="en-NZ" dirty="0" smtClean="0"/>
              <a:t>ant to see different careers in the same category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58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Interaction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NZ" dirty="0" smtClean="0"/>
          </a:p>
          <a:p>
            <a:pPr lvl="1"/>
            <a:r>
              <a:rPr lang="en-NZ" dirty="0" smtClean="0"/>
              <a:t>Website</a:t>
            </a:r>
          </a:p>
          <a:p>
            <a:pPr lvl="2"/>
            <a:r>
              <a:rPr lang="en-NZ" dirty="0" smtClean="0"/>
              <a:t>PHP – Fastest Option</a:t>
            </a:r>
          </a:p>
          <a:p>
            <a:pPr lvl="2"/>
            <a:r>
              <a:rPr lang="en-NZ" dirty="0" smtClean="0"/>
              <a:t>MySQL Database</a:t>
            </a:r>
          </a:p>
          <a:p>
            <a:pPr lvl="2"/>
            <a:r>
              <a:rPr lang="en-NZ" dirty="0" smtClean="0"/>
              <a:t>Videos are hosted externally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59136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Upcoming Interaction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7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Social Aspect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896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982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 Pathway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765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</TotalTime>
  <Words>130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4 ME Project</vt:lpstr>
      <vt:lpstr>BLT</vt:lpstr>
      <vt:lpstr>Functional Requirements –  System</vt:lpstr>
      <vt:lpstr>Functional Requirements – User</vt:lpstr>
      <vt:lpstr>Current Interaction</vt:lpstr>
      <vt:lpstr>Upcoming Interaction</vt:lpstr>
      <vt:lpstr>Social Aspect</vt:lpstr>
      <vt:lpstr>Support Structure</vt:lpstr>
      <vt:lpstr>Development Pathway</vt:lpstr>
    </vt:vector>
  </TitlesOfParts>
  <Company>Otago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ME Project</dc:title>
  <dc:creator>Student</dc:creator>
  <cp:lastModifiedBy>Student</cp:lastModifiedBy>
  <cp:revision>12</cp:revision>
  <dcterms:created xsi:type="dcterms:W3CDTF">2015-05-09T02:01:09Z</dcterms:created>
  <dcterms:modified xsi:type="dcterms:W3CDTF">2015-05-09T04:40:11Z</dcterms:modified>
</cp:coreProperties>
</file>