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7" r:id="rId6"/>
    <p:sldId id="268" r:id="rId7"/>
    <p:sldId id="266" r:id="rId8"/>
    <p:sldId id="264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87" autoAdjust="0"/>
  </p:normalViewPr>
  <p:slideViewPr>
    <p:cSldViewPr>
      <p:cViewPr varScale="1">
        <p:scale>
          <a:sx n="94" d="100"/>
          <a:sy n="94" d="100"/>
        </p:scale>
        <p:origin x="-11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86BE3E3-8436-4601-BEAE-91FBCCFC9956}" type="datetimeFigureOut">
              <a:rPr lang="en-NZ" smtClean="0"/>
              <a:t>10/05/2015</a:t>
            </a:fld>
            <a:endParaRPr lang="en-NZ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NZ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E3E3-8436-4601-BEAE-91FBCCFC9956}" type="datetimeFigureOut">
              <a:rPr lang="en-NZ" smtClean="0"/>
              <a:t>10/05/2015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E3E3-8436-4601-BEAE-91FBCCFC9956}" type="datetimeFigureOut">
              <a:rPr lang="en-NZ" smtClean="0"/>
              <a:t>10/05/2015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86BE3E3-8436-4601-BEAE-91FBCCFC9956}" type="datetimeFigureOut">
              <a:rPr lang="en-NZ" smtClean="0"/>
              <a:t>10/05/2015</a:t>
            </a:fld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86BE3E3-8436-4601-BEAE-91FBCCFC9956}" type="datetimeFigureOut">
              <a:rPr lang="en-NZ" smtClean="0"/>
              <a:t>10/05/2015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NZ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E3E3-8436-4601-BEAE-91FBCCFC9956}" type="datetimeFigureOut">
              <a:rPr lang="en-NZ" smtClean="0"/>
              <a:t>10/05/2015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E3E3-8436-4601-BEAE-91FBCCFC9956}" type="datetimeFigureOut">
              <a:rPr lang="en-NZ" smtClean="0"/>
              <a:t>10/05/2015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6BE3E3-8436-4601-BEAE-91FBCCFC9956}" type="datetimeFigureOut">
              <a:rPr lang="en-NZ" smtClean="0"/>
              <a:t>10/05/2015</a:t>
            </a:fld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E3E3-8436-4601-BEAE-91FBCCFC9956}" type="datetimeFigureOut">
              <a:rPr lang="en-NZ" smtClean="0"/>
              <a:t>10/05/2015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86BE3E3-8436-4601-BEAE-91FBCCFC9956}" type="datetimeFigureOut">
              <a:rPr lang="en-NZ" smtClean="0"/>
              <a:t>10/05/2015</a:t>
            </a:fld>
            <a:endParaRPr lang="en-NZ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6BE3E3-8436-4601-BEAE-91FBCCFC9956}" type="datetimeFigureOut">
              <a:rPr lang="en-NZ" smtClean="0"/>
              <a:t>10/05/2015</a:t>
            </a:fld>
            <a:endParaRPr lang="en-N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86BE3E3-8436-4601-BEAE-91FBCCFC9956}" type="datetimeFigureOut">
              <a:rPr lang="en-NZ" smtClean="0"/>
              <a:t>10/05/2015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4 ME Project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BLT Development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5161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Unknowns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0596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/>
          <a:lstStyle/>
          <a:p>
            <a:r>
              <a:rPr lang="en-NZ" dirty="0" smtClean="0"/>
              <a:t>BLT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9592" y="1556792"/>
            <a:ext cx="6120680" cy="4873752"/>
          </a:xfrm>
        </p:spPr>
        <p:txBody>
          <a:bodyPr/>
          <a:lstStyle/>
          <a:p>
            <a:r>
              <a:rPr lang="en-NZ" dirty="0" smtClean="0"/>
              <a:t>Client: </a:t>
            </a:r>
            <a:r>
              <a:rPr lang="en-NZ" dirty="0" err="1" smtClean="0"/>
              <a:t>Malcam</a:t>
            </a:r>
            <a:r>
              <a:rPr lang="en-NZ" dirty="0" smtClean="0"/>
              <a:t> Trust Foundation</a:t>
            </a:r>
          </a:p>
          <a:p>
            <a:r>
              <a:rPr lang="en-NZ" dirty="0" smtClean="0"/>
              <a:t>Value Statement:</a:t>
            </a:r>
          </a:p>
          <a:p>
            <a:pPr lvl="1"/>
            <a:r>
              <a:rPr lang="en-NZ" dirty="0" smtClean="0"/>
              <a:t>“BLT </a:t>
            </a:r>
            <a:r>
              <a:rPr lang="en-NZ" dirty="0" smtClean="0"/>
              <a:t>has addressed the problem of our clients lack of knowledge in the modern technology field</a:t>
            </a:r>
            <a:r>
              <a:rPr lang="en-NZ" dirty="0" smtClean="0"/>
              <a:t>.”</a:t>
            </a:r>
            <a:endParaRPr lang="en-NZ" dirty="0" smtClean="0"/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The foundation was established early in 2014 and currently they are rolling out a their 4ME project which engages the youth using modern technology.</a:t>
            </a:r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7006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Functional Requirements –  System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The System shall:</a:t>
            </a:r>
          </a:p>
          <a:p>
            <a:pPr lvl="1"/>
            <a:r>
              <a:rPr lang="en-NZ" dirty="0" smtClean="0"/>
              <a:t>have physical interactions</a:t>
            </a:r>
          </a:p>
          <a:p>
            <a:pPr lvl="1"/>
            <a:r>
              <a:rPr lang="en-NZ" dirty="0" smtClean="0"/>
              <a:t>have community involvement</a:t>
            </a:r>
          </a:p>
          <a:p>
            <a:pPr lvl="1"/>
            <a:r>
              <a:rPr lang="en-NZ" dirty="0"/>
              <a:t>a</a:t>
            </a:r>
            <a:r>
              <a:rPr lang="en-NZ" dirty="0" smtClean="0"/>
              <a:t>llow modifications</a:t>
            </a:r>
          </a:p>
          <a:p>
            <a:pPr lvl="1"/>
            <a:r>
              <a:rPr lang="en-NZ" dirty="0"/>
              <a:t>p</a:t>
            </a:r>
            <a:r>
              <a:rPr lang="en-NZ" dirty="0" smtClean="0"/>
              <a:t>rovide career information through multimedia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5184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Functional Requirements – User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As a User I:</a:t>
            </a:r>
          </a:p>
          <a:p>
            <a:pPr lvl="1"/>
            <a:r>
              <a:rPr lang="en-NZ" dirty="0"/>
              <a:t>c</a:t>
            </a:r>
            <a:r>
              <a:rPr lang="en-NZ" dirty="0" smtClean="0"/>
              <a:t>an gain knowledge for a particular career</a:t>
            </a:r>
          </a:p>
          <a:p>
            <a:pPr lvl="1"/>
            <a:r>
              <a:rPr lang="en-NZ" dirty="0" smtClean="0"/>
              <a:t>want to see other similar career paths</a:t>
            </a:r>
          </a:p>
          <a:p>
            <a:pPr lvl="1"/>
            <a:r>
              <a:rPr lang="en-NZ" dirty="0"/>
              <a:t>w</a:t>
            </a:r>
            <a:r>
              <a:rPr lang="en-NZ" dirty="0" smtClean="0"/>
              <a:t>ant to see different careers in the same category</a:t>
            </a:r>
          </a:p>
          <a:p>
            <a:pPr lvl="1"/>
            <a:endParaRPr lang="en-NZ" dirty="0" smtClean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0585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current end goal for software.</a:t>
            </a:r>
          </a:p>
          <a:p>
            <a:r>
              <a:rPr lang="en-US" dirty="0" smtClean="0"/>
              <a:t>Client is unfamiliar with current generation, and are unsure on what they need developed.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4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Software we’re working on.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NZ" dirty="0" smtClean="0"/>
          </a:p>
          <a:p>
            <a:pPr lvl="1"/>
            <a:r>
              <a:rPr lang="en-NZ" dirty="0" smtClean="0"/>
              <a:t>Website</a:t>
            </a:r>
          </a:p>
          <a:p>
            <a:pPr lvl="2"/>
            <a:r>
              <a:rPr lang="en-NZ" dirty="0" smtClean="0"/>
              <a:t>PHP – Fastest Option</a:t>
            </a:r>
          </a:p>
          <a:p>
            <a:pPr lvl="2"/>
            <a:r>
              <a:rPr lang="en-NZ" dirty="0" smtClean="0"/>
              <a:t>MySQL Database</a:t>
            </a:r>
          </a:p>
          <a:p>
            <a:pPr lvl="2"/>
            <a:r>
              <a:rPr lang="en-NZ" dirty="0" smtClean="0"/>
              <a:t>Videos are hosted externally</a:t>
            </a:r>
          </a:p>
          <a:p>
            <a:pPr lvl="2"/>
            <a:endParaRPr lang="en-NZ" dirty="0" smtClean="0"/>
          </a:p>
          <a:p>
            <a:pPr lvl="2"/>
            <a:endParaRPr lang="en-NZ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94" y="3501008"/>
            <a:ext cx="5268906" cy="297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Future Software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err="1" smtClean="0"/>
              <a:t>Malcam</a:t>
            </a:r>
            <a:r>
              <a:rPr lang="en-NZ" dirty="0" smtClean="0"/>
              <a:t> Trust Foundation are somewhat unfamiliar with technology.</a:t>
            </a:r>
            <a:endParaRPr lang="en-NZ" dirty="0"/>
          </a:p>
          <a:p>
            <a:pPr lvl="1"/>
            <a:r>
              <a:rPr lang="en-NZ" dirty="0" smtClean="0"/>
              <a:t>Working with Cyclone to figure out exactly what client needs.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A system to measure success.</a:t>
            </a:r>
          </a:p>
          <a:p>
            <a:endParaRPr lang="en-NZ" dirty="0" smtClean="0"/>
          </a:p>
          <a:p>
            <a:r>
              <a:rPr lang="en-NZ" dirty="0" smtClean="0"/>
              <a:t>Finding ways of improving current systems.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7789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Social Aspect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NZ" dirty="0"/>
              <a:t>Development role</a:t>
            </a:r>
          </a:p>
          <a:p>
            <a:pPr lvl="0"/>
            <a:r>
              <a:rPr lang="en-NZ" dirty="0" smtClean="0"/>
              <a:t>Ethnography</a:t>
            </a:r>
            <a:endParaRPr lang="en-NZ" dirty="0"/>
          </a:p>
          <a:p>
            <a:pPr lvl="0"/>
            <a:r>
              <a:rPr lang="en-NZ" dirty="0"/>
              <a:t>Social processes</a:t>
            </a:r>
          </a:p>
          <a:p>
            <a:pPr lvl="0"/>
            <a:r>
              <a:rPr lang="en-NZ" dirty="0"/>
              <a:t>Developing User stories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6896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MVP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Minimum Viable </a:t>
            </a:r>
            <a:r>
              <a:rPr lang="en-NZ" dirty="0" smtClean="0"/>
              <a:t>Product – Working Website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66765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1346</TotalTime>
  <Words>204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4 ME Project</vt:lpstr>
      <vt:lpstr>BLT</vt:lpstr>
      <vt:lpstr>Functional Requirements –  System</vt:lpstr>
      <vt:lpstr>Functional Requirements – User</vt:lpstr>
      <vt:lpstr>Software Interaction</vt:lpstr>
      <vt:lpstr>Software we’re working on.</vt:lpstr>
      <vt:lpstr>Future Software</vt:lpstr>
      <vt:lpstr>Social Aspect</vt:lpstr>
      <vt:lpstr>MVP</vt:lpstr>
      <vt:lpstr>Unknowns</vt:lpstr>
    </vt:vector>
  </TitlesOfParts>
  <Company>Otago Polytechnic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ME Project</dc:title>
  <dc:creator>Student</dc:creator>
  <cp:lastModifiedBy>Student</cp:lastModifiedBy>
  <cp:revision>18</cp:revision>
  <dcterms:created xsi:type="dcterms:W3CDTF">2015-05-09T02:01:09Z</dcterms:created>
  <dcterms:modified xsi:type="dcterms:W3CDTF">2015-05-10T06:00:53Z</dcterms:modified>
</cp:coreProperties>
</file>