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208D2-50F4-404E-8DDF-034635439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96D76-FB6F-490B-BC40-1D678F22B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7E08A-6ED5-4D49-B2CF-B9901456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1D6C-71B2-41B7-9F48-66C9A491B8F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7F1AC-397E-4549-9D33-839B5A20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0BBF6-9CE0-49B5-8A23-72C5C4C8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8CD-5530-490D-AAD9-E0615714A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5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0C55-75F1-4731-91CC-BEB5E68D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9B31B-A6EE-4542-A00B-B3CC826D2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09856-CC05-459B-99E3-9654D429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1D6C-71B2-41B7-9F48-66C9A491B8F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C7F73-FAE1-4177-8C63-DC972606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EE158-FB0E-4BD1-A588-25045969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8CD-5530-490D-AAD9-E0615714A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3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8462F-37D6-418D-BA0A-221CFDB6F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3A570-B49A-4EB1-8675-8A27D3CCD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5E2BB-ECFD-45F5-A9D8-F31FD9AC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1D6C-71B2-41B7-9F48-66C9A491B8F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505E8-2FFE-4718-B3E6-FD9E594C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CB139-79B2-4F21-B521-8B7437E5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8CD-5530-490D-AAD9-E0615714A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9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E16B-3927-43EF-9499-D6E14F93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43E72-5CD0-42A0-AC78-B95F5934E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45BE5-D0EA-408A-BB63-89660EF3A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1D6C-71B2-41B7-9F48-66C9A491B8F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33C33-C110-486B-A478-A5C41BA4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47F4D-48D2-4D2D-8ED4-55032400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8CD-5530-490D-AAD9-E0615714A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3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AD27-5ED4-4019-9F3D-0A2E16A4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FF593-47E5-4F34-BFA0-C4FB9C0A7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E91EB-269E-4F7E-B411-99F8B3C3C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1D6C-71B2-41B7-9F48-66C9A491B8F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77267-087B-40FB-B785-8FA296678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8C603-B109-45A6-AF56-7EFAEBD9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8CD-5530-490D-AAD9-E0615714A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5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5D52-D90C-4B0A-B037-EB65EF063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B13FA-0EA1-4940-8227-249B4A4BE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066AC-5657-4F79-A3C3-0C87BBAF3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16E53-C32A-457B-9DFE-DBEE4283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1D6C-71B2-41B7-9F48-66C9A491B8F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E9682-9830-47E7-B322-51A42AD5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620BD-CE84-458E-98D6-0F9C9AA4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8CD-5530-490D-AAD9-E0615714A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4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15AA-A3B4-4FDB-9959-91B8B20A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38AEE-CC55-4DE3-B42A-BCF2BEC6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25BD7-DC03-426B-AE98-194FC300F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F93F3-59D8-4227-BE23-D705EAB9A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AE594-ACFD-4F96-B7B8-D9618CF83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E9AA45-10CB-4E05-BCA2-4CFB3447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1D6C-71B2-41B7-9F48-66C9A491B8F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36DC6-44F8-47BD-BFC7-8BAAD94D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14431-3E21-48CC-88CB-6108E6CF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8CD-5530-490D-AAD9-E0615714A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4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698E-DAFC-4663-AED9-0327D6FB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28BB2-45AC-4026-9015-028DF68C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1D6C-71B2-41B7-9F48-66C9A491B8F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49C30-EA1C-4508-A096-388C8B0F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C43FA-A39E-44CD-8C55-9DB34DED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8CD-5530-490D-AAD9-E0615714A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6042D-00E8-4293-88E6-056CF4BF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1D6C-71B2-41B7-9F48-66C9A491B8F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F00D9-3337-449B-9784-00C90FD9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56423-4114-4B63-9213-0F4343DF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8CD-5530-490D-AAD9-E0615714A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2B0E-0C07-442D-8B50-B2EC5B80E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FC0D5-5623-4E2F-B084-E0C0956CE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DF7A1-95D9-41D2-92A0-3149A58EF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50E8D-1D39-4AA0-95FE-BFAA1D15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1D6C-71B2-41B7-9F48-66C9A491B8F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711BA-C091-482E-B303-5A0A2A340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61229-27C2-45E1-9171-EE63F2A2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8CD-5530-490D-AAD9-E0615714A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AEFB-0B59-48A1-BCC1-1C25F46A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99D219-0DCA-4403-B5C4-C634FFD7C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A19BB-49E5-4CC5-96B9-3DA214406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070C6-4CC6-4B26-AA9F-ABFF0FE0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1D6C-71B2-41B7-9F48-66C9A491B8F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2837-A79A-4F38-85CB-7BEA12BD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09BBF-B83C-40AC-BCA1-7922E35A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B8CD-5530-490D-AAD9-E0615714A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3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6BCBA4-F87B-458B-90DB-1DA6D0A8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85D53-2F52-4698-AEFA-DB5C0C448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3BF4A-61C5-4E13-8700-4250A0B64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D1D6C-71B2-41B7-9F48-66C9A491B8F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B06FD-6A03-45EF-83CB-1A2AA6CA8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79227-D7AB-4A6C-9E26-65C4C6799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3B8CD-5530-490D-AAD9-E0615714A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0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149A23-B4D4-46D6-AD8A-57962696C1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5" t="5770" r="3893" b="6388"/>
          <a:stretch/>
        </p:blipFill>
        <p:spPr>
          <a:xfrm>
            <a:off x="1304192" y="194333"/>
            <a:ext cx="9583615" cy="646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3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Benson Lindsey</dc:creator>
  <cp:lastModifiedBy>Benson Lindsey</cp:lastModifiedBy>
  <cp:revision>1</cp:revision>
  <dcterms:created xsi:type="dcterms:W3CDTF">2018-11-14T03:57:03Z</dcterms:created>
  <dcterms:modified xsi:type="dcterms:W3CDTF">2018-11-14T03:58:56Z</dcterms:modified>
</cp:coreProperties>
</file>