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62" r:id="rId6"/>
    <p:sldId id="269" r:id="rId7"/>
    <p:sldId id="271" r:id="rId8"/>
    <p:sldId id="274" r:id="rId9"/>
    <p:sldId id="273" r:id="rId10"/>
    <p:sldId id="275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B9ED-221D-496E-BA53-EB3FB22BAEA3}" v="16" dt="2022-09-13T11:39:04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223B-2BBB-4549-9C82-BC90802838D5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47CF-E5D9-4DE8-944B-E494B3FB5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A47CF-E5D9-4DE8-944B-E494B3FB56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0BD7-7C3E-4EA0-963F-A40A69AB303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02A6-52C9-ADB5-87CE-EAC0CE27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7209"/>
          </a:xfrm>
        </p:spPr>
        <p:txBody>
          <a:bodyPr/>
          <a:lstStyle/>
          <a:p>
            <a:pPr algn="r"/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캡스톤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디자인</a:t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학기</a:t>
            </a:r>
            <a:b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A</a:t>
            </a:r>
            <a:r>
              <a:rPr lang="en-US" altLang="ko-KR" sz="3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Algorithm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D5D8-A1A9-CE5B-4D03-1D3835ED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684" y="4807390"/>
            <a:ext cx="2085315" cy="45041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3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7D78F8-5D66-B07B-E16A-2BC293BF5E93}"/>
              </a:ext>
            </a:extLst>
          </p:cNvPr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>
                <a:latin typeface="G마켓 산스 TTF Light" panose="02000000000000000000" pitchFamily="2" charset="-127"/>
                <a:ea typeface="G마켓 산스 TTF Light"/>
              </a:rPr>
              <a:t>2022/9/6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Path Planning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</a:t>
            </a:r>
          </a:p>
          <a:p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- Dijkstra + heuristic cost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- Dynamic A*</a:t>
            </a: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Sampling-based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 – Random Tree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RRT* - RRT + rewire</a:t>
            </a: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Artificial Intelligence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ANN – Artificial Neural Network</a:t>
            </a: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 – Genetic Algorithm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35748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Our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Design own algorithm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D*(A*)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 회피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- 3D path planning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Safety distance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Cost function optimization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Distance(Euclidean) </a:t>
            </a:r>
            <a:r>
              <a:rPr lang="en-US" altLang="ko-KR" sz="2400" strike="sngStrike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Power(battery) + Stability(?)</a:t>
            </a: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&amp; ROS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Simulation &amp;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비행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5123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 + heuristic cost</a:t>
            </a:r>
          </a:p>
          <a:p>
            <a:endParaRPr 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pic>
        <p:nvPicPr>
          <p:cNvPr id="2050" name="Picture 2" descr="astar">
            <a:extLst>
              <a:ext uri="{FF2B5EF4-FFF2-40B4-BE49-F238E27FC236}">
                <a16:creationId xmlns:a16="http://schemas.microsoft.com/office/drawing/2014/main" id="{77F4E328-60C3-5538-C46B-4B5A3251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95525"/>
            <a:ext cx="5305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0"/>
            <a:ext cx="8924424" cy="6858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585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Start = (1,1)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Goal = (4,1)</a:t>
            </a:r>
          </a:p>
          <a:p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Unit_motion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이동할 수 있는 단위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[(-1, 0), (-1, 1), (0, 1), (1, 1), (1, 0), (1, -1), (0, -1), (-1, -1)]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obstacle 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{(4, 0), (3, 1), (5, 4), (5, 1), (0, 2), (0, 5), (1, 0), (2, 5), (3, 0), (4, 5), (5, 0), (5, 3), (0, 1), (0, 4), (1, 5), (3, 2), (3, 5), (5, 2), (5, 5), (0, 0), (0, 3), (2, 0)}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F9E18-7E36-8F8F-7080-9B2189F0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32" y="3306536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0"/>
            <a:ext cx="8924424" cy="6858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BF6AD-D0B0-C5EC-9F34-3211FF83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3" y="1099344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A* algorithm</a:t>
            </a:r>
          </a:p>
          <a:p>
            <a:endParaRPr 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주어진 지도가 틀릴 경우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Local path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수정하여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real-time path planning.</a:t>
            </a:r>
            <a:endParaRPr 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1346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latin typeface="G마켓 산스 TTF Light" panose="02000000000000000000" pitchFamily="2" charset="-127"/>
                <a:ea typeface="G마켓 산스 TTF Light"/>
              </a:rPr>
              <a:t>2022/9/13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900372" y="187325"/>
            <a:ext cx="1253528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1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pic>
        <p:nvPicPr>
          <p:cNvPr id="1026" name="Picture 2" descr="lpastar">
            <a:extLst>
              <a:ext uri="{FF2B5EF4-FFF2-40B4-BE49-F238E27FC236}">
                <a16:creationId xmlns:a16="http://schemas.microsoft.com/office/drawing/2014/main" id="{37AE7D60-F193-C638-9B1F-26114A02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05050"/>
            <a:ext cx="53054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8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C0C4316BEA640BC1DC32A398D4785" ma:contentTypeVersion="13" ma:contentTypeDescription="새 문서를 만듭니다." ma:contentTypeScope="" ma:versionID="3333aac049e0fd7952e5dabed7f00413">
  <xsd:schema xmlns:xsd="http://www.w3.org/2001/XMLSchema" xmlns:xs="http://www.w3.org/2001/XMLSchema" xmlns:p="http://schemas.microsoft.com/office/2006/metadata/properties" xmlns:ns3="42a87c74-49d2-4898-a86c-ca3f53b59126" xmlns:ns4="736ae43f-2eee-4635-b35e-a4e0577211e3" targetNamespace="http://schemas.microsoft.com/office/2006/metadata/properties" ma:root="true" ma:fieldsID="1e7940bc01689e035d304ae4960ef27c" ns3:_="" ns4:_="">
    <xsd:import namespace="42a87c74-49d2-4898-a86c-ca3f53b59126"/>
    <xsd:import namespace="736ae43f-2eee-4635-b35e-a4e0577211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7c74-49d2-4898-a86c-ca3f53b591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e43f-2eee-4635-b35e-a4e057721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73FCF-4921-48FF-AAF8-71E24621B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12FE78-8970-44E8-80CC-C45C95B5C239}">
  <ds:schemaRefs>
    <ds:schemaRef ds:uri="42a87c74-49d2-4898-a86c-ca3f53b59126"/>
    <ds:schemaRef ds:uri="http://www.w3.org/XML/1998/namespace"/>
    <ds:schemaRef ds:uri="736ae43f-2eee-4635-b35e-a4e0577211e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48E28C-46AF-47DD-AA50-D614FE6C2D62}">
  <ds:schemaRefs>
    <ds:schemaRef ds:uri="42a87c74-49d2-4898-a86c-ca3f53b59126"/>
    <ds:schemaRef ds:uri="736ae43f-2eee-4635-b35e-a4e057721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398</Words>
  <Application>Microsoft Office PowerPoint</Application>
  <PresentationFormat>와이드스크린</PresentationFormat>
  <Paragraphs>68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캡스톤 디자인 2학기 - A* Algorithm</vt:lpstr>
      <vt:lpstr>Path Planning</vt:lpstr>
      <vt:lpstr>Our Algorithm</vt:lpstr>
      <vt:lpstr>A* Algorithm</vt:lpstr>
      <vt:lpstr>A* Algorithm</vt:lpstr>
      <vt:lpstr>A* Algorithm</vt:lpstr>
      <vt:lpstr>A* Algorithm</vt:lpstr>
      <vt:lpstr>D*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윤준영(***6***150)</dc:creator>
  <cp:lastModifiedBy>윤준영(***6***150)</cp:lastModifiedBy>
  <cp:revision>3</cp:revision>
  <dcterms:created xsi:type="dcterms:W3CDTF">2022-08-01T13:58:11Z</dcterms:created>
  <dcterms:modified xsi:type="dcterms:W3CDTF">2022-09-13T12:27:56Z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0x010100497C0C4316BEA640BC1DC32A398D4785</vt:lpwstr>
  </property>
</Properties>
</file>