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7"/>
  </p:notesMasterIdLst>
  <p:handoutMasterIdLst>
    <p:handoutMasterId r:id="rId8"/>
  </p:handoutMasterIdLst>
  <p:sldIdLst>
    <p:sldId id="256" r:id="rId2"/>
    <p:sldId id="264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0070C0"/>
    <a:srgbClr val="21B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47437A-18CD-442D-BC8B-5E4E0DD43E1D}" v="9" dt="2022-11-11T03:54:33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7" autoAdjust="0"/>
    <p:restoredTop sz="94660"/>
  </p:normalViewPr>
  <p:slideViewPr>
    <p:cSldViewPr>
      <p:cViewPr varScale="1">
        <p:scale>
          <a:sx n="96" d="100"/>
          <a:sy n="96" d="100"/>
        </p:scale>
        <p:origin x="125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38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FABB-D07F-40CE-9577-0F599775405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434D-D3C1-423B-9771-64B85E3A7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2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8250-2CF3-4785-A3E9-9A4E97CB276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D5CB3-D38A-4DA6-8703-D544B68AD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4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6864" cy="1638672"/>
          </a:xfrm>
        </p:spPr>
        <p:txBody>
          <a:bodyPr anchor="ctr" anchorCtr="0">
            <a:normAutofit/>
          </a:bodyPr>
          <a:lstStyle>
            <a:lvl1pPr algn="ctr">
              <a:defRPr sz="4400" b="1" cap="small" baseline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7776864" cy="7920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 i="0">
                <a:ln w="3175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2EE06D8-16E0-4847-A7D6-30BB0749A315}" type="datetime4">
              <a:rPr lang="en-US" altLang="ko-KR" sz="1400" b="0" i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pPr algn="r"/>
              <a:t>November 22, 2022</a:t>
            </a:fld>
            <a:r>
              <a:rPr lang="en-US" altLang="ko-KR" sz="1400" b="0" i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/ KOREA AEROSPACE UNIVERSITY</a:t>
            </a:r>
            <a:endParaRPr lang="ko-KR" altLang="en-US" sz="1800" b="0" i="1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8928992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6" name="내용 개체 틀 7"/>
          <p:cNvSpPr>
            <a:spLocks noGrp="1"/>
          </p:cNvSpPr>
          <p:nvPr>
            <p:ph sz="quarter" idx="10"/>
          </p:nvPr>
        </p:nvSpPr>
        <p:spPr>
          <a:xfrm>
            <a:off x="4572000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1608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07505" y="847304"/>
            <a:ext cx="8928992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 userDrawn="1"/>
        </p:nvSpPr>
        <p:spPr bwMode="auto">
          <a:xfrm>
            <a:off x="107505" y="836712"/>
            <a:ext cx="8928992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800" b="1" i="1" dirty="0"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1600" u="sng" dirty="0"/>
              <a:t>전자</a:t>
            </a:r>
            <a:r>
              <a:rPr lang="en-US" altLang="ko-KR" sz="1600" u="sng" dirty="0"/>
              <a:t>HW</a:t>
            </a:r>
            <a:r>
              <a:rPr lang="ko-KR" altLang="en-US" sz="1600" u="sng" dirty="0"/>
              <a:t>설계 </a:t>
            </a:r>
            <a:r>
              <a:rPr lang="en-US" altLang="ko-KR" sz="1600" u="sng" dirty="0"/>
              <a:t>– </a:t>
            </a:r>
            <a:r>
              <a:rPr lang="ko-KR" altLang="en-US" sz="1600" u="sng" dirty="0"/>
              <a:t>설계과제</a:t>
            </a:r>
            <a:br>
              <a:rPr lang="en-US" altLang="ko-KR" dirty="0"/>
            </a:br>
            <a:r>
              <a:rPr lang="ko-KR" altLang="en-US" dirty="0"/>
              <a:t>설계 제목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김영일 </a:t>
            </a:r>
            <a:r>
              <a:rPr lang="en-US" altLang="ko-KR" sz="2000" dirty="0"/>
              <a:t>(20111111; xx%), </a:t>
            </a:r>
            <a:r>
              <a:rPr lang="ko-KR" altLang="en-US" sz="2000" dirty="0"/>
              <a:t>김성일 </a:t>
            </a:r>
            <a:r>
              <a:rPr lang="en-US" altLang="ko-KR" sz="2000"/>
              <a:t>(20112222; xx%)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6D723C-4920-4194-B87B-199CD64F8E7F}"/>
              </a:ext>
            </a:extLst>
          </p:cNvPr>
          <p:cNvSpPr/>
          <p:nvPr/>
        </p:nvSpPr>
        <p:spPr>
          <a:xfrm>
            <a:off x="539552" y="188640"/>
            <a:ext cx="633670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본 </a:t>
            </a:r>
            <a:r>
              <a:rPr lang="en-US" altLang="ko-KR" dirty="0"/>
              <a:t>PPT</a:t>
            </a:r>
            <a:r>
              <a:rPr lang="ko-KR" altLang="en-US" dirty="0"/>
              <a:t> </a:t>
            </a:r>
            <a:r>
              <a:rPr lang="en-US" altLang="ko-KR" dirty="0"/>
              <a:t>Template</a:t>
            </a:r>
            <a:r>
              <a:rPr lang="ko-KR" altLang="en-US" dirty="0"/>
              <a:t>을 사용해서</a:t>
            </a:r>
            <a:r>
              <a:rPr lang="en-US" altLang="ko-KR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작성 요령 부분을 삭제하고</a:t>
            </a:r>
            <a:r>
              <a:rPr lang="ko-KR" altLang="en-US" dirty="0"/>
              <a:t> 작성함</a:t>
            </a:r>
            <a:endParaRPr lang="en-US" altLang="ko-KR" dirty="0"/>
          </a:p>
          <a:p>
            <a:r>
              <a:rPr lang="en-US" altLang="ko-KR" dirty="0"/>
              <a:t>Font</a:t>
            </a:r>
            <a:r>
              <a:rPr lang="ko-KR" altLang="en-US" dirty="0"/>
              <a:t> 종류 </a:t>
            </a:r>
            <a:r>
              <a:rPr lang="en-US" altLang="ko-KR" dirty="0"/>
              <a:t>/ </a:t>
            </a:r>
            <a:r>
              <a:rPr lang="ko-KR" altLang="en-US" dirty="0"/>
              <a:t>크기 변경 허용하지 않음</a:t>
            </a:r>
            <a:r>
              <a:rPr lang="en-US" altLang="ko-KR" dirty="0"/>
              <a:t> (</a:t>
            </a:r>
            <a:r>
              <a:rPr lang="ko-KR" altLang="en-US" dirty="0"/>
              <a:t>위반시 </a:t>
            </a:r>
            <a:r>
              <a:rPr lang="en-US" altLang="ko-KR" dirty="0"/>
              <a:t>-5%)</a:t>
            </a:r>
          </a:p>
          <a:p>
            <a:r>
              <a:rPr lang="en-US" altLang="ko-KR" dirty="0"/>
              <a:t>PPT 5</a:t>
            </a:r>
            <a:r>
              <a:rPr lang="ko-KR" altLang="en-US" dirty="0"/>
              <a:t>장 </a:t>
            </a:r>
            <a:r>
              <a:rPr lang="en-US" altLang="ko-KR" dirty="0"/>
              <a:t>(</a:t>
            </a:r>
            <a:r>
              <a:rPr lang="ko-KR" altLang="en-US" dirty="0"/>
              <a:t>표지 포함</a:t>
            </a:r>
            <a:r>
              <a:rPr lang="en-US" altLang="ko-KR" dirty="0"/>
              <a:t>) (</a:t>
            </a:r>
            <a:r>
              <a:rPr lang="ko-KR" altLang="en-US" dirty="0"/>
              <a:t>위반시 </a:t>
            </a:r>
            <a:r>
              <a:rPr lang="en-US" altLang="ko-KR" dirty="0"/>
              <a:t>Slide</a:t>
            </a:r>
            <a:r>
              <a:rPr lang="ko-KR" altLang="en-US" dirty="0"/>
              <a:t>당 </a:t>
            </a:r>
            <a:r>
              <a:rPr lang="en-US" altLang="ko-KR" dirty="0"/>
              <a:t>-1%)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47065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54E9B-87A8-4CB9-700C-EF1344E0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 대비 설계 상 변경된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B6E5B-391A-5AD9-29A9-D56EE1D820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해당 내용이 있는 경우만 작성</a:t>
            </a:r>
            <a:r>
              <a:rPr lang="en-US" altLang="ko-KR" dirty="0"/>
              <a:t>. </a:t>
            </a:r>
            <a:r>
              <a:rPr lang="ko-KR" altLang="en-US" dirty="0"/>
              <a:t>변경 사항 없을 경우 </a:t>
            </a:r>
            <a:r>
              <a:rPr lang="en-US" altLang="ko-KR" dirty="0"/>
              <a:t>‘</a:t>
            </a:r>
            <a:r>
              <a:rPr lang="ko-KR" altLang="en-US" dirty="0"/>
              <a:t>변경 사항 없음</a:t>
            </a:r>
            <a:r>
              <a:rPr lang="en-US" altLang="ko-KR" dirty="0"/>
              <a:t>‘ </a:t>
            </a:r>
            <a:r>
              <a:rPr lang="ko-KR" altLang="en-US" dirty="0"/>
              <a:t>이라고 작성</a:t>
            </a:r>
            <a:r>
              <a:rPr lang="en-US" altLang="ko-KR"/>
              <a:t>.</a:t>
            </a:r>
            <a:endParaRPr lang="en-US" altLang="ko-KR" dirty="0"/>
          </a:p>
          <a:p>
            <a:r>
              <a:rPr lang="ko-KR" altLang="en-US" dirty="0"/>
              <a:t>변경에 대한 타당한 이유가 없을 경우 감점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B54366-6423-D0D6-4EC6-95D869DBE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1951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094DA-FF6F-4A33-96C4-8743C211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 </a:t>
            </a:r>
            <a:r>
              <a:rPr lang="ko-KR" altLang="en-US"/>
              <a:t>대비 진행률의 자체 평가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56B5A-6752-4304-98EF-5FFE5DA9CE4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중간 시연 평가에 대한 목표 및 평가 계획 </a:t>
            </a:r>
            <a:r>
              <a:rPr lang="en-US" altLang="ko-KR" dirty="0"/>
              <a:t>(</a:t>
            </a:r>
            <a:r>
              <a:rPr lang="ko-KR" altLang="en-US" dirty="0"/>
              <a:t>시연 목표 사항은 계획서 상에 명시된 내용들로 구성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5EE996-6D38-4AFE-8284-19E10FF08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32A42FD-F6C1-4ABB-88F5-220F7020E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372562"/>
              </p:ext>
            </p:extLst>
          </p:nvPr>
        </p:nvGraphicFramePr>
        <p:xfrm>
          <a:off x="683568" y="1700808"/>
          <a:ext cx="7992888" cy="403244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41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1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1162">
                  <a:extLst>
                    <a:ext uri="{9D8B030D-6E8A-4147-A177-3AD203B41FA5}">
                      <a16:colId xmlns:a16="http://schemas.microsoft.com/office/drawing/2014/main" val="315833021"/>
                    </a:ext>
                  </a:extLst>
                </a:gridCol>
              </a:tblGrid>
              <a:tr h="587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시연 목표 사항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가중치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관련 구현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진행률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157"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157"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157"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157"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Total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r>
                        <a:rPr lang="ko-KR" altLang="en-US" sz="1400" dirty="0"/>
                        <a:t>가중치</a:t>
                      </a:r>
                      <a:r>
                        <a:rPr lang="en-US" altLang="ko-KR" sz="1400" dirty="0"/>
                        <a:t>x</a:t>
                      </a:r>
                      <a:r>
                        <a:rPr lang="ko-KR" altLang="en-US" sz="1400" dirty="0"/>
                        <a:t>진행률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C575D55-80E4-4B37-9FA8-DDC47EC1AD95}"/>
              </a:ext>
            </a:extLst>
          </p:cNvPr>
          <p:cNvSpPr txBox="1"/>
          <p:nvPr/>
        </p:nvSpPr>
        <p:spPr>
          <a:xfrm>
            <a:off x="2123728" y="3532365"/>
            <a:ext cx="37048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계획서의 항목 내용과 일치해야 함</a:t>
            </a:r>
          </a:p>
        </p:txBody>
      </p:sp>
    </p:spTree>
    <p:extLst>
      <p:ext uri="{BB962C8B-B14F-4D97-AF65-F5344CB8AC3E}">
        <p14:creationId xmlns:p14="http://schemas.microsoft.com/office/powerpoint/2010/main" val="46168772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CB659-22BB-49D7-BC85-B56983D3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중간</a:t>
            </a:r>
            <a:r>
              <a:rPr lang="en-US" altLang="ko-KR" dirty="0"/>
              <a:t>) </a:t>
            </a:r>
            <a:r>
              <a:rPr lang="ko-KR" altLang="en-US" dirty="0"/>
              <a:t>결과 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738A3-927C-441F-944E-2447AF61E9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본 슬라이드에 동영상으로 삽입하고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D09B4C-D71E-42CB-924D-2B6D5A38A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3070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CB659-22BB-49D7-BC85-B56983D3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중간</a:t>
            </a:r>
            <a:r>
              <a:rPr lang="en-US" altLang="ko-KR" dirty="0"/>
              <a:t>) </a:t>
            </a:r>
            <a:r>
              <a:rPr lang="ko-KR" altLang="en-US" dirty="0"/>
              <a:t>결과 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738A3-927C-441F-944E-2447AF61E9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본 슬라이드에 동영상으로 삽입하고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D09B4C-D71E-42CB-924D-2B6D5A38A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74883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사용자 지정 1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4_3_new.potx" id="{5152B186-BF38-4D46-9D34-2A2795BFE384}" vid="{F951E19C-3E9B-4660-8B61-89312215F3B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template_4_3_new</Template>
  <TotalTime>116</TotalTime>
  <Words>157</Words>
  <Application>Microsoft Office PowerPoint</Application>
  <PresentationFormat>화면 슬라이드 쇼(4:3)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Template</vt:lpstr>
      <vt:lpstr>전자HW설계 – 설계과제 설계 제목</vt:lpstr>
      <vt:lpstr>계획 대비 설계 상 변경된 사항</vt:lpstr>
      <vt:lpstr>계획 대비 진행률의 자체 평가</vt:lpstr>
      <vt:lpstr>(중간) 결과 시연</vt:lpstr>
      <vt:lpstr>(중간) 결과 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전자HW설계 – 설계과제 설계 제목</dc:title>
  <dc:creator>Tae-Hwan Kim</dc:creator>
  <cp:lastModifiedBy>Tae-Hwan Kim</cp:lastModifiedBy>
  <cp:revision>35</cp:revision>
  <dcterms:created xsi:type="dcterms:W3CDTF">2015-11-09T08:14:49Z</dcterms:created>
  <dcterms:modified xsi:type="dcterms:W3CDTF">2022-11-23T05:56:47Z</dcterms:modified>
</cp:coreProperties>
</file>